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0" r:id="rId3"/>
    <p:sldId id="322" r:id="rId4"/>
    <p:sldId id="324" r:id="rId5"/>
    <p:sldId id="325" r:id="rId6"/>
    <p:sldId id="323" r:id="rId7"/>
    <p:sldId id="299" r:id="rId8"/>
    <p:sldId id="303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810" autoAdjust="0"/>
  </p:normalViewPr>
  <p:slideViewPr>
    <p:cSldViewPr snapToGrid="0">
      <p:cViewPr varScale="1">
        <p:scale>
          <a:sx n="81" d="100"/>
          <a:sy n="81" d="100"/>
        </p:scale>
        <p:origin x="17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27/03/2025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87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27/03/2025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06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27/03/2025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57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61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27/03/2025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97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27/03/2025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27/03/2025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93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27/03/2025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97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27/03/2025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69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27/03/2025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57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27/03/2025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29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27/03/2025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84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21B8A68-3208-A78B-E3CA-F13A7631B50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08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8349888" y="2858379"/>
            <a:ext cx="3045689" cy="3252409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57200" y="2952574"/>
            <a:ext cx="3825752" cy="2921918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F46C43A-1A7D-E10A-AC59-8EE5E1D76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818435"/>
            <a:ext cx="2975106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9A1DD7-F5B0-A5D9-E4DB-7FAC8754B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522" y="1841720"/>
            <a:ext cx="4468755" cy="774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CCA39-2BCF-201A-C859-3642491C5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827" y="2545711"/>
            <a:ext cx="4487045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91F7CAC-126C-E530-97BD-C0DAC6E8BC08}"/>
              </a:ext>
            </a:extLst>
          </p:cNvPr>
          <p:cNvSpPr/>
          <p:nvPr/>
        </p:nvSpPr>
        <p:spPr>
          <a:xfrm>
            <a:off x="2011719" y="659448"/>
            <a:ext cx="553682" cy="715327"/>
          </a:xfrm>
          <a:custGeom>
            <a:avLst/>
            <a:gdLst/>
            <a:ahLst/>
            <a:cxnLst/>
            <a:rect l="l" t="t" r="r" b="b"/>
            <a:pathLst>
              <a:path w="700743" h="1092777">
                <a:moveTo>
                  <a:pt x="0" y="0"/>
                </a:moveTo>
                <a:lnTo>
                  <a:pt x="700743" y="0"/>
                </a:lnTo>
                <a:lnTo>
                  <a:pt x="700743" y="1092777"/>
                </a:lnTo>
                <a:lnTo>
                  <a:pt x="0" y="10927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D090-23A0-E280-D689-13A846FB03B1}"/>
              </a:ext>
            </a:extLst>
          </p:cNvPr>
          <p:cNvSpPr txBox="1"/>
          <p:nvPr/>
        </p:nvSpPr>
        <p:spPr>
          <a:xfrm>
            <a:off x="1257300" y="661055"/>
            <a:ext cx="863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6FFD1-076C-E791-F798-96C5D2C4E739}"/>
                  </a:ext>
                </a:extLst>
              </p:cNvPr>
              <p:cNvSpPr txBox="1"/>
              <p:nvPr/>
            </p:nvSpPr>
            <p:spPr>
              <a:xfrm>
                <a:off x="1209675" y="1581150"/>
                <a:ext cx="10458450" cy="395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6FFD1-076C-E791-F798-96C5D2C4E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1581150"/>
                <a:ext cx="10458450" cy="3954929"/>
              </a:xfrm>
              <a:prstGeom prst="rect">
                <a:avLst/>
              </a:prstGeom>
              <a:blipFill>
                <a:blip r:embed="rId5"/>
                <a:stretch>
                  <a:fillRect l="-1166" t="-1387" b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5F61BC4-66C3-29FF-D4B7-D7360F5004BA}"/>
              </a:ext>
            </a:extLst>
          </p:cNvPr>
          <p:cNvSpPr/>
          <p:nvPr/>
        </p:nvSpPr>
        <p:spPr>
          <a:xfrm>
            <a:off x="2857500" y="225742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EA401D-B289-7989-4393-2157F0EE4AC0}"/>
              </a:ext>
            </a:extLst>
          </p:cNvPr>
          <p:cNvSpPr/>
          <p:nvPr/>
        </p:nvSpPr>
        <p:spPr>
          <a:xfrm>
            <a:off x="4314825" y="362902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A1D89C-30A3-B1BE-26D5-D6AD8082EB32}"/>
              </a:ext>
            </a:extLst>
          </p:cNvPr>
          <p:cNvSpPr/>
          <p:nvPr/>
        </p:nvSpPr>
        <p:spPr>
          <a:xfrm>
            <a:off x="5791200" y="498157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D090-23A0-E280-D689-13A846FB03B1}"/>
              </a:ext>
            </a:extLst>
          </p:cNvPr>
          <p:cNvSpPr txBox="1"/>
          <p:nvPr/>
        </p:nvSpPr>
        <p:spPr>
          <a:xfrm>
            <a:off x="1488479" y="480080"/>
            <a:ext cx="998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tên các con vật dưới đây theo thứ tự có cân nặng từ bé đến lớn.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4600DF4C-87F7-4BE4-85A9-7C47E1D5CDEE}"/>
              </a:ext>
            </a:extLst>
          </p:cNvPr>
          <p:cNvSpPr/>
          <p:nvPr/>
        </p:nvSpPr>
        <p:spPr>
          <a:xfrm>
            <a:off x="735369" y="550155"/>
            <a:ext cx="687554" cy="882894"/>
          </a:xfrm>
          <a:custGeom>
            <a:avLst/>
            <a:gdLst/>
            <a:ahLst/>
            <a:cxnLst/>
            <a:rect l="l" t="t" r="r" b="b"/>
            <a:pathLst>
              <a:path w="740625" h="951043">
                <a:moveTo>
                  <a:pt x="0" y="0"/>
                </a:moveTo>
                <a:lnTo>
                  <a:pt x="740624" y="0"/>
                </a:lnTo>
                <a:lnTo>
                  <a:pt x="740624" y="951043"/>
                </a:lnTo>
                <a:lnTo>
                  <a:pt x="0" y="951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47BF2-CE64-FE81-1835-BB8D97790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1462088"/>
            <a:ext cx="8128211" cy="2848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DFE08-84D4-8705-396B-82AD12A160A8}"/>
                  </a:ext>
                </a:extLst>
              </p:cNvPr>
              <p:cNvSpPr txBox="1"/>
              <p:nvPr/>
            </p:nvSpPr>
            <p:spPr>
              <a:xfrm>
                <a:off x="857251" y="4048125"/>
                <a:ext cx="10229850" cy="218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lang="en-US" sz="2800" dirty="0">
                    <a:solidFill>
                      <a:srgbClr val="FF0000"/>
                    </a:solidFill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nặng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vịt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mèo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thỏ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DFE08-84D4-8705-396B-82AD12A16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1" y="4048125"/>
                <a:ext cx="10229850" cy="2181110"/>
              </a:xfrm>
              <a:prstGeom prst="rect">
                <a:avLst/>
              </a:prstGeom>
              <a:blipFill>
                <a:blip r:embed="rId5"/>
                <a:stretch>
                  <a:fillRect l="-1251" t="-2793" r="-596" b="-6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633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5793BD-9CDE-6EAA-91FF-6E1052E12826}"/>
              </a:ext>
            </a:extLst>
          </p:cNvPr>
          <p:cNvSpPr/>
          <p:nvPr/>
        </p:nvSpPr>
        <p:spPr>
          <a:xfrm>
            <a:off x="661690" y="64746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/>
              <p:nvPr/>
            </p:nvSpPr>
            <p:spPr>
              <a:xfrm>
                <a:off x="1348324" y="609741"/>
                <a:ext cx="10100726" cy="1532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Mai, Nam,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Mai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Nam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24" y="609741"/>
                <a:ext cx="10100726" cy="1532343"/>
              </a:xfrm>
              <a:prstGeom prst="rect">
                <a:avLst/>
              </a:prstGeom>
              <a:blipFill>
                <a:blip r:embed="rId2"/>
                <a:stretch>
                  <a:fillRect l="-905" t="-3187" r="-1690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09DC768-0379-AC77-B25A-0D1FCA24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537" y="2428874"/>
            <a:ext cx="4688987" cy="2505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/>
              <p:nvPr/>
            </p:nvSpPr>
            <p:spPr>
              <a:xfrm>
                <a:off x="847726" y="2200275"/>
                <a:ext cx="10229850" cy="407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4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libri" panose="020F050202020403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6" y="2200275"/>
                <a:ext cx="10229850" cy="4073295"/>
              </a:xfrm>
              <a:prstGeom prst="rect">
                <a:avLst/>
              </a:prstGeom>
              <a:blipFill>
                <a:blip r:embed="rId4"/>
                <a:stretch>
                  <a:fillRect l="-1192" b="-3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17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5793BD-9CDE-6EAA-91FF-6E1052E12826}"/>
              </a:ext>
            </a:extLst>
          </p:cNvPr>
          <p:cNvSpPr/>
          <p:nvPr/>
        </p:nvSpPr>
        <p:spPr>
          <a:xfrm>
            <a:off x="661690" y="64746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62EBB-2BDB-5D2D-E6A0-51D02313F747}"/>
              </a:ext>
            </a:extLst>
          </p:cNvPr>
          <p:cNvSpPr txBox="1"/>
          <p:nvPr/>
        </p:nvSpPr>
        <p:spPr>
          <a:xfrm>
            <a:off x="1348324" y="609741"/>
            <a:ext cx="101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/>
              <p:nvPr/>
            </p:nvSpPr>
            <p:spPr>
              <a:xfrm>
                <a:off x="2219325" y="1183907"/>
                <a:ext cx="6096000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9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13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13 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7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21</m:t>
                          </m:r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5" y="1183907"/>
                <a:ext cx="6096000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/>
              <p:nvPr/>
            </p:nvSpPr>
            <p:spPr>
              <a:xfrm>
                <a:off x="3524249" y="2907932"/>
                <a:ext cx="4429125" cy="142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49" y="2907932"/>
                <a:ext cx="4429125" cy="1423531"/>
              </a:xfrm>
              <a:prstGeom prst="rect">
                <a:avLst/>
              </a:prstGeom>
              <a:blipFill>
                <a:blip r:embed="rId3"/>
                <a:stretch>
                  <a:fillRect l="-8253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25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Đồ họa 2">
            <a:extLst>
              <a:ext uri="{FF2B5EF4-FFF2-40B4-BE49-F238E27FC236}">
                <a16:creationId xmlns:a16="http://schemas.microsoft.com/office/drawing/2014/main" id="{96AEEF8F-3417-CC17-2299-DF0F8C5A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542" y="1725027"/>
            <a:ext cx="3218970" cy="313364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7679B93-4A64-6E48-A5C9-4D75F6CF5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544" y="1295215"/>
            <a:ext cx="432243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1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64134A8C-47DF-FE2F-D385-2AB2B160C196}"/>
                  </a:ext>
                </a:extLst>
              </p:cNvPr>
              <p:cNvSpPr txBox="1"/>
              <p:nvPr/>
            </p:nvSpPr>
            <p:spPr>
              <a:xfrm>
                <a:off x="971549" y="1914569"/>
                <a:ext cx="10620375" cy="2554545"/>
              </a:xfrm>
              <a:custGeom>
                <a:avLst/>
                <a:gdLst>
                  <a:gd name="connsiteX0" fmla="*/ 0 w 10620375"/>
                  <a:gd name="connsiteY0" fmla="*/ 235887 h 2554545"/>
                  <a:gd name="connsiteX1" fmla="*/ 277762 w 10620375"/>
                  <a:gd name="connsiteY1" fmla="*/ 0 h 2554545"/>
                  <a:gd name="connsiteX2" fmla="*/ 10342612 w 10620375"/>
                  <a:gd name="connsiteY2" fmla="*/ 0 h 2554545"/>
                  <a:gd name="connsiteX3" fmla="*/ 10620375 w 10620375"/>
                  <a:gd name="connsiteY3" fmla="*/ 235887 h 2554545"/>
                  <a:gd name="connsiteX4" fmla="*/ 10620375 w 10620375"/>
                  <a:gd name="connsiteY4" fmla="*/ 2318657 h 2554545"/>
                  <a:gd name="connsiteX5" fmla="*/ 10342612 w 10620375"/>
                  <a:gd name="connsiteY5" fmla="*/ 2554545 h 2554545"/>
                  <a:gd name="connsiteX6" fmla="*/ 277762 w 10620375"/>
                  <a:gd name="connsiteY6" fmla="*/ 2554545 h 2554545"/>
                  <a:gd name="connsiteX7" fmla="*/ 0 w 10620375"/>
                  <a:gd name="connsiteY7" fmla="*/ 2318657 h 2554545"/>
                  <a:gd name="connsiteX8" fmla="*/ 0 w 10620375"/>
                  <a:gd name="connsiteY8" fmla="*/ 235887 h 2554545"/>
                  <a:gd name="connsiteX0" fmla="*/ 0 w 10620375"/>
                  <a:gd name="connsiteY0" fmla="*/ 235887 h 2554545"/>
                  <a:gd name="connsiteX1" fmla="*/ 277762 w 10620375"/>
                  <a:gd name="connsiteY1" fmla="*/ 0 h 2554545"/>
                  <a:gd name="connsiteX2" fmla="*/ 10342612 w 10620375"/>
                  <a:gd name="connsiteY2" fmla="*/ 0 h 2554545"/>
                  <a:gd name="connsiteX3" fmla="*/ 10620375 w 10620375"/>
                  <a:gd name="connsiteY3" fmla="*/ 235887 h 2554545"/>
                  <a:gd name="connsiteX4" fmla="*/ 10620375 w 10620375"/>
                  <a:gd name="connsiteY4" fmla="*/ 2318657 h 2554545"/>
                  <a:gd name="connsiteX5" fmla="*/ 10342612 w 10620375"/>
                  <a:gd name="connsiteY5" fmla="*/ 2554545 h 2554545"/>
                  <a:gd name="connsiteX6" fmla="*/ 277762 w 10620375"/>
                  <a:gd name="connsiteY6" fmla="*/ 2554545 h 2554545"/>
                  <a:gd name="connsiteX7" fmla="*/ 0 w 10620375"/>
                  <a:gd name="connsiteY7" fmla="*/ 2318657 h 2554545"/>
                  <a:gd name="connsiteX8" fmla="*/ 0 w 10620375"/>
                  <a:gd name="connsiteY8" fmla="*/ 235887 h 2554545"/>
                  <a:gd name="connsiteX0" fmla="*/ 0 w 10620375"/>
                  <a:gd name="connsiteY0" fmla="*/ 235887 h 2554545"/>
                  <a:gd name="connsiteX1" fmla="*/ 277762 w 10620375"/>
                  <a:gd name="connsiteY1" fmla="*/ 0 h 2554545"/>
                  <a:gd name="connsiteX2" fmla="*/ 10342612 w 10620375"/>
                  <a:gd name="connsiteY2" fmla="*/ 0 h 2554545"/>
                  <a:gd name="connsiteX3" fmla="*/ 10620375 w 10620375"/>
                  <a:gd name="connsiteY3" fmla="*/ 235887 h 2554545"/>
                  <a:gd name="connsiteX4" fmla="*/ 10620375 w 10620375"/>
                  <a:gd name="connsiteY4" fmla="*/ 2318657 h 2554545"/>
                  <a:gd name="connsiteX5" fmla="*/ 10342612 w 10620375"/>
                  <a:gd name="connsiteY5" fmla="*/ 2554545 h 2554545"/>
                  <a:gd name="connsiteX6" fmla="*/ 277762 w 10620375"/>
                  <a:gd name="connsiteY6" fmla="*/ 2554545 h 2554545"/>
                  <a:gd name="connsiteX7" fmla="*/ 0 w 10620375"/>
                  <a:gd name="connsiteY7" fmla="*/ 2318657 h 2554545"/>
                  <a:gd name="connsiteX8" fmla="*/ 0 w 10620375"/>
                  <a:gd name="connsiteY8" fmla="*/ 235887 h 255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20375" h="2554545" fill="none" extrusionOk="0">
                    <a:moveTo>
                      <a:pt x="0" y="235887"/>
                    </a:moveTo>
                    <a:cubicBezTo>
                      <a:pt x="1579" y="146407"/>
                      <a:pt x="142795" y="28558"/>
                      <a:pt x="277762" y="0"/>
                    </a:cubicBezTo>
                    <a:cubicBezTo>
                      <a:pt x="2811387" y="112386"/>
                      <a:pt x="5604488" y="614611"/>
                      <a:pt x="10342612" y="0"/>
                    </a:cubicBezTo>
                    <a:cubicBezTo>
                      <a:pt x="10487507" y="-55684"/>
                      <a:pt x="10571992" y="92055"/>
                      <a:pt x="10620375" y="235887"/>
                    </a:cubicBezTo>
                    <a:cubicBezTo>
                      <a:pt x="10643881" y="1235735"/>
                      <a:pt x="10629138" y="2032395"/>
                      <a:pt x="10620375" y="2318657"/>
                    </a:cubicBezTo>
                    <a:cubicBezTo>
                      <a:pt x="10630675" y="2399435"/>
                      <a:pt x="10462659" y="2519414"/>
                      <a:pt x="10342612" y="2554545"/>
                    </a:cubicBezTo>
                    <a:cubicBezTo>
                      <a:pt x="8502333" y="2651586"/>
                      <a:pt x="3037915" y="3001545"/>
                      <a:pt x="277762" y="2554545"/>
                    </a:cubicBezTo>
                    <a:cubicBezTo>
                      <a:pt x="156266" y="2551227"/>
                      <a:pt x="-29128" y="2454563"/>
                      <a:pt x="0" y="2318657"/>
                    </a:cubicBezTo>
                    <a:cubicBezTo>
                      <a:pt x="-131009" y="2067947"/>
                      <a:pt x="-149466" y="484678"/>
                      <a:pt x="0" y="235887"/>
                    </a:cubicBezTo>
                    <a:close/>
                  </a:path>
                  <a:path w="10620375" h="2554545" stroke="0" extrusionOk="0">
                    <a:moveTo>
                      <a:pt x="0" y="235887"/>
                    </a:moveTo>
                    <a:cubicBezTo>
                      <a:pt x="4202" y="128633"/>
                      <a:pt x="128364" y="-11765"/>
                      <a:pt x="277762" y="0"/>
                    </a:cubicBezTo>
                    <a:cubicBezTo>
                      <a:pt x="1875695" y="-440442"/>
                      <a:pt x="8922197" y="217203"/>
                      <a:pt x="10342612" y="0"/>
                    </a:cubicBezTo>
                    <a:cubicBezTo>
                      <a:pt x="10467147" y="-9235"/>
                      <a:pt x="10653228" y="103892"/>
                      <a:pt x="10620375" y="235887"/>
                    </a:cubicBezTo>
                    <a:cubicBezTo>
                      <a:pt x="10763029" y="1254666"/>
                      <a:pt x="10880997" y="1780797"/>
                      <a:pt x="10620375" y="2318657"/>
                    </a:cubicBezTo>
                    <a:cubicBezTo>
                      <a:pt x="10607284" y="2417896"/>
                      <a:pt x="10477558" y="2547208"/>
                      <a:pt x="10342612" y="2554545"/>
                    </a:cubicBezTo>
                    <a:cubicBezTo>
                      <a:pt x="8983993" y="1327028"/>
                      <a:pt x="3293728" y="3233774"/>
                      <a:pt x="277762" y="2554545"/>
                    </a:cubicBezTo>
                    <a:cubicBezTo>
                      <a:pt x="126874" y="2580176"/>
                      <a:pt x="-8366" y="2436337"/>
                      <a:pt x="0" y="2318657"/>
                    </a:cubicBezTo>
                    <a:cubicBezTo>
                      <a:pt x="129482" y="1189009"/>
                      <a:pt x="33963" y="796338"/>
                      <a:pt x="0" y="235887"/>
                    </a:cubicBezTo>
                    <a:close/>
                  </a:path>
                  <a:path w="10620375" h="2554545" fill="none" stroke="0" extrusionOk="0">
                    <a:moveTo>
                      <a:pt x="0" y="235887"/>
                    </a:moveTo>
                    <a:cubicBezTo>
                      <a:pt x="16536" y="112168"/>
                      <a:pt x="164331" y="18895"/>
                      <a:pt x="277762" y="0"/>
                    </a:cubicBezTo>
                    <a:cubicBezTo>
                      <a:pt x="3579987" y="444840"/>
                      <a:pt x="5054379" y="389274"/>
                      <a:pt x="10342612" y="0"/>
                    </a:cubicBezTo>
                    <a:cubicBezTo>
                      <a:pt x="10484908" y="-45077"/>
                      <a:pt x="10606928" y="71557"/>
                      <a:pt x="10620375" y="235887"/>
                    </a:cubicBezTo>
                    <a:cubicBezTo>
                      <a:pt x="10609710" y="1204136"/>
                      <a:pt x="10694016" y="1967700"/>
                      <a:pt x="10620375" y="2318657"/>
                    </a:cubicBezTo>
                    <a:cubicBezTo>
                      <a:pt x="10615629" y="2438887"/>
                      <a:pt x="10467005" y="2528516"/>
                      <a:pt x="10342612" y="2554545"/>
                    </a:cubicBezTo>
                    <a:cubicBezTo>
                      <a:pt x="8316106" y="2271589"/>
                      <a:pt x="2546832" y="2544951"/>
                      <a:pt x="277762" y="2554545"/>
                    </a:cubicBezTo>
                    <a:cubicBezTo>
                      <a:pt x="128781" y="2547938"/>
                      <a:pt x="-20030" y="2428871"/>
                      <a:pt x="0" y="2318657"/>
                    </a:cubicBezTo>
                    <a:cubicBezTo>
                      <a:pt x="-180008" y="2114799"/>
                      <a:pt x="-184482" y="540592"/>
                      <a:pt x="0" y="235887"/>
                    </a:cubicBezTo>
                    <a:close/>
                  </a:path>
                  <a:path w="10620375" h="2554545" fill="none" stroke="0" extrusionOk="0">
                    <a:moveTo>
                      <a:pt x="0" y="235887"/>
                    </a:moveTo>
                    <a:cubicBezTo>
                      <a:pt x="18956" y="147955"/>
                      <a:pt x="143917" y="32444"/>
                      <a:pt x="277762" y="0"/>
                    </a:cubicBezTo>
                    <a:cubicBezTo>
                      <a:pt x="3218741" y="266787"/>
                      <a:pt x="5378106" y="260349"/>
                      <a:pt x="10342612" y="0"/>
                    </a:cubicBezTo>
                    <a:cubicBezTo>
                      <a:pt x="10469719" y="-52429"/>
                      <a:pt x="10595267" y="74166"/>
                      <a:pt x="10620375" y="235887"/>
                    </a:cubicBezTo>
                    <a:cubicBezTo>
                      <a:pt x="10649295" y="1200141"/>
                      <a:pt x="10645864" y="2016864"/>
                      <a:pt x="10620375" y="2318657"/>
                    </a:cubicBezTo>
                    <a:cubicBezTo>
                      <a:pt x="10617399" y="2410209"/>
                      <a:pt x="10456403" y="2525314"/>
                      <a:pt x="10342612" y="2554545"/>
                    </a:cubicBezTo>
                    <a:cubicBezTo>
                      <a:pt x="8386427" y="2414853"/>
                      <a:pt x="2553435" y="3026399"/>
                      <a:pt x="277762" y="2554545"/>
                    </a:cubicBezTo>
                    <a:cubicBezTo>
                      <a:pt x="125668" y="2547368"/>
                      <a:pt x="-36392" y="2443396"/>
                      <a:pt x="0" y="2318657"/>
                    </a:cubicBezTo>
                    <a:cubicBezTo>
                      <a:pt x="-148592" y="2111538"/>
                      <a:pt x="-149961" y="529914"/>
                      <a:pt x="0" y="23588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70AD47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20375" h="2554545" fill="none" extrusionOk="0">
                            <a:moveTo>
                              <a:pt x="0" y="235887"/>
                            </a:moveTo>
                            <a:cubicBezTo>
                              <a:pt x="1460" y="143186"/>
                              <a:pt x="138975" y="22148"/>
                              <a:pt x="277762" y="0"/>
                            </a:cubicBezTo>
                            <a:cubicBezTo>
                              <a:pt x="2974469" y="102707"/>
                              <a:pt x="5422226" y="208452"/>
                              <a:pt x="10342612" y="0"/>
                            </a:cubicBezTo>
                            <a:cubicBezTo>
                              <a:pt x="10490253" y="-36779"/>
                              <a:pt x="10584515" y="95843"/>
                              <a:pt x="10620375" y="235887"/>
                            </a:cubicBezTo>
                            <a:cubicBezTo>
                              <a:pt x="10623483" y="1222087"/>
                              <a:pt x="10631917" y="2026912"/>
                              <a:pt x="10620375" y="2318657"/>
                            </a:cubicBezTo>
                            <a:cubicBezTo>
                              <a:pt x="10629409" y="2405858"/>
                              <a:pt x="10469892" y="2527522"/>
                              <a:pt x="10342612" y="2554545"/>
                            </a:cubicBezTo>
                            <a:cubicBezTo>
                              <a:pt x="8439176" y="2629049"/>
                              <a:pt x="3020657" y="2784100"/>
                              <a:pt x="277762" y="2554545"/>
                            </a:cubicBezTo>
                            <a:cubicBezTo>
                              <a:pt x="148900" y="2552060"/>
                              <a:pt x="-17025" y="2452170"/>
                              <a:pt x="0" y="2318657"/>
                            </a:cubicBezTo>
                            <a:cubicBezTo>
                              <a:pt x="-142386" y="2089127"/>
                              <a:pt x="-134197" y="524066"/>
                              <a:pt x="0" y="235887"/>
                            </a:cubicBezTo>
                            <a:close/>
                          </a:path>
                          <a:path w="10620375" h="2554545" stroke="0" extrusionOk="0">
                            <a:moveTo>
                              <a:pt x="0" y="235887"/>
                            </a:moveTo>
                            <a:cubicBezTo>
                              <a:pt x="10201" y="114266"/>
                              <a:pt x="129489" y="-411"/>
                              <a:pt x="277762" y="0"/>
                            </a:cubicBezTo>
                            <a:cubicBezTo>
                              <a:pt x="1851692" y="-173283"/>
                              <a:pt x="8848213" y="116349"/>
                              <a:pt x="10342612" y="0"/>
                            </a:cubicBezTo>
                            <a:cubicBezTo>
                              <a:pt x="10469954" y="-9518"/>
                              <a:pt x="10639971" y="101030"/>
                              <a:pt x="10620375" y="235887"/>
                            </a:cubicBezTo>
                            <a:cubicBezTo>
                              <a:pt x="10680906" y="1264554"/>
                              <a:pt x="10819855" y="1767843"/>
                              <a:pt x="10620375" y="2318657"/>
                            </a:cubicBezTo>
                            <a:cubicBezTo>
                              <a:pt x="10600587" y="2441664"/>
                              <a:pt x="10485758" y="2551749"/>
                              <a:pt x="10342612" y="2554545"/>
                            </a:cubicBezTo>
                            <a:cubicBezTo>
                              <a:pt x="8939860" y="1784105"/>
                              <a:pt x="3318828" y="3061137"/>
                              <a:pt x="277762" y="2554545"/>
                            </a:cubicBezTo>
                            <a:cubicBezTo>
                              <a:pt x="123915" y="2571653"/>
                              <a:pt x="-7848" y="2438836"/>
                              <a:pt x="0" y="2318657"/>
                            </a:cubicBezTo>
                            <a:cubicBezTo>
                              <a:pt x="124665" y="1256125"/>
                              <a:pt x="30141" y="856785"/>
                              <a:pt x="0" y="235887"/>
                            </a:cubicBezTo>
                            <a:close/>
                          </a:path>
                          <a:path w="10620375" h="2554545" fill="none" stroke="0" extrusionOk="0">
                            <a:moveTo>
                              <a:pt x="0" y="235887"/>
                            </a:moveTo>
                            <a:cubicBezTo>
                              <a:pt x="5321" y="118064"/>
                              <a:pt x="144528" y="35823"/>
                              <a:pt x="277762" y="0"/>
                            </a:cubicBezTo>
                            <a:cubicBezTo>
                              <a:pt x="3435816" y="268619"/>
                              <a:pt x="5159467" y="316968"/>
                              <a:pt x="10342612" y="0"/>
                            </a:cubicBezTo>
                            <a:cubicBezTo>
                              <a:pt x="10479905" y="-26436"/>
                              <a:pt x="10604396" y="83964"/>
                              <a:pt x="10620375" y="235887"/>
                            </a:cubicBezTo>
                            <a:cubicBezTo>
                              <a:pt x="10626473" y="1183198"/>
                              <a:pt x="10675460" y="1955081"/>
                              <a:pt x="10620375" y="2318657"/>
                            </a:cubicBezTo>
                            <a:cubicBezTo>
                              <a:pt x="10610755" y="2438090"/>
                              <a:pt x="10476424" y="2540780"/>
                              <a:pt x="10342612" y="2554545"/>
                            </a:cubicBezTo>
                            <a:cubicBezTo>
                              <a:pt x="8266716" y="2313015"/>
                              <a:pt x="2682835" y="2616523"/>
                              <a:pt x="277762" y="2554545"/>
                            </a:cubicBezTo>
                            <a:cubicBezTo>
                              <a:pt x="133079" y="2551247"/>
                              <a:pt x="-16584" y="2444154"/>
                              <a:pt x="0" y="2318657"/>
                            </a:cubicBezTo>
                            <a:cubicBezTo>
                              <a:pt x="-146951" y="2102171"/>
                              <a:pt x="-175200" y="570679"/>
                              <a:pt x="0" y="23588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GV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bất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kì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nghiệm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Phát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ngẫu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đứng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Ai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dương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64134A8C-47DF-FE2F-D385-2AB2B160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1914569"/>
                <a:ext cx="10620375" cy="2554545"/>
              </a:xfrm>
              <a:custGeom>
                <a:avLst/>
                <a:gdLst>
                  <a:gd name="connsiteX0" fmla="*/ 0 w 7176976"/>
                  <a:gd name="connsiteY0" fmla="*/ 187705 h 2032754"/>
                  <a:gd name="connsiteX1" fmla="*/ 187705 w 7176976"/>
                  <a:gd name="connsiteY1" fmla="*/ 0 h 2032754"/>
                  <a:gd name="connsiteX2" fmla="*/ 6989271 w 7176976"/>
                  <a:gd name="connsiteY2" fmla="*/ 0 h 2032754"/>
                  <a:gd name="connsiteX3" fmla="*/ 7176976 w 7176976"/>
                  <a:gd name="connsiteY3" fmla="*/ 187705 h 2032754"/>
                  <a:gd name="connsiteX4" fmla="*/ 7176976 w 7176976"/>
                  <a:gd name="connsiteY4" fmla="*/ 1845049 h 2032754"/>
                  <a:gd name="connsiteX5" fmla="*/ 6989271 w 7176976"/>
                  <a:gd name="connsiteY5" fmla="*/ 2032754 h 2032754"/>
                  <a:gd name="connsiteX6" fmla="*/ 187705 w 7176976"/>
                  <a:gd name="connsiteY6" fmla="*/ 2032754 h 2032754"/>
                  <a:gd name="connsiteX7" fmla="*/ 0 w 7176976"/>
                  <a:gd name="connsiteY7" fmla="*/ 1845049 h 2032754"/>
                  <a:gd name="connsiteX8" fmla="*/ 0 w 7176976"/>
                  <a:gd name="connsiteY8" fmla="*/ 187705 h 203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976" h="2032754" fill="none" extrusionOk="0">
                    <a:moveTo>
                      <a:pt x="0" y="187705"/>
                    </a:moveTo>
                    <a:cubicBezTo>
                      <a:pt x="327" y="92899"/>
                      <a:pt x="90406" y="10688"/>
                      <a:pt x="187705" y="0"/>
                    </a:cubicBezTo>
                    <a:cubicBezTo>
                      <a:pt x="2143161" y="72427"/>
                      <a:pt x="3624394" y="61419"/>
                      <a:pt x="6989271" y="0"/>
                    </a:cubicBezTo>
                    <a:cubicBezTo>
                      <a:pt x="7091056" y="-12954"/>
                      <a:pt x="7160963" y="79194"/>
                      <a:pt x="7176976" y="187705"/>
                    </a:cubicBezTo>
                    <a:cubicBezTo>
                      <a:pt x="7162910" y="959727"/>
                      <a:pt x="7206606" y="1562180"/>
                      <a:pt x="7176976" y="1845049"/>
                    </a:cubicBezTo>
                    <a:cubicBezTo>
                      <a:pt x="7179429" y="1936267"/>
                      <a:pt x="7083888" y="2022609"/>
                      <a:pt x="6989271" y="2032754"/>
                    </a:cubicBezTo>
                    <a:cubicBezTo>
                      <a:pt x="5632867" y="2062581"/>
                      <a:pt x="2023625" y="1953448"/>
                      <a:pt x="187705" y="2032754"/>
                    </a:cubicBezTo>
                    <a:cubicBezTo>
                      <a:pt x="95514" y="2031457"/>
                      <a:pt x="-2973" y="1949304"/>
                      <a:pt x="0" y="1845049"/>
                    </a:cubicBezTo>
                    <a:cubicBezTo>
                      <a:pt x="-97550" y="1665317"/>
                      <a:pt x="-83494" y="438867"/>
                      <a:pt x="0" y="187705"/>
                    </a:cubicBezTo>
                    <a:close/>
                  </a:path>
                  <a:path w="7176976" h="2032754" stroke="0" extrusionOk="0">
                    <a:moveTo>
                      <a:pt x="0" y="187705"/>
                    </a:moveTo>
                    <a:cubicBezTo>
                      <a:pt x="8514" y="86359"/>
                      <a:pt x="88276" y="8830"/>
                      <a:pt x="187705" y="0"/>
                    </a:cubicBezTo>
                    <a:cubicBezTo>
                      <a:pt x="1231420" y="123000"/>
                      <a:pt x="5861375" y="-96860"/>
                      <a:pt x="6989271" y="0"/>
                    </a:cubicBezTo>
                    <a:cubicBezTo>
                      <a:pt x="7081967" y="-8362"/>
                      <a:pt x="7180064" y="77813"/>
                      <a:pt x="7176976" y="187705"/>
                    </a:cubicBezTo>
                    <a:cubicBezTo>
                      <a:pt x="7167955" y="1013335"/>
                      <a:pt x="7279519" y="1398696"/>
                      <a:pt x="7176976" y="1845049"/>
                    </a:cubicBezTo>
                    <a:cubicBezTo>
                      <a:pt x="7160819" y="1954569"/>
                      <a:pt x="7088237" y="2031985"/>
                      <a:pt x="6989271" y="2032754"/>
                    </a:cubicBezTo>
                    <a:cubicBezTo>
                      <a:pt x="6004235" y="1872047"/>
                      <a:pt x="2287654" y="2072421"/>
                      <a:pt x="187705" y="2032754"/>
                    </a:cubicBezTo>
                    <a:cubicBezTo>
                      <a:pt x="79452" y="2031828"/>
                      <a:pt x="-4226" y="1946801"/>
                      <a:pt x="0" y="1845049"/>
                    </a:cubicBezTo>
                    <a:cubicBezTo>
                      <a:pt x="82687" y="1025132"/>
                      <a:pt x="18026" y="725420"/>
                      <a:pt x="0" y="18770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505" r="-1571" b="-1991"/>
                </a:stretch>
              </a:blipFill>
              <a:ln w="38100">
                <a:solidFill>
                  <a:srgbClr val="70AD47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20375" h="2554545" fill="none" extrusionOk="0">
                            <a:moveTo>
                              <a:pt x="0" y="235887"/>
                            </a:moveTo>
                            <a:cubicBezTo>
                              <a:pt x="1460" y="143186"/>
                              <a:pt x="138975" y="22148"/>
                              <a:pt x="277762" y="0"/>
                            </a:cubicBezTo>
                            <a:cubicBezTo>
                              <a:pt x="2974469" y="102707"/>
                              <a:pt x="5422226" y="208452"/>
                              <a:pt x="10342612" y="0"/>
                            </a:cubicBezTo>
                            <a:cubicBezTo>
                              <a:pt x="10490253" y="-36779"/>
                              <a:pt x="10584515" y="95843"/>
                              <a:pt x="10620375" y="235887"/>
                            </a:cubicBezTo>
                            <a:cubicBezTo>
                              <a:pt x="10623483" y="1222087"/>
                              <a:pt x="10631917" y="2026912"/>
                              <a:pt x="10620375" y="2318657"/>
                            </a:cubicBezTo>
                            <a:cubicBezTo>
                              <a:pt x="10629409" y="2405858"/>
                              <a:pt x="10469892" y="2527522"/>
                              <a:pt x="10342612" y="2554545"/>
                            </a:cubicBezTo>
                            <a:cubicBezTo>
                              <a:pt x="8439176" y="2629049"/>
                              <a:pt x="3020657" y="2784100"/>
                              <a:pt x="277762" y="2554545"/>
                            </a:cubicBezTo>
                            <a:cubicBezTo>
                              <a:pt x="148900" y="2552060"/>
                              <a:pt x="-17025" y="2452170"/>
                              <a:pt x="0" y="2318657"/>
                            </a:cubicBezTo>
                            <a:cubicBezTo>
                              <a:pt x="-142386" y="2089127"/>
                              <a:pt x="-134197" y="524066"/>
                              <a:pt x="0" y="235887"/>
                            </a:cubicBezTo>
                            <a:close/>
                          </a:path>
                          <a:path w="10620375" h="2554545" stroke="0" extrusionOk="0">
                            <a:moveTo>
                              <a:pt x="0" y="235887"/>
                            </a:moveTo>
                            <a:cubicBezTo>
                              <a:pt x="10201" y="114266"/>
                              <a:pt x="129489" y="-411"/>
                              <a:pt x="277762" y="0"/>
                            </a:cubicBezTo>
                            <a:cubicBezTo>
                              <a:pt x="1851692" y="-173283"/>
                              <a:pt x="8848213" y="116349"/>
                              <a:pt x="10342612" y="0"/>
                            </a:cubicBezTo>
                            <a:cubicBezTo>
                              <a:pt x="10469954" y="-9518"/>
                              <a:pt x="10639971" y="101030"/>
                              <a:pt x="10620375" y="235887"/>
                            </a:cubicBezTo>
                            <a:cubicBezTo>
                              <a:pt x="10680906" y="1264554"/>
                              <a:pt x="10819855" y="1767843"/>
                              <a:pt x="10620375" y="2318657"/>
                            </a:cubicBezTo>
                            <a:cubicBezTo>
                              <a:pt x="10600587" y="2441664"/>
                              <a:pt x="10485758" y="2551749"/>
                              <a:pt x="10342612" y="2554545"/>
                            </a:cubicBezTo>
                            <a:cubicBezTo>
                              <a:pt x="8939860" y="1784105"/>
                              <a:pt x="3318828" y="3061137"/>
                              <a:pt x="277762" y="2554545"/>
                            </a:cubicBezTo>
                            <a:cubicBezTo>
                              <a:pt x="123915" y="2571653"/>
                              <a:pt x="-7848" y="2438836"/>
                              <a:pt x="0" y="2318657"/>
                            </a:cubicBezTo>
                            <a:cubicBezTo>
                              <a:pt x="124665" y="1256125"/>
                              <a:pt x="30141" y="856785"/>
                              <a:pt x="0" y="235887"/>
                            </a:cubicBezTo>
                            <a:close/>
                          </a:path>
                          <a:path w="10620375" h="2554545" fill="none" stroke="0" extrusionOk="0">
                            <a:moveTo>
                              <a:pt x="0" y="235887"/>
                            </a:moveTo>
                            <a:cubicBezTo>
                              <a:pt x="5321" y="118064"/>
                              <a:pt x="144528" y="35823"/>
                              <a:pt x="277762" y="0"/>
                            </a:cubicBezTo>
                            <a:cubicBezTo>
                              <a:pt x="3435816" y="268619"/>
                              <a:pt x="5159467" y="316968"/>
                              <a:pt x="10342612" y="0"/>
                            </a:cubicBezTo>
                            <a:cubicBezTo>
                              <a:pt x="10479905" y="-26436"/>
                              <a:pt x="10604396" y="83964"/>
                              <a:pt x="10620375" y="235887"/>
                            </a:cubicBezTo>
                            <a:cubicBezTo>
                              <a:pt x="10626473" y="1183198"/>
                              <a:pt x="10675460" y="1955081"/>
                              <a:pt x="10620375" y="2318657"/>
                            </a:cubicBezTo>
                            <a:cubicBezTo>
                              <a:pt x="10610755" y="2438090"/>
                              <a:pt x="10476424" y="2540780"/>
                              <a:pt x="10342612" y="2554545"/>
                            </a:cubicBezTo>
                            <a:cubicBezTo>
                              <a:pt x="8266716" y="2313015"/>
                              <a:pt x="2682835" y="2616523"/>
                              <a:pt x="277762" y="2554545"/>
                            </a:cubicBezTo>
                            <a:cubicBezTo>
                              <a:pt x="133079" y="2551247"/>
                              <a:pt x="-16584" y="2444154"/>
                              <a:pt x="0" y="2318657"/>
                            </a:cubicBezTo>
                            <a:cubicBezTo>
                              <a:pt x="-146951" y="2102171"/>
                              <a:pt x="-175200" y="570679"/>
                              <a:pt x="0" y="23588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523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25471DC-858B-8E12-2547-59D2DC2AD218}"/>
              </a:ext>
            </a:extLst>
          </p:cNvPr>
          <p:cNvGrpSpPr/>
          <p:nvPr/>
        </p:nvGrpSpPr>
        <p:grpSpPr>
          <a:xfrm>
            <a:off x="1074593" y="2738509"/>
            <a:ext cx="5023811" cy="584775"/>
            <a:chOff x="1453063" y="2567303"/>
            <a:chExt cx="5023811" cy="584775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22A4000-C339-A328-8381-B313E1CFB300}"/>
                </a:ext>
              </a:extLst>
            </p:cNvPr>
            <p:cNvSpPr txBox="1"/>
            <p:nvPr/>
          </p:nvSpPr>
          <p:spPr>
            <a:xfrm>
              <a:off x="2037838" y="2567303"/>
              <a:ext cx="4439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64B741F8-7A94-FFDD-EDB2-E7E5B576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3063" y="2567303"/>
              <a:ext cx="584775" cy="584775"/>
            </a:xfrm>
            <a:prstGeom prst="rect">
              <a:avLst/>
            </a:prstGeom>
          </p:spPr>
        </p:pic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E241AB7A-439A-5E57-C8B8-7600CE2C25A6}"/>
              </a:ext>
            </a:extLst>
          </p:cNvPr>
          <p:cNvGrpSpPr/>
          <p:nvPr/>
        </p:nvGrpSpPr>
        <p:grpSpPr>
          <a:xfrm>
            <a:off x="1074593" y="3611878"/>
            <a:ext cx="8496052" cy="584775"/>
            <a:chOff x="1479221" y="3428999"/>
            <a:chExt cx="8496052" cy="584775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AD196282-5AE0-E7EA-B352-A551E527049F}"/>
                </a:ext>
              </a:extLst>
            </p:cNvPr>
            <p:cNvSpPr txBox="1"/>
            <p:nvPr/>
          </p:nvSpPr>
          <p:spPr>
            <a:xfrm>
              <a:off x="2037838" y="3428999"/>
              <a:ext cx="7937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4080BB1E-A261-B384-7356-C9D717E6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9221" y="3428999"/>
              <a:ext cx="584775" cy="584775"/>
            </a:xfrm>
            <a:prstGeom prst="rect">
              <a:avLst/>
            </a:prstGeom>
          </p:spPr>
        </p:pic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1E7CD5CE-25E0-833E-054A-5D98ADB1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77" y="685800"/>
            <a:ext cx="545029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</TotalTime>
  <Words>325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Cambria Math</vt:lpstr>
      <vt:lpstr>字魂59号-创粗黑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17</cp:revision>
  <dcterms:created xsi:type="dcterms:W3CDTF">2024-02-13T03:40:44Z</dcterms:created>
  <dcterms:modified xsi:type="dcterms:W3CDTF">2025-03-27T01:39:54Z</dcterms:modified>
  <cp:category>9Slide.vn</cp:category>
</cp:coreProperties>
</file>