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8365" r:id="rId3"/>
    <p:sldId id="8372" r:id="rId4"/>
    <p:sldId id="8373" r:id="rId5"/>
    <p:sldId id="8374" r:id="rId6"/>
    <p:sldId id="8375" r:id="rId7"/>
    <p:sldId id="277" r:id="rId8"/>
    <p:sldId id="833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437" autoAdjust="0"/>
  </p:normalViewPr>
  <p:slideViewPr>
    <p:cSldViewPr snapToGrid="0">
      <p:cViewPr varScale="1">
        <p:scale>
          <a:sx n="78" d="100"/>
          <a:sy n="78" d="100"/>
        </p:scale>
        <p:origin x="18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04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F8B976F-2966-DF0D-C652-F694F7C464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403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Arial</vt:lpstr>
      <vt:lpstr>Calibri</vt:lpstr>
      <vt:lpstr>Cambria</vt:lpstr>
      <vt:lpstr>Cambria Math</vt:lpstr>
      <vt:lpstr>回顾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18</cp:revision>
  <dcterms:created xsi:type="dcterms:W3CDTF">2024-02-13T08:34:34Z</dcterms:created>
  <dcterms:modified xsi:type="dcterms:W3CDTF">2025-03-27T01:39:32Z</dcterms:modified>
  <cp:category>9Slide.vn</cp:category>
</cp:coreProperties>
</file>