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310" r:id="rId3"/>
    <p:sldId id="324" r:id="rId4"/>
    <p:sldId id="287" r:id="rId5"/>
    <p:sldId id="325" r:id="rId6"/>
    <p:sldId id="326" r:id="rId7"/>
    <p:sldId id="295" r:id="rId8"/>
    <p:sldId id="768" r:id="rId9"/>
    <p:sldId id="769" r:id="rId10"/>
    <p:sldId id="770" r:id="rId11"/>
    <p:sldId id="771" r:id="rId12"/>
    <p:sldId id="772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13" autoAdjust="0"/>
  </p:normalViewPr>
  <p:slideViewPr>
    <p:cSldViewPr snapToGrid="0">
      <p:cViewPr varScale="1">
        <p:scale>
          <a:sx n="81" d="100"/>
          <a:sy n="81" d="100"/>
        </p:scale>
        <p:origin x="17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6305-B75E-4587-8A7D-DA226D75E63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C8AE-9C6E-484F-9AA3-19BC078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các chữ ABC để 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1980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game miễn phí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36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45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350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7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59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889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928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912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49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07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05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555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E84D492-17FF-A850-4793-9CA746A911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15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3" r:id="rId12"/>
  </p:sldLayoutIdLst>
  <p:transition spd="med">
    <p:pull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21.jpg"/><Relationship Id="rId10" Type="http://schemas.openxmlformats.org/officeDocument/2006/relationships/image" Target="../media/image78.png"/><Relationship Id="rId4" Type="http://schemas.openxmlformats.org/officeDocument/2006/relationships/audio" Target="../media/audio3.wav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80.pn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21.jp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89.png"/><Relationship Id="rId5" Type="http://schemas.openxmlformats.org/officeDocument/2006/relationships/audio" Target="../media/audio3.wav"/><Relationship Id="rId10" Type="http://schemas.openxmlformats.org/officeDocument/2006/relationships/image" Target="../media/image88.png"/><Relationship Id="rId4" Type="http://schemas.openxmlformats.org/officeDocument/2006/relationships/audio" Target="../media/audio2.wav"/><Relationship Id="rId9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11" Type="http://schemas.openxmlformats.org/officeDocument/2006/relationships/image" Target="../media/image71.png"/><Relationship Id="rId5" Type="http://schemas.openxmlformats.org/officeDocument/2006/relationships/audio" Target="../media/audio3.wav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69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834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860" y="1045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07330" y="459890"/>
            <a:ext cx="8371601" cy="4978400"/>
          </a:xfrm>
          <a:custGeom>
            <a:avLst/>
            <a:gdLst>
              <a:gd name="connsiteX0" fmla="*/ 0 w 11404360"/>
              <a:gd name="connsiteY0" fmla="*/ 1130323 h 6781800"/>
              <a:gd name="connsiteX1" fmla="*/ 1130323 w 11404360"/>
              <a:gd name="connsiteY1" fmla="*/ 0 h 6781800"/>
              <a:gd name="connsiteX2" fmla="*/ 10274037 w 11404360"/>
              <a:gd name="connsiteY2" fmla="*/ 0 h 6781800"/>
              <a:gd name="connsiteX3" fmla="*/ 11404360 w 11404360"/>
              <a:gd name="connsiteY3" fmla="*/ 1130323 h 6781800"/>
              <a:gd name="connsiteX4" fmla="*/ 11404360 w 11404360"/>
              <a:gd name="connsiteY4" fmla="*/ 5651477 h 6781800"/>
              <a:gd name="connsiteX5" fmla="*/ 10274037 w 11404360"/>
              <a:gd name="connsiteY5" fmla="*/ 6781800 h 6781800"/>
              <a:gd name="connsiteX6" fmla="*/ 1130323 w 11404360"/>
              <a:gd name="connsiteY6" fmla="*/ 6781800 h 6781800"/>
              <a:gd name="connsiteX7" fmla="*/ 0 w 11404360"/>
              <a:gd name="connsiteY7" fmla="*/ 5651477 h 6781800"/>
              <a:gd name="connsiteX8" fmla="*/ 0 w 11404360"/>
              <a:gd name="connsiteY8" fmla="*/ 1130323 h 6781800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404360"/>
              <a:gd name="connsiteY0" fmla="*/ 1489467 h 7140944"/>
              <a:gd name="connsiteX1" fmla="*/ 1130323 w 11404360"/>
              <a:gd name="connsiteY1" fmla="*/ 359144 h 7140944"/>
              <a:gd name="connsiteX2" fmla="*/ 10274037 w 11404360"/>
              <a:gd name="connsiteY2" fmla="*/ 359144 h 7140944"/>
              <a:gd name="connsiteX3" fmla="*/ 11404360 w 11404360"/>
              <a:gd name="connsiteY3" fmla="*/ 1489467 h 7140944"/>
              <a:gd name="connsiteX4" fmla="*/ 11404360 w 11404360"/>
              <a:gd name="connsiteY4" fmla="*/ 6010621 h 7140944"/>
              <a:gd name="connsiteX5" fmla="*/ 10274037 w 11404360"/>
              <a:gd name="connsiteY5" fmla="*/ 7140944 h 7140944"/>
              <a:gd name="connsiteX6" fmla="*/ 1130323 w 11404360"/>
              <a:gd name="connsiteY6" fmla="*/ 7140944 h 7140944"/>
              <a:gd name="connsiteX7" fmla="*/ 0 w 11404360"/>
              <a:gd name="connsiteY7" fmla="*/ 6010621 h 7140944"/>
              <a:gd name="connsiteX8" fmla="*/ 0 w 11404360"/>
              <a:gd name="connsiteY8" fmla="*/ 1489467 h 7140944"/>
              <a:gd name="connsiteX0" fmla="*/ 0 w 11990332"/>
              <a:gd name="connsiteY0" fmla="*/ 1489467 h 7140944"/>
              <a:gd name="connsiteX1" fmla="*/ 1130323 w 11990332"/>
              <a:gd name="connsiteY1" fmla="*/ 359144 h 7140944"/>
              <a:gd name="connsiteX2" fmla="*/ 10274037 w 11990332"/>
              <a:gd name="connsiteY2" fmla="*/ 359144 h 7140944"/>
              <a:gd name="connsiteX3" fmla="*/ 11404360 w 11990332"/>
              <a:gd name="connsiteY3" fmla="*/ 1489467 h 7140944"/>
              <a:gd name="connsiteX4" fmla="*/ 11404360 w 11990332"/>
              <a:gd name="connsiteY4" fmla="*/ 6010621 h 7140944"/>
              <a:gd name="connsiteX5" fmla="*/ 10274037 w 11990332"/>
              <a:gd name="connsiteY5" fmla="*/ 7140944 h 7140944"/>
              <a:gd name="connsiteX6" fmla="*/ 1130323 w 11990332"/>
              <a:gd name="connsiteY6" fmla="*/ 7140944 h 7140944"/>
              <a:gd name="connsiteX7" fmla="*/ 0 w 11990332"/>
              <a:gd name="connsiteY7" fmla="*/ 6010621 h 7140944"/>
              <a:gd name="connsiteX8" fmla="*/ 0 w 11990332"/>
              <a:gd name="connsiteY8" fmla="*/ 1489467 h 7140944"/>
              <a:gd name="connsiteX0" fmla="*/ 567069 w 12557401"/>
              <a:gd name="connsiteY0" fmla="*/ 1489467 h 7140944"/>
              <a:gd name="connsiteX1" fmla="*/ 1697392 w 12557401"/>
              <a:gd name="connsiteY1" fmla="*/ 359144 h 7140944"/>
              <a:gd name="connsiteX2" fmla="*/ 10841106 w 12557401"/>
              <a:gd name="connsiteY2" fmla="*/ 359144 h 7140944"/>
              <a:gd name="connsiteX3" fmla="*/ 11971429 w 12557401"/>
              <a:gd name="connsiteY3" fmla="*/ 1489467 h 7140944"/>
              <a:gd name="connsiteX4" fmla="*/ 11971429 w 12557401"/>
              <a:gd name="connsiteY4" fmla="*/ 6010621 h 7140944"/>
              <a:gd name="connsiteX5" fmla="*/ 10841106 w 12557401"/>
              <a:gd name="connsiteY5" fmla="*/ 7140944 h 7140944"/>
              <a:gd name="connsiteX6" fmla="*/ 1697392 w 12557401"/>
              <a:gd name="connsiteY6" fmla="*/ 7140944 h 7140944"/>
              <a:gd name="connsiteX7" fmla="*/ 567069 w 12557401"/>
              <a:gd name="connsiteY7" fmla="*/ 6010621 h 7140944"/>
              <a:gd name="connsiteX8" fmla="*/ 567069 w 12557401"/>
              <a:gd name="connsiteY8" fmla="*/ 1489467 h 714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7401" h="7140944">
                <a:moveTo>
                  <a:pt x="567069" y="1489467"/>
                </a:moveTo>
                <a:cubicBezTo>
                  <a:pt x="567069" y="865207"/>
                  <a:pt x="1073132" y="359144"/>
                  <a:pt x="1697392" y="359144"/>
                </a:cubicBezTo>
                <a:cubicBezTo>
                  <a:pt x="5510842" y="-448931"/>
                  <a:pt x="7793201" y="359144"/>
                  <a:pt x="10841106" y="359144"/>
                </a:cubicBezTo>
                <a:cubicBezTo>
                  <a:pt x="10784882" y="316614"/>
                  <a:pt x="11971429" y="865207"/>
                  <a:pt x="11971429" y="1489467"/>
                </a:cubicBezTo>
                <a:cubicBezTo>
                  <a:pt x="11971429" y="2996518"/>
                  <a:pt x="13289866" y="4333450"/>
                  <a:pt x="11971429" y="6010621"/>
                </a:cubicBezTo>
                <a:cubicBezTo>
                  <a:pt x="11971429" y="6634881"/>
                  <a:pt x="11465366" y="7140944"/>
                  <a:pt x="10841106" y="7140944"/>
                </a:cubicBezTo>
                <a:lnTo>
                  <a:pt x="1697392" y="7140944"/>
                </a:lnTo>
                <a:cubicBezTo>
                  <a:pt x="1073132" y="7140944"/>
                  <a:pt x="567069" y="6634881"/>
                  <a:pt x="567069" y="6010621"/>
                </a:cubicBezTo>
                <a:cubicBezTo>
                  <a:pt x="-708838" y="4312184"/>
                  <a:pt x="567069" y="2996518"/>
                  <a:pt x="567069" y="1489467"/>
                </a:cubicBezTo>
                <a:close/>
              </a:path>
            </a:pathLst>
          </a:custGeom>
          <a:solidFill>
            <a:srgbClr val="FFDD3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233254" y="5355393"/>
            <a:ext cx="13786986" cy="6910727"/>
          </a:xfrm>
          <a:custGeom>
            <a:avLst/>
            <a:gdLst/>
            <a:ahLst/>
            <a:cxnLst/>
            <a:rect l="l" t="t" r="r" b="b"/>
            <a:pathLst>
              <a:path w="20680479" h="10366090">
                <a:moveTo>
                  <a:pt x="0" y="0"/>
                </a:moveTo>
                <a:lnTo>
                  <a:pt x="20680479" y="0"/>
                </a:lnTo>
                <a:lnTo>
                  <a:pt x="20680479" y="10366091"/>
                </a:lnTo>
                <a:lnTo>
                  <a:pt x="0" y="1036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433087">
            <a:off x="1092007" y="1353182"/>
            <a:ext cx="2298939" cy="1075157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284634">
            <a:off x="8021349" y="1158163"/>
            <a:ext cx="2298939" cy="1075157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4159188"/>
            <a:ext cx="880693" cy="2013012"/>
          </a:xfrm>
          <a:custGeom>
            <a:avLst/>
            <a:gdLst/>
            <a:ahLst/>
            <a:cxnLst/>
            <a:rect l="l" t="t" r="r" b="b"/>
            <a:pathLst>
              <a:path w="1321039" h="3019518">
                <a:moveTo>
                  <a:pt x="0" y="0"/>
                </a:moveTo>
                <a:lnTo>
                  <a:pt x="1321039" y="0"/>
                </a:lnTo>
                <a:lnTo>
                  <a:pt x="1321039" y="3019518"/>
                </a:lnTo>
                <a:lnTo>
                  <a:pt x="0" y="3019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37875" y="3562579"/>
            <a:ext cx="1903747" cy="2974604"/>
          </a:xfrm>
          <a:custGeom>
            <a:avLst/>
            <a:gdLst/>
            <a:ahLst/>
            <a:cxnLst/>
            <a:rect l="l" t="t" r="r" b="b"/>
            <a:pathLst>
              <a:path w="2855620" h="4461906">
                <a:moveTo>
                  <a:pt x="0" y="0"/>
                </a:moveTo>
                <a:lnTo>
                  <a:pt x="2855620" y="0"/>
                </a:lnTo>
                <a:lnTo>
                  <a:pt x="2855620" y="4461906"/>
                </a:lnTo>
                <a:lnTo>
                  <a:pt x="0" y="4461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A0C87-BB10-216C-F9CF-48A2D52B4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070" y="682977"/>
            <a:ext cx="3379562" cy="1427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53652-4720-4335-9822-97DDC77A8F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978" y="2374674"/>
            <a:ext cx="879119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0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ar Sparkling Sticker for iOS &amp; Android | GIPHY">
            <a:extLst>
              <a:ext uri="{FF2B5EF4-FFF2-40B4-BE49-F238E27FC236}">
                <a16:creationId xmlns:a16="http://schemas.microsoft.com/office/drawing/2014/main" id="{4D470644-9D49-7F32-834F-0F23054B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35366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tar Sparkling Sticker for iOS &amp; Android | GIPHY">
            <a:extLst>
              <a:ext uri="{FF2B5EF4-FFF2-40B4-BE49-F238E27FC236}">
                <a16:creationId xmlns:a16="http://schemas.microsoft.com/office/drawing/2014/main" id="{959DE8F6-2450-210E-B58B-0566B9D3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22" y="216142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r Sparkling Sticker for iOS &amp; Android | GIPHY">
            <a:extLst>
              <a:ext uri="{FF2B5EF4-FFF2-40B4-BE49-F238E27FC236}">
                <a16:creationId xmlns:a16="http://schemas.microsoft.com/office/drawing/2014/main" id="{10A92C73-3147-47DB-79CE-80EBD563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83" y="-11350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tar Sparkling Sticker for iOS &amp; Android | GIPHY">
            <a:extLst>
              <a:ext uri="{FF2B5EF4-FFF2-40B4-BE49-F238E27FC236}">
                <a16:creationId xmlns:a16="http://schemas.microsoft.com/office/drawing/2014/main" id="{135D484B-0FB6-7D5F-79AD-84246CFB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35366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D2934C-3156-932B-1B40-8B823BEB21C5}"/>
              </a:ext>
            </a:extLst>
          </p:cNvPr>
          <p:cNvSpPr/>
          <p:nvPr/>
        </p:nvSpPr>
        <p:spPr>
          <a:xfrm>
            <a:off x="1605643" y="1826356"/>
            <a:ext cx="152400" cy="42394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38;p18">
                <a:extLst>
                  <a:ext uri="{FF2B5EF4-FFF2-40B4-BE49-F238E27FC236}">
                    <a16:creationId xmlns:a16="http://schemas.microsoft.com/office/drawing/2014/main" id="{9F459376-FAE4-583F-4892-4CC88018A2FF}"/>
                  </a:ext>
                </a:extLst>
              </p:cNvPr>
              <p:cNvSpPr/>
              <p:nvPr/>
            </p:nvSpPr>
            <p:spPr>
              <a:xfrm>
                <a:off x="862085" y="50298"/>
                <a:ext cx="10632931" cy="19160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 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?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Google Shape;238;p18">
                <a:extLst>
                  <a:ext uri="{FF2B5EF4-FFF2-40B4-BE49-F238E27FC236}">
                    <a16:creationId xmlns:a16="http://schemas.microsoft.com/office/drawing/2014/main" id="{9F459376-FAE4-583F-4892-4CC88018A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85" y="50298"/>
                <a:ext cx="10632931" cy="191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8289A7-338E-7B89-74C8-C829CB8E6FDC}"/>
                  </a:ext>
                </a:extLst>
              </p:cNvPr>
              <p:cNvSpPr/>
              <p:nvPr/>
            </p:nvSpPr>
            <p:spPr>
              <a:xfrm>
                <a:off x="1770743" y="2371725"/>
                <a:ext cx="8815614" cy="11049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8289A7-338E-7B89-74C8-C829CB8E6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2371725"/>
                <a:ext cx="8815614" cy="1104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0391E9-16A9-0C85-C6CE-5F3F954A8BDC}"/>
                  </a:ext>
                </a:extLst>
              </p:cNvPr>
              <p:cNvSpPr/>
              <p:nvPr/>
            </p:nvSpPr>
            <p:spPr>
              <a:xfrm>
                <a:off x="1770743" y="3676650"/>
                <a:ext cx="8815614" cy="120015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0391E9-16A9-0C85-C6CE-5F3F954A8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3676650"/>
                <a:ext cx="8815614" cy="1200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">
            <a:extLst>
              <a:ext uri="{FF2B5EF4-FFF2-40B4-BE49-F238E27FC236}">
                <a16:creationId xmlns:a16="http://schemas.microsoft.com/office/drawing/2014/main" id="{C544894F-AB17-3BF6-EC66-0F275F2DC496}"/>
              </a:ext>
            </a:extLst>
          </p:cNvPr>
          <p:cNvSpPr/>
          <p:nvPr/>
        </p:nvSpPr>
        <p:spPr>
          <a:xfrm>
            <a:off x="1336767" y="260022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8F0B551F-323F-BC0C-9FC7-84F2A5B55196}"/>
              </a:ext>
            </a:extLst>
          </p:cNvPr>
          <p:cNvSpPr/>
          <p:nvPr/>
        </p:nvSpPr>
        <p:spPr>
          <a:xfrm>
            <a:off x="1336767" y="392357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25E516-8F2F-8BD3-8667-7DF95B3747A4}"/>
                  </a:ext>
                </a:extLst>
              </p:cNvPr>
              <p:cNvSpPr/>
              <p:nvPr/>
            </p:nvSpPr>
            <p:spPr>
              <a:xfrm>
                <a:off x="1770743" y="5234760"/>
                <a:ext cx="8815614" cy="114698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25E516-8F2F-8BD3-8667-7DF95B374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5234760"/>
                <a:ext cx="8815614" cy="11469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">
            <a:extLst>
              <a:ext uri="{FF2B5EF4-FFF2-40B4-BE49-F238E27FC236}">
                <a16:creationId xmlns:a16="http://schemas.microsoft.com/office/drawing/2014/main" id="{69C071AA-3BE6-E926-51D1-11B1A24CE57B}"/>
              </a:ext>
            </a:extLst>
          </p:cNvPr>
          <p:cNvSpPr/>
          <p:nvPr/>
        </p:nvSpPr>
        <p:spPr>
          <a:xfrm>
            <a:off x="1336767" y="5275948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C</a:t>
            </a:r>
          </a:p>
        </p:txBody>
      </p:sp>
      <p:pic>
        <p:nvPicPr>
          <p:cNvPr id="23" name="Picture 2" descr="True And False PNG Free Download - PNG All">
            <a:extLst>
              <a:ext uri="{FF2B5EF4-FFF2-40B4-BE49-F238E27FC236}">
                <a16:creationId xmlns:a16="http://schemas.microsoft.com/office/drawing/2014/main" id="{81CEFD2B-1ACE-94D6-3A6E-0A5776709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214045" y="2049588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rue And False PNG Free Download - PNG All">
            <a:extLst>
              <a:ext uri="{FF2B5EF4-FFF2-40B4-BE49-F238E27FC236}">
                <a16:creationId xmlns:a16="http://schemas.microsoft.com/office/drawing/2014/main" id="{14B45C20-FBF6-F859-2D8A-C51B129BD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33105" y="4837632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rue And False PNG Free Download - PNG All">
            <a:extLst>
              <a:ext uri="{FF2B5EF4-FFF2-40B4-BE49-F238E27FC236}">
                <a16:creationId xmlns:a16="http://schemas.microsoft.com/office/drawing/2014/main" id="{659216F9-243E-C981-6E01-C4BC3175C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67442" y="3443610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n on Animation inspiration">
            <a:extLst>
              <a:ext uri="{FF2B5EF4-FFF2-40B4-BE49-F238E27FC236}">
                <a16:creationId xmlns:a16="http://schemas.microsoft.com/office/drawing/2014/main" id="{895472D7-9E95-0AE8-14D7-EE6DBDAF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51" y="2454039"/>
            <a:ext cx="3376762" cy="33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CFFC7-B168-288C-8FEF-3406ECDFE2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7838" y="1436036"/>
            <a:ext cx="3096344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CF6F3-55BE-EE97-1224-838F3A229C81}"/>
              </a:ext>
            </a:extLst>
          </p:cNvPr>
          <p:cNvSpPr txBox="1"/>
          <p:nvPr/>
        </p:nvSpPr>
        <p:spPr>
          <a:xfrm>
            <a:off x="3480005" y="6908403"/>
            <a:ext cx="62865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864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Nhấp vào các chữ ABC để 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3217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ar Sparkling Sticker for iOS &amp; Android | GIPHY">
            <a:extLst>
              <a:ext uri="{FF2B5EF4-FFF2-40B4-BE49-F238E27FC236}">
                <a16:creationId xmlns:a16="http://schemas.microsoft.com/office/drawing/2014/main" id="{4D470644-9D49-7F32-834F-0F23054B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35366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tar Sparkling Sticker for iOS &amp; Android | GIPHY">
            <a:extLst>
              <a:ext uri="{FF2B5EF4-FFF2-40B4-BE49-F238E27FC236}">
                <a16:creationId xmlns:a16="http://schemas.microsoft.com/office/drawing/2014/main" id="{959DE8F6-2450-210E-B58B-0566B9D3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22" y="216142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r Sparkling Sticker for iOS &amp; Android | GIPHY">
            <a:extLst>
              <a:ext uri="{FF2B5EF4-FFF2-40B4-BE49-F238E27FC236}">
                <a16:creationId xmlns:a16="http://schemas.microsoft.com/office/drawing/2014/main" id="{10A92C73-3147-47DB-79CE-80EBD563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83" y="-11350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E97E02-9712-A570-540B-3A7897AD8DA8}"/>
              </a:ext>
            </a:extLst>
          </p:cNvPr>
          <p:cNvSpPr/>
          <p:nvPr/>
        </p:nvSpPr>
        <p:spPr>
          <a:xfrm>
            <a:off x="1605643" y="1761040"/>
            <a:ext cx="152400" cy="42394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D64161-A828-75AE-1969-47D7DE1D668E}"/>
                  </a:ext>
                </a:extLst>
              </p:cNvPr>
              <p:cNvSpPr/>
              <p:nvPr/>
            </p:nvSpPr>
            <p:spPr>
              <a:xfrm>
                <a:off x="1770743" y="2400300"/>
                <a:ext cx="8815614" cy="104775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D64161-A828-75AE-1969-47D7DE1D6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2400300"/>
                <a:ext cx="8815614" cy="1047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FAA5A8-882F-ED1B-8178-268C63AB21B9}"/>
                  </a:ext>
                </a:extLst>
              </p:cNvPr>
              <p:cNvSpPr/>
              <p:nvPr/>
            </p:nvSpPr>
            <p:spPr>
              <a:xfrm>
                <a:off x="1770743" y="3743325"/>
                <a:ext cx="8815614" cy="123825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FAA5A8-882F-ED1B-8178-268C63AB2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3743325"/>
                <a:ext cx="8815614" cy="12382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6D75B7F-903A-6F94-7D86-C1A2EB40595E}"/>
              </a:ext>
            </a:extLst>
          </p:cNvPr>
          <p:cNvSpPr/>
          <p:nvPr/>
        </p:nvSpPr>
        <p:spPr>
          <a:xfrm>
            <a:off x="1336767" y="2649211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81FADB-AC8F-65B1-DBA7-4EBFB9CBB8B7}"/>
              </a:ext>
            </a:extLst>
          </p:cNvPr>
          <p:cNvSpPr/>
          <p:nvPr/>
        </p:nvSpPr>
        <p:spPr>
          <a:xfrm>
            <a:off x="1336767" y="3972561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E5C03-3BED-D66C-B9A4-15B74E2D8EB8}"/>
                  </a:ext>
                </a:extLst>
              </p:cNvPr>
              <p:cNvSpPr/>
              <p:nvPr/>
            </p:nvSpPr>
            <p:spPr>
              <a:xfrm>
                <a:off x="1770743" y="5283747"/>
                <a:ext cx="8815614" cy="112657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E5C03-3BED-D66C-B9A4-15B74E2D8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5283747"/>
                <a:ext cx="8815614" cy="1126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15956ED-F235-E8C3-E8C7-254090801CC5}"/>
              </a:ext>
            </a:extLst>
          </p:cNvPr>
          <p:cNvSpPr/>
          <p:nvPr/>
        </p:nvSpPr>
        <p:spPr>
          <a:xfrm>
            <a:off x="1336767" y="5324935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38;p18">
                <a:extLst>
                  <a:ext uri="{FF2B5EF4-FFF2-40B4-BE49-F238E27FC236}">
                    <a16:creationId xmlns:a16="http://schemas.microsoft.com/office/drawing/2014/main" id="{D7C2C361-B892-4EC5-8146-C75A95D56ADD}"/>
                  </a:ext>
                </a:extLst>
              </p:cNvPr>
              <p:cNvSpPr/>
              <p:nvPr/>
            </p:nvSpPr>
            <p:spPr>
              <a:xfrm>
                <a:off x="779535" y="926236"/>
                <a:ext cx="10632931" cy="107097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algn="ctr">
                  <a:buClr>
                    <a:prstClr val="black"/>
                  </a:buClr>
                  <a:buSzPts val="11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Roboto"/>
                    <a:sym typeface="Roboto"/>
                  </a:rPr>
                  <a:t> = ?</a:t>
                </a:r>
              </a:p>
            </p:txBody>
          </p:sp>
        </mc:Choice>
        <mc:Fallback xmlns="">
          <p:sp>
            <p:nvSpPr>
              <p:cNvPr id="12" name="Google Shape;238;p18">
                <a:extLst>
                  <a:ext uri="{FF2B5EF4-FFF2-40B4-BE49-F238E27FC236}">
                    <a16:creationId xmlns:a16="http://schemas.microsoft.com/office/drawing/2014/main" id="{D7C2C361-B892-4EC5-8146-C75A95D56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35" y="926236"/>
                <a:ext cx="10632931" cy="1070971"/>
              </a:xfrm>
              <a:prstGeom prst="rect">
                <a:avLst/>
              </a:prstGeom>
              <a:blipFill>
                <a:blip r:embed="rId10"/>
                <a:stretch>
                  <a:fillRect b="-67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True And False PNG Free Download - PNG All">
            <a:extLst>
              <a:ext uri="{FF2B5EF4-FFF2-40B4-BE49-F238E27FC236}">
                <a16:creationId xmlns:a16="http://schemas.microsoft.com/office/drawing/2014/main" id="{A549BC2A-CAD5-1B64-9435-92EF405F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220331" y="3498688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rue And False PNG Free Download - PNG All">
            <a:extLst>
              <a:ext uri="{FF2B5EF4-FFF2-40B4-BE49-F238E27FC236}">
                <a16:creationId xmlns:a16="http://schemas.microsoft.com/office/drawing/2014/main" id="{E81F5DB2-7ADE-04E3-730F-12904D1BF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94717" y="2074997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rue And False PNG Free Download - PNG All">
            <a:extLst>
              <a:ext uri="{FF2B5EF4-FFF2-40B4-BE49-F238E27FC236}">
                <a16:creationId xmlns:a16="http://schemas.microsoft.com/office/drawing/2014/main" id="{FF70E50B-7BA1-09C4-475B-864B6B4C4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94717" y="4832229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ransparent vincemckelvie sparkly GIF on GIFER - by Yoshicage">
            <a:extLst>
              <a:ext uri="{FF2B5EF4-FFF2-40B4-BE49-F238E27FC236}">
                <a16:creationId xmlns:a16="http://schemas.microsoft.com/office/drawing/2014/main" id="{2726266B-A9D4-5DA2-0118-ACC9CD2C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0" y="2460925"/>
            <a:ext cx="3378467" cy="33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A68EEE-0A76-89A8-A93C-B794B46EEF56}"/>
              </a:ext>
            </a:extLst>
          </p:cNvPr>
          <p:cNvSpPr txBox="1"/>
          <p:nvPr/>
        </p:nvSpPr>
        <p:spPr>
          <a:xfrm>
            <a:off x="3480005" y="6908403"/>
            <a:ext cx="62865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864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Nhấp vào các chữ ABC để 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40307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teven Universe, Steven Universe (TV Show), Cartoon Network, HD wallpaper">
            <a:extLst>
              <a:ext uri="{FF2B5EF4-FFF2-40B4-BE49-F238E27FC236}">
                <a16:creationId xmlns:a16="http://schemas.microsoft.com/office/drawing/2014/main" id="{C40D9132-0A64-32C6-D524-519CBA3CD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8" b="11504"/>
          <a:stretch/>
        </p:blipFill>
        <p:spPr bwMode="auto">
          <a:xfrm>
            <a:off x="19705" y="0"/>
            <a:ext cx="12157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tar Sparkling Sticker for iOS &amp; Android | GIPHY">
            <a:extLst>
              <a:ext uri="{FF2B5EF4-FFF2-40B4-BE49-F238E27FC236}">
                <a16:creationId xmlns:a16="http://schemas.microsoft.com/office/drawing/2014/main" id="{20EB3A1D-8FB1-BD77-A9DF-D07C1C9A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483687"/>
            <a:ext cx="1890626" cy="18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tar Sparkling Sticker for iOS &amp; Android | GIPHY">
            <a:extLst>
              <a:ext uri="{FF2B5EF4-FFF2-40B4-BE49-F238E27FC236}">
                <a16:creationId xmlns:a16="http://schemas.microsoft.com/office/drawing/2014/main" id="{BA30E97F-A98F-547B-4A14-D91CD737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72" y="2483687"/>
            <a:ext cx="1890626" cy="18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47AA3E-8221-2FB4-F9B0-B0E64829CC6E}"/>
              </a:ext>
            </a:extLst>
          </p:cNvPr>
          <p:cNvSpPr/>
          <p:nvPr/>
        </p:nvSpPr>
        <p:spPr>
          <a:xfrm>
            <a:off x="1605643" y="2218146"/>
            <a:ext cx="165100" cy="45639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38;p18">
                <a:extLst>
                  <a:ext uri="{FF2B5EF4-FFF2-40B4-BE49-F238E27FC236}">
                    <a16:creationId xmlns:a16="http://schemas.microsoft.com/office/drawing/2014/main" id="{2484C9C7-8931-36D5-8821-ACF6F2F281E8}"/>
                  </a:ext>
                </a:extLst>
              </p:cNvPr>
              <p:cNvSpPr/>
              <p:nvPr/>
            </p:nvSpPr>
            <p:spPr>
              <a:xfrm>
                <a:off x="862085" y="217725"/>
                <a:ext cx="10632931" cy="235394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1 = ?</a:t>
                </a:r>
              </a:p>
            </p:txBody>
          </p:sp>
        </mc:Choice>
        <mc:Fallback xmlns="">
          <p:sp>
            <p:nvSpPr>
              <p:cNvPr id="5" name="Google Shape;238;p18">
                <a:extLst>
                  <a:ext uri="{FF2B5EF4-FFF2-40B4-BE49-F238E27FC236}">
                    <a16:creationId xmlns:a16="http://schemas.microsoft.com/office/drawing/2014/main" id="{2484C9C7-8931-36D5-8821-ACF6F2F28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85" y="217725"/>
                <a:ext cx="10632931" cy="23539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C6308E-7912-2217-6636-7173404FB9AE}"/>
                  </a:ext>
                </a:extLst>
              </p:cNvPr>
              <p:cNvSpPr/>
              <p:nvPr/>
            </p:nvSpPr>
            <p:spPr>
              <a:xfrm>
                <a:off x="1770743" y="2933700"/>
                <a:ext cx="8815614" cy="1115423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C6308E-7912-2217-6636-7173404F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2933700"/>
                <a:ext cx="8815614" cy="1115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50CB1F-8FBB-2568-C351-227A21B867E4}"/>
                  </a:ext>
                </a:extLst>
              </p:cNvPr>
              <p:cNvSpPr/>
              <p:nvPr/>
            </p:nvSpPr>
            <p:spPr>
              <a:xfrm>
                <a:off x="1770743" y="4324350"/>
                <a:ext cx="8815614" cy="106371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50CB1F-8FBB-2568-C351-227A21B8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4324350"/>
                <a:ext cx="8815614" cy="1063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">
            <a:extLst>
              <a:ext uri="{FF2B5EF4-FFF2-40B4-BE49-F238E27FC236}">
                <a16:creationId xmlns:a16="http://schemas.microsoft.com/office/drawing/2014/main" id="{0218CF96-2C3A-04F7-BB94-C2471C24461F}"/>
              </a:ext>
            </a:extLst>
          </p:cNvPr>
          <p:cNvSpPr/>
          <p:nvPr/>
        </p:nvSpPr>
        <p:spPr>
          <a:xfrm>
            <a:off x="1392283" y="331650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9" name="B">
            <a:extLst>
              <a:ext uri="{FF2B5EF4-FFF2-40B4-BE49-F238E27FC236}">
                <a16:creationId xmlns:a16="http://schemas.microsoft.com/office/drawing/2014/main" id="{94D8E74E-9993-0447-AF47-3AF19F444C6E}"/>
              </a:ext>
            </a:extLst>
          </p:cNvPr>
          <p:cNvSpPr/>
          <p:nvPr/>
        </p:nvSpPr>
        <p:spPr>
          <a:xfrm>
            <a:off x="1392283" y="463985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275521-E14F-E5CB-B1D8-4332F6E770D3}"/>
                  </a:ext>
                </a:extLst>
              </p:cNvPr>
              <p:cNvSpPr/>
              <p:nvPr/>
            </p:nvSpPr>
            <p:spPr>
              <a:xfrm>
                <a:off x="1770743" y="5686425"/>
                <a:ext cx="8815614" cy="103931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275521-E14F-E5CB-B1D8-4332F6E7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5686425"/>
                <a:ext cx="8815614" cy="10393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">
            <a:extLst>
              <a:ext uri="{FF2B5EF4-FFF2-40B4-BE49-F238E27FC236}">
                <a16:creationId xmlns:a16="http://schemas.microsoft.com/office/drawing/2014/main" id="{6B324D8B-D0E0-35AE-3038-E9DA32A69897}"/>
              </a:ext>
            </a:extLst>
          </p:cNvPr>
          <p:cNvSpPr/>
          <p:nvPr/>
        </p:nvSpPr>
        <p:spPr>
          <a:xfrm>
            <a:off x="1392283" y="5992228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C</a:t>
            </a:r>
          </a:p>
        </p:txBody>
      </p:sp>
      <p:pic>
        <p:nvPicPr>
          <p:cNvPr id="12" name="Picture 2" descr="True And False PNG Free Download - PNG All">
            <a:extLst>
              <a:ext uri="{FF2B5EF4-FFF2-40B4-BE49-F238E27FC236}">
                <a16:creationId xmlns:a16="http://schemas.microsoft.com/office/drawing/2014/main" id="{3B399663-A56B-EC80-6FD4-4D88D7E06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86190" y="3123046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rue And False PNG Free Download - PNG All">
            <a:extLst>
              <a:ext uri="{FF2B5EF4-FFF2-40B4-BE49-F238E27FC236}">
                <a16:creationId xmlns:a16="http://schemas.microsoft.com/office/drawing/2014/main" id="{23C7206E-57FD-C363-F061-84D1A474A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05250" y="5911090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rue And False PNG Free Download - PNG All">
            <a:extLst>
              <a:ext uri="{FF2B5EF4-FFF2-40B4-BE49-F238E27FC236}">
                <a16:creationId xmlns:a16="http://schemas.microsoft.com/office/drawing/2014/main" id="{3BE81BB4-1446-DD57-E60A-982BA2257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39587" y="4517068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 G Glitter Sticker by SEOLGOLD for iOS &amp; Android | GIPHY | Glitter  stickers, Love heart gif, Cartoon clip art">
            <a:extLst>
              <a:ext uri="{FF2B5EF4-FFF2-40B4-BE49-F238E27FC236}">
                <a16:creationId xmlns:a16="http://schemas.microsoft.com/office/drawing/2014/main" id="{CF7224C1-6120-B689-D449-C1A55640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01" y="2813138"/>
            <a:ext cx="3006080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817190" y="-39599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26125" y="2713437"/>
            <a:ext cx="5923032" cy="1109817"/>
            <a:chOff x="6099905" y="723900"/>
            <a:chExt cx="10334924" cy="2743200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6099905" y="723900"/>
              <a:ext cx="10334924" cy="2743200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25200" y="1259083"/>
              <a:ext cx="7684331" cy="1749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GB" sz="1867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3178" y="4218772"/>
            <a:ext cx="5908851" cy="1049437"/>
            <a:chOff x="6099905" y="723900"/>
            <a:chExt cx="10334924" cy="2743200"/>
          </a:xfrm>
        </p:grpSpPr>
        <p:sp>
          <p:nvSpPr>
            <p:cNvPr id="20" name="Round Diagonal Corner Rectangle 11"/>
            <p:cNvSpPr/>
            <p:nvPr/>
          </p:nvSpPr>
          <p:spPr>
            <a:xfrm>
              <a:off x="6099905" y="723900"/>
              <a:ext cx="10334924" cy="2743200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11762" y="1088839"/>
              <a:ext cx="7684331" cy="1850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GB" sz="1867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87346" y="620887"/>
            <a:ext cx="5144022" cy="6354666"/>
            <a:chOff x="-808064" y="1088841"/>
            <a:chExt cx="7716033" cy="9531999"/>
          </a:xfrm>
        </p:grpSpPr>
        <p:sp>
          <p:nvSpPr>
            <p:cNvPr id="2" name="Freeform 8"/>
            <p:cNvSpPr/>
            <p:nvPr/>
          </p:nvSpPr>
          <p:spPr>
            <a:xfrm>
              <a:off x="-581334" y="1088841"/>
              <a:ext cx="7236424" cy="6420681"/>
            </a:xfrm>
            <a:custGeom>
              <a:avLst/>
              <a:gdLst/>
              <a:ahLst/>
              <a:cxnLst/>
              <a:rect l="l" t="t" r="r" b="b"/>
              <a:pathLst>
                <a:path w="7236424" h="6420681">
                  <a:moveTo>
                    <a:pt x="0" y="0"/>
                  </a:moveTo>
                  <a:lnTo>
                    <a:pt x="7236424" y="0"/>
                  </a:lnTo>
                  <a:lnTo>
                    <a:pt x="7236424" y="6420681"/>
                  </a:lnTo>
                  <a:lnTo>
                    <a:pt x="0" y="642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-753915" y="6575147"/>
              <a:ext cx="7661884" cy="3194596"/>
              <a:chOff x="-198562" y="-28575"/>
              <a:chExt cx="2017945" cy="841375"/>
            </a:xfrm>
          </p:grpSpPr>
          <p:sp>
            <p:nvSpPr>
              <p:cNvPr id="4" name="Freeform 10"/>
              <p:cNvSpPr/>
              <p:nvPr/>
            </p:nvSpPr>
            <p:spPr>
              <a:xfrm>
                <a:off x="-198562" y="0"/>
                <a:ext cx="2017945" cy="295473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295473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295473"/>
                    </a:lnTo>
                    <a:lnTo>
                      <a:pt x="0" y="295473"/>
                    </a:lnTo>
                    <a:close/>
                  </a:path>
                </a:pathLst>
              </a:custGeom>
              <a:solidFill>
                <a:srgbClr val="CE7D5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-808064" y="7805516"/>
              <a:ext cx="6907969" cy="2815324"/>
              <a:chOff x="0" y="0"/>
              <a:chExt cx="1819383" cy="741485"/>
            </a:xfrm>
          </p:grpSpPr>
          <p:sp>
            <p:nvSpPr>
              <p:cNvPr id="7" name="Freeform 17"/>
              <p:cNvSpPr/>
              <p:nvPr/>
            </p:nvSpPr>
            <p:spPr>
              <a:xfrm>
                <a:off x="0" y="0"/>
                <a:ext cx="1819383" cy="741485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741485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741485"/>
                    </a:lnTo>
                    <a:lnTo>
                      <a:pt x="0" y="741485"/>
                    </a:lnTo>
                    <a:close/>
                  </a:path>
                </a:pathLst>
              </a:custGeom>
              <a:solidFill>
                <a:srgbClr val="EFB19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30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Freeform 5"/>
          <p:cNvSpPr/>
          <p:nvPr/>
        </p:nvSpPr>
        <p:spPr>
          <a:xfrm>
            <a:off x="4606926" y="262651"/>
            <a:ext cx="1466927" cy="1475448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2" y="0"/>
                </a:lnTo>
                <a:lnTo>
                  <a:pt x="42460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445" y="-10816"/>
            <a:ext cx="711261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2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5175" y="168293"/>
            <a:ext cx="9561061" cy="970613"/>
            <a:chOff x="6798553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GB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8553" y="359128"/>
              <a:ext cx="8871481" cy="1687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/>
              <a:r>
                <a:rPr lang="en-US" sz="4800" b="1" dirty="0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4800" b="1" dirty="0" err="1">
                  <a:solidFill>
                    <a:srgbClr val="2B1A5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GB" sz="2400" b="1" i="1" dirty="0">
                <a:solidFill>
                  <a:srgbClr val="2B1A55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/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</m:t>
                    </m:r>
                  </m:oMath>
                </a14:m>
                <a:r>
                  <a:rPr lang="en-US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b)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m:rPr>
                        <m:nor/>
                      </m:rPr>
                      <a:rPr lang="en-US" sz="2800" b="1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en-US" sz="2800" b="1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                      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28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– 1</m:t>
                    </m:r>
                  </m:oMath>
                </a14:m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5489AA-864B-6132-5FBE-6D56C915B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" y="1907458"/>
                <a:ext cx="11100620" cy="721929"/>
              </a:xfrm>
              <a:prstGeom prst="rect">
                <a:avLst/>
              </a:prstGeom>
              <a:blipFill>
                <a:blip r:embed="rId3"/>
                <a:stretch>
                  <a:fillRect l="-109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/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D9657-D90D-1FA3-87B1-7EC0FE99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3" y="2684206"/>
                <a:ext cx="1858297" cy="3206647"/>
              </a:xfrm>
              <a:prstGeom prst="rect">
                <a:avLst/>
              </a:prstGeom>
              <a:blipFill>
                <a:blip r:embed="rId4"/>
                <a:stretch>
                  <a:fillRect l="-8197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/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333C14-301F-4697-0831-9C0F7591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38" y="2644877"/>
                <a:ext cx="1858297" cy="2405402"/>
              </a:xfrm>
              <a:prstGeom prst="rect">
                <a:avLst/>
              </a:prstGeom>
              <a:blipFill>
                <a:blip r:embed="rId5"/>
                <a:stretch>
                  <a:fillRect l="-10164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/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0D7D6A-657E-12DC-FD6F-D74AAB277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22" y="2507225"/>
                <a:ext cx="1858297" cy="3198183"/>
              </a:xfrm>
              <a:prstGeom prst="rect">
                <a:avLst/>
              </a:prstGeom>
              <a:blipFill>
                <a:blip r:embed="rId6"/>
                <a:stretch>
                  <a:fillRect l="-8197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/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13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16D280-87C2-8054-6C69-65C8E402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64" y="2458064"/>
                <a:ext cx="1858297" cy="2141677"/>
              </a:xfrm>
              <a:prstGeom prst="rect">
                <a:avLst/>
              </a:prstGeom>
              <a:blipFill>
                <a:blip r:embed="rId7"/>
                <a:stretch>
                  <a:fillRect l="-8197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6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874486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4700" y="168293"/>
            <a:ext cx="9561061" cy="970613"/>
            <a:chOff x="6807391" y="311025"/>
            <a:chExt cx="8871481" cy="1970512"/>
          </a:xfrm>
        </p:grpSpPr>
        <p:sp>
          <p:nvSpPr>
            <p:cNvPr id="15" name="Round Diagonal Corner Rectangle 11"/>
            <p:cNvSpPr/>
            <p:nvPr/>
          </p:nvSpPr>
          <p:spPr>
            <a:xfrm>
              <a:off x="7415800" y="311025"/>
              <a:ext cx="7400369" cy="1970512"/>
            </a:xfrm>
            <a:custGeom>
              <a:avLst/>
              <a:gdLst>
                <a:gd name="connsiteX0" fmla="*/ 1119468 w 10003287"/>
                <a:gd name="connsiteY0" fmla="*/ 0 h 6716675"/>
                <a:gd name="connsiteX1" fmla="*/ 10003287 w 10003287"/>
                <a:gd name="connsiteY1" fmla="*/ 0 h 6716675"/>
                <a:gd name="connsiteX2" fmla="*/ 10003287 w 10003287"/>
                <a:gd name="connsiteY2" fmla="*/ 0 h 6716675"/>
                <a:gd name="connsiteX3" fmla="*/ 10003287 w 10003287"/>
                <a:gd name="connsiteY3" fmla="*/ 5597207 h 6716675"/>
                <a:gd name="connsiteX4" fmla="*/ 8883819 w 10003287"/>
                <a:gd name="connsiteY4" fmla="*/ 6716675 h 6716675"/>
                <a:gd name="connsiteX5" fmla="*/ 0 w 10003287"/>
                <a:gd name="connsiteY5" fmla="*/ 6716675 h 6716675"/>
                <a:gd name="connsiteX6" fmla="*/ 0 w 10003287"/>
                <a:gd name="connsiteY6" fmla="*/ 6716675 h 6716675"/>
                <a:gd name="connsiteX7" fmla="*/ 0 w 10003287"/>
                <a:gd name="connsiteY7" fmla="*/ 1119468 h 6716675"/>
                <a:gd name="connsiteX8" fmla="*/ 1119468 w 10003287"/>
                <a:gd name="connsiteY8" fmla="*/ 0 h 6716675"/>
                <a:gd name="connsiteX0" fmla="*/ 1119468 w 10003287"/>
                <a:gd name="connsiteY0" fmla="*/ 203200 h 6919875"/>
                <a:gd name="connsiteX1" fmla="*/ 10003287 w 10003287"/>
                <a:gd name="connsiteY1" fmla="*/ 203200 h 6919875"/>
                <a:gd name="connsiteX2" fmla="*/ 10003287 w 10003287"/>
                <a:gd name="connsiteY2" fmla="*/ 203200 h 6919875"/>
                <a:gd name="connsiteX3" fmla="*/ 10003287 w 10003287"/>
                <a:gd name="connsiteY3" fmla="*/ 5800407 h 6919875"/>
                <a:gd name="connsiteX4" fmla="*/ 8883819 w 10003287"/>
                <a:gd name="connsiteY4" fmla="*/ 6919875 h 6919875"/>
                <a:gd name="connsiteX5" fmla="*/ 0 w 10003287"/>
                <a:gd name="connsiteY5" fmla="*/ 6919875 h 6919875"/>
                <a:gd name="connsiteX6" fmla="*/ 0 w 10003287"/>
                <a:gd name="connsiteY6" fmla="*/ 6919875 h 6919875"/>
                <a:gd name="connsiteX7" fmla="*/ 0 w 10003287"/>
                <a:gd name="connsiteY7" fmla="*/ 1322668 h 6919875"/>
                <a:gd name="connsiteX8" fmla="*/ 1119468 w 10003287"/>
                <a:gd name="connsiteY8" fmla="*/ 203200 h 6919875"/>
                <a:gd name="connsiteX0" fmla="*/ 1119468 w 10329858"/>
                <a:gd name="connsiteY0" fmla="*/ 203200 h 6919875"/>
                <a:gd name="connsiteX1" fmla="*/ 10003287 w 10329858"/>
                <a:gd name="connsiteY1" fmla="*/ 203200 h 6919875"/>
                <a:gd name="connsiteX2" fmla="*/ 10329858 w 10329858"/>
                <a:gd name="connsiteY2" fmla="*/ 301171 h 6919875"/>
                <a:gd name="connsiteX3" fmla="*/ 10003287 w 10329858"/>
                <a:gd name="connsiteY3" fmla="*/ 5800407 h 6919875"/>
                <a:gd name="connsiteX4" fmla="*/ 8883819 w 10329858"/>
                <a:gd name="connsiteY4" fmla="*/ 6919875 h 6919875"/>
                <a:gd name="connsiteX5" fmla="*/ 0 w 10329858"/>
                <a:gd name="connsiteY5" fmla="*/ 6919875 h 6919875"/>
                <a:gd name="connsiteX6" fmla="*/ 0 w 10329858"/>
                <a:gd name="connsiteY6" fmla="*/ 6919875 h 6919875"/>
                <a:gd name="connsiteX7" fmla="*/ 0 w 10329858"/>
                <a:gd name="connsiteY7" fmla="*/ 1322668 h 6919875"/>
                <a:gd name="connsiteX8" fmla="*/ 1119468 w 10329858"/>
                <a:gd name="connsiteY8" fmla="*/ 203200 h 6919875"/>
                <a:gd name="connsiteX0" fmla="*/ 1119468 w 10585610"/>
                <a:gd name="connsiteY0" fmla="*/ 203200 h 6919875"/>
                <a:gd name="connsiteX1" fmla="*/ 10003287 w 10585610"/>
                <a:gd name="connsiteY1" fmla="*/ 203200 h 6919875"/>
                <a:gd name="connsiteX2" fmla="*/ 10329858 w 10585610"/>
                <a:gd name="connsiteY2" fmla="*/ 301171 h 6919875"/>
                <a:gd name="connsiteX3" fmla="*/ 10003287 w 10585610"/>
                <a:gd name="connsiteY3" fmla="*/ 5800407 h 6919875"/>
                <a:gd name="connsiteX4" fmla="*/ 8883819 w 10585610"/>
                <a:gd name="connsiteY4" fmla="*/ 6919875 h 6919875"/>
                <a:gd name="connsiteX5" fmla="*/ 0 w 10585610"/>
                <a:gd name="connsiteY5" fmla="*/ 6919875 h 6919875"/>
                <a:gd name="connsiteX6" fmla="*/ 0 w 10585610"/>
                <a:gd name="connsiteY6" fmla="*/ 6919875 h 6919875"/>
                <a:gd name="connsiteX7" fmla="*/ 0 w 10585610"/>
                <a:gd name="connsiteY7" fmla="*/ 1322668 h 6919875"/>
                <a:gd name="connsiteX8" fmla="*/ 1119468 w 10585610"/>
                <a:gd name="connsiteY8" fmla="*/ 203200 h 6919875"/>
                <a:gd name="connsiteX0" fmla="*/ 1772611 w 11238753"/>
                <a:gd name="connsiteY0" fmla="*/ 203200 h 6919875"/>
                <a:gd name="connsiteX1" fmla="*/ 10656430 w 11238753"/>
                <a:gd name="connsiteY1" fmla="*/ 203200 h 6919875"/>
                <a:gd name="connsiteX2" fmla="*/ 10983001 w 11238753"/>
                <a:gd name="connsiteY2" fmla="*/ 301171 h 6919875"/>
                <a:gd name="connsiteX3" fmla="*/ 10656430 w 11238753"/>
                <a:gd name="connsiteY3" fmla="*/ 5800407 h 6919875"/>
                <a:gd name="connsiteX4" fmla="*/ 9536962 w 11238753"/>
                <a:gd name="connsiteY4" fmla="*/ 6919875 h 6919875"/>
                <a:gd name="connsiteX5" fmla="*/ 653143 w 11238753"/>
                <a:gd name="connsiteY5" fmla="*/ 6919875 h 6919875"/>
                <a:gd name="connsiteX6" fmla="*/ 0 w 11238753"/>
                <a:gd name="connsiteY6" fmla="*/ 6854561 h 6919875"/>
                <a:gd name="connsiteX7" fmla="*/ 653143 w 11238753"/>
                <a:gd name="connsiteY7" fmla="*/ 1322668 h 6919875"/>
                <a:gd name="connsiteX8" fmla="*/ 1772611 w 11238753"/>
                <a:gd name="connsiteY8" fmla="*/ 203200 h 6919875"/>
                <a:gd name="connsiteX0" fmla="*/ 1772611 w 11238753"/>
                <a:gd name="connsiteY0" fmla="*/ 203200 h 7427875"/>
                <a:gd name="connsiteX1" fmla="*/ 10656430 w 11238753"/>
                <a:gd name="connsiteY1" fmla="*/ 203200 h 7427875"/>
                <a:gd name="connsiteX2" fmla="*/ 10983001 w 11238753"/>
                <a:gd name="connsiteY2" fmla="*/ 301171 h 7427875"/>
                <a:gd name="connsiteX3" fmla="*/ 10656430 w 11238753"/>
                <a:gd name="connsiteY3" fmla="*/ 5800407 h 7427875"/>
                <a:gd name="connsiteX4" fmla="*/ 9536962 w 11238753"/>
                <a:gd name="connsiteY4" fmla="*/ 6919875 h 7427875"/>
                <a:gd name="connsiteX5" fmla="*/ 653143 w 11238753"/>
                <a:gd name="connsiteY5" fmla="*/ 6919875 h 7427875"/>
                <a:gd name="connsiteX6" fmla="*/ 0 w 11238753"/>
                <a:gd name="connsiteY6" fmla="*/ 6854561 h 7427875"/>
                <a:gd name="connsiteX7" fmla="*/ 653143 w 11238753"/>
                <a:gd name="connsiteY7" fmla="*/ 1322668 h 7427875"/>
                <a:gd name="connsiteX8" fmla="*/ 1772611 w 11238753"/>
                <a:gd name="connsiteY8" fmla="*/ 203200 h 7427875"/>
                <a:gd name="connsiteX0" fmla="*/ 1840454 w 11306596"/>
                <a:gd name="connsiteY0" fmla="*/ 203200 h 7427875"/>
                <a:gd name="connsiteX1" fmla="*/ 10724273 w 11306596"/>
                <a:gd name="connsiteY1" fmla="*/ 203200 h 7427875"/>
                <a:gd name="connsiteX2" fmla="*/ 11050844 w 11306596"/>
                <a:gd name="connsiteY2" fmla="*/ 301171 h 7427875"/>
                <a:gd name="connsiteX3" fmla="*/ 10724273 w 11306596"/>
                <a:gd name="connsiteY3" fmla="*/ 5800407 h 7427875"/>
                <a:gd name="connsiteX4" fmla="*/ 9604805 w 11306596"/>
                <a:gd name="connsiteY4" fmla="*/ 6919875 h 7427875"/>
                <a:gd name="connsiteX5" fmla="*/ 720986 w 11306596"/>
                <a:gd name="connsiteY5" fmla="*/ 6919875 h 7427875"/>
                <a:gd name="connsiteX6" fmla="*/ 67843 w 11306596"/>
                <a:gd name="connsiteY6" fmla="*/ 6854561 h 7427875"/>
                <a:gd name="connsiteX7" fmla="*/ 720986 w 11306596"/>
                <a:gd name="connsiteY7" fmla="*/ 1322668 h 7427875"/>
                <a:gd name="connsiteX8" fmla="*/ 1840454 w 11306596"/>
                <a:gd name="connsiteY8" fmla="*/ 203200 h 742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6596" h="7427875">
                  <a:moveTo>
                    <a:pt x="1840454" y="203200"/>
                  </a:moveTo>
                  <a:cubicBezTo>
                    <a:pt x="6369270" y="-254000"/>
                    <a:pt x="7763000" y="203200"/>
                    <a:pt x="10724273" y="203200"/>
                  </a:cubicBezTo>
                  <a:lnTo>
                    <a:pt x="11050844" y="301171"/>
                  </a:lnTo>
                  <a:cubicBezTo>
                    <a:pt x="10941987" y="2134250"/>
                    <a:pt x="11878159" y="4457185"/>
                    <a:pt x="10724273" y="5800407"/>
                  </a:cubicBezTo>
                  <a:cubicBezTo>
                    <a:pt x="10724273" y="6418672"/>
                    <a:pt x="10223070" y="6919875"/>
                    <a:pt x="9604805" y="6919875"/>
                  </a:cubicBezTo>
                  <a:cubicBezTo>
                    <a:pt x="6643532" y="6919875"/>
                    <a:pt x="4531344" y="8062875"/>
                    <a:pt x="720986" y="6919875"/>
                  </a:cubicBezTo>
                  <a:lnTo>
                    <a:pt x="67843" y="6854561"/>
                  </a:lnTo>
                  <a:cubicBezTo>
                    <a:pt x="285557" y="5010597"/>
                    <a:pt x="-541757" y="2905375"/>
                    <a:pt x="720986" y="1322668"/>
                  </a:cubicBezTo>
                  <a:cubicBezTo>
                    <a:pt x="720986" y="704403"/>
                    <a:pt x="1222189" y="203200"/>
                    <a:pt x="1840454" y="2032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B1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07391" y="552502"/>
              <a:ext cx="8871481" cy="1562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2B1A5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2B1A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/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 b) 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)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6D725D-093C-C07D-D171-4565D513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762125"/>
                <a:ext cx="10944225" cy="967060"/>
              </a:xfrm>
              <a:prstGeom prst="rect">
                <a:avLst/>
              </a:prstGeom>
              <a:blipFill>
                <a:blip r:embed="rId3"/>
                <a:stretch>
                  <a:fillRect l="-172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/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6B76F6-0176-1179-49BF-814CC2DED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58" y="2636581"/>
                <a:ext cx="1858297" cy="3223831"/>
              </a:xfrm>
              <a:prstGeom prst="rect">
                <a:avLst/>
              </a:prstGeom>
              <a:blipFill>
                <a:blip r:embed="rId4"/>
                <a:stretch>
                  <a:fillRect l="-8197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/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7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AA3CC0-EEF8-BB6C-211F-F43F93DBA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08" y="2579431"/>
                <a:ext cx="2452842" cy="2137508"/>
              </a:xfrm>
              <a:prstGeom prst="rect">
                <a:avLst/>
              </a:prstGeom>
              <a:blipFill>
                <a:blip r:embed="rId5"/>
                <a:stretch>
                  <a:fillRect l="-646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/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7FC8A-1DA5-9D15-D1F8-B8013D709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0" y="2693731"/>
                <a:ext cx="3200400" cy="2240998"/>
              </a:xfrm>
              <a:prstGeom prst="rect">
                <a:avLst/>
              </a:prstGeom>
              <a:blipFill>
                <a:blip r:embed="rId6"/>
                <a:stretch>
                  <a:fillRect l="-4952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8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  <p:bldP spid="17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GB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95441"/>
                <a:ext cx="10401300" cy="1576457"/>
              </a:xfrm>
              <a:prstGeom prst="rect">
                <a:avLst/>
              </a:prstGeom>
              <a:blipFill>
                <a:blip r:embed="rId3"/>
                <a:stretch>
                  <a:fillRect l="-1231" r="-1172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/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Tư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(khu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348E-774D-F189-BD93-612FAEDF2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75" y="2266950"/>
                <a:ext cx="9715500" cy="3533660"/>
              </a:xfrm>
              <a:prstGeom prst="rect">
                <a:avLst/>
              </a:prstGeom>
              <a:blipFill>
                <a:blip r:embed="rId4"/>
                <a:stretch>
                  <a:fillRect l="-1255" t="-1724" r="-1317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70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/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pPr lvl="0" algn="just"/>
                <a:endPara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0FC896-91C2-3D46-8C40-DDFC2865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695466"/>
                <a:ext cx="10401300" cy="2221762"/>
              </a:xfrm>
              <a:prstGeom prst="rect">
                <a:avLst/>
              </a:prstGeom>
              <a:blipFill>
                <a:blip r:embed="rId3"/>
                <a:stretch>
                  <a:fillRect l="-2052" t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/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– 2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(2 – 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D2EBF-9BBE-E747-DDCA-29DD6F982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33" y="2341306"/>
                <a:ext cx="6310467" cy="2498313"/>
              </a:xfrm>
              <a:prstGeom prst="rect">
                <a:avLst/>
              </a:prstGeom>
              <a:blipFill>
                <a:blip r:embed="rId4"/>
                <a:stretch>
                  <a:fillRect l="-2896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00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4698" y="55275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3147" y="-41310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6" y="0"/>
                </a:lnTo>
                <a:lnTo>
                  <a:pt x="9624206" y="10334718"/>
                </a:lnTo>
                <a:lnTo>
                  <a:pt x="0" y="10334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253147" y="471227"/>
            <a:ext cx="11585117" cy="5735417"/>
          </a:xfrm>
          <a:prstGeom prst="round2SameRect">
            <a:avLst>
              <a:gd name="adj1" fmla="val 5570"/>
              <a:gd name="adj2" fmla="val 0"/>
            </a:avLst>
          </a:prstGeom>
          <a:solidFill>
            <a:schemeClr val="bg1"/>
          </a:solidFill>
          <a:ln>
            <a:solidFill>
              <a:srgbClr val="2B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CAE43A-0DEF-96FD-1EB0-089F77D5A536}"/>
              </a:ext>
            </a:extLst>
          </p:cNvPr>
          <p:cNvSpPr/>
          <p:nvPr/>
        </p:nvSpPr>
        <p:spPr>
          <a:xfrm>
            <a:off x="366415" y="69509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FC896-91C2-3D46-8C40-DDFC28651A44}"/>
              </a:ext>
            </a:extLst>
          </p:cNvPr>
          <p:cNvSpPr txBox="1"/>
          <p:nvPr/>
        </p:nvSpPr>
        <p:spPr>
          <a:xfrm>
            <a:off x="1085850" y="695466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em!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293E3-577B-FEA5-71C1-A4603E4A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571500"/>
            <a:ext cx="5272437" cy="3261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BDC6E-2E58-E16C-9665-5C5A8C4D70BF}"/>
              </a:ext>
            </a:extLst>
          </p:cNvPr>
          <p:cNvSpPr txBox="1"/>
          <p:nvPr/>
        </p:nvSpPr>
        <p:spPr>
          <a:xfrm>
            <a:off x="1276350" y="3905250"/>
            <a:ext cx="998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Mai.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/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DCB6D7-427B-5237-79A0-EB58558A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4581525"/>
                <a:ext cx="9982199" cy="151028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662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76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12690" y="-31811"/>
            <a:ext cx="6416137" cy="6889811"/>
          </a:xfrm>
          <a:custGeom>
            <a:avLst/>
            <a:gdLst/>
            <a:ahLst/>
            <a:cxnLst/>
            <a:rect l="l" t="t" r="r" b="b"/>
            <a:pathLst>
              <a:path w="9624206" h="10334717">
                <a:moveTo>
                  <a:pt x="0" y="0"/>
                </a:moveTo>
                <a:lnTo>
                  <a:pt x="9624205" y="0"/>
                </a:lnTo>
                <a:lnTo>
                  <a:pt x="9624205" y="10334717"/>
                </a:lnTo>
                <a:lnTo>
                  <a:pt x="0" y="1033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840780" y="5722680"/>
            <a:ext cx="14580831" cy="3446379"/>
          </a:xfrm>
          <a:custGeom>
            <a:avLst/>
            <a:gdLst/>
            <a:ahLst/>
            <a:cxnLst/>
            <a:rect l="l" t="t" r="r" b="b"/>
            <a:pathLst>
              <a:path w="21871247" h="5169568">
                <a:moveTo>
                  <a:pt x="0" y="0"/>
                </a:moveTo>
                <a:lnTo>
                  <a:pt x="21871247" y="0"/>
                </a:lnTo>
                <a:lnTo>
                  <a:pt x="21871247" y="5169568"/>
                </a:lnTo>
                <a:lnTo>
                  <a:pt x="0" y="516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80548" y="139363"/>
            <a:ext cx="7179361" cy="6350000"/>
          </a:xfrm>
          <a:custGeom>
            <a:avLst/>
            <a:gdLst/>
            <a:ahLst/>
            <a:cxnLst/>
            <a:rect l="l" t="t" r="r" b="b"/>
            <a:pathLst>
              <a:path w="5927565" h="6639838">
                <a:moveTo>
                  <a:pt x="0" y="0"/>
                </a:moveTo>
                <a:lnTo>
                  <a:pt x="5927565" y="0"/>
                </a:lnTo>
                <a:lnTo>
                  <a:pt x="5927565" y="6639838"/>
                </a:lnTo>
                <a:lnTo>
                  <a:pt x="0" y="663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136663" y="4501063"/>
            <a:ext cx="1568191" cy="1991929"/>
          </a:xfrm>
          <a:custGeom>
            <a:avLst/>
            <a:gdLst/>
            <a:ahLst/>
            <a:cxnLst/>
            <a:rect l="l" t="t" r="r" b="b"/>
            <a:pathLst>
              <a:path w="2352287" h="2987893">
                <a:moveTo>
                  <a:pt x="0" y="0"/>
                </a:moveTo>
                <a:lnTo>
                  <a:pt x="2352287" y="0"/>
                </a:lnTo>
                <a:lnTo>
                  <a:pt x="2352287" y="2987893"/>
                </a:lnTo>
                <a:lnTo>
                  <a:pt x="0" y="2987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700000">
            <a:off x="5241621" y="3530890"/>
            <a:ext cx="814153" cy="79939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3915700">
            <a:off x="5449958" y="2830619"/>
            <a:ext cx="814153" cy="7993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376115"/>
            <a:ext cx="3347007" cy="339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9395" y="1289837"/>
            <a:ext cx="6722439" cy="5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46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7B536-D584-A754-8748-676D03BB901A}"/>
              </a:ext>
            </a:extLst>
          </p:cNvPr>
          <p:cNvSpPr txBox="1"/>
          <p:nvPr/>
        </p:nvSpPr>
        <p:spPr>
          <a:xfrm>
            <a:off x="1703513" y="6953865"/>
            <a:ext cx="9188221" cy="23083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7200" kern="0">
                <a:solidFill>
                  <a:prstClr val="white"/>
                </a:solidFill>
                <a:latin typeface="SVN-SAF" panose="02040603050506020204" pitchFamily="18" charset="0"/>
                <a:sym typeface="Arial"/>
              </a:rPr>
              <a:t>THỬ THÁCH 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7200" kern="0">
                <a:solidFill>
                  <a:prstClr val="white"/>
                </a:solidFill>
                <a:latin typeface="SVN-SAF" panose="02040603050506020204" pitchFamily="18" charset="0"/>
                <a:sym typeface="Arial"/>
              </a:rPr>
              <a:t>TRUY TÌM ĐÁ QUÝ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30583-573F-7171-ED6C-EAC776D4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66" y="764704"/>
            <a:ext cx="918746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ar Sparkling Sticker for iOS &amp; Android | GIPHY">
            <a:extLst>
              <a:ext uri="{FF2B5EF4-FFF2-40B4-BE49-F238E27FC236}">
                <a16:creationId xmlns:a16="http://schemas.microsoft.com/office/drawing/2014/main" id="{4D470644-9D49-7F32-834F-0F23054B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35366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Star Sparkling Sticker for iOS &amp; Android | GIPHY">
            <a:extLst>
              <a:ext uri="{FF2B5EF4-FFF2-40B4-BE49-F238E27FC236}">
                <a16:creationId xmlns:a16="http://schemas.microsoft.com/office/drawing/2014/main" id="{959DE8F6-2450-210E-B58B-0566B9D3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22" y="216142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ar Sparkling Sticker for iOS &amp; Android | GIPHY">
            <a:extLst>
              <a:ext uri="{FF2B5EF4-FFF2-40B4-BE49-F238E27FC236}">
                <a16:creationId xmlns:a16="http://schemas.microsoft.com/office/drawing/2014/main" id="{10A92C73-3147-47DB-79CE-80EBD563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83" y="-113509"/>
            <a:ext cx="2768066" cy="27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BA963F-D944-E6AF-550D-8ADA8C603B7A}"/>
              </a:ext>
            </a:extLst>
          </p:cNvPr>
          <p:cNvSpPr/>
          <p:nvPr/>
        </p:nvSpPr>
        <p:spPr>
          <a:xfrm>
            <a:off x="1605643" y="1826356"/>
            <a:ext cx="152400" cy="42394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38;p18">
                <a:extLst>
                  <a:ext uri="{FF2B5EF4-FFF2-40B4-BE49-F238E27FC236}">
                    <a16:creationId xmlns:a16="http://schemas.microsoft.com/office/drawing/2014/main" id="{18C8AE52-8F6F-F3DE-EDAF-2ACB63246246}"/>
                  </a:ext>
                </a:extLst>
              </p:cNvPr>
              <p:cNvSpPr/>
              <p:nvPr/>
            </p:nvSpPr>
            <p:spPr>
              <a:xfrm>
                <a:off x="862085" y="50298"/>
                <a:ext cx="10632931" cy="19160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algn="ctr">
                  <a:buClr>
                    <a:prstClr val="black"/>
                  </a:buClr>
                  <a:buSzPts val="11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endParaRPr lang="en-US" sz="11500" kern="0" dirty="0">
                  <a:solidFill>
                    <a:srgbClr val="000000"/>
                  </a:solidFill>
                  <a:latin typeface="Arial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7" name="Google Shape;238;p18">
                <a:extLst>
                  <a:ext uri="{FF2B5EF4-FFF2-40B4-BE49-F238E27FC236}">
                    <a16:creationId xmlns:a16="http://schemas.microsoft.com/office/drawing/2014/main" id="{18C8AE52-8F6F-F3DE-EDAF-2ACB63246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85" y="50298"/>
                <a:ext cx="10632931" cy="1916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1DE718-3130-225B-6BF4-22BCE136EC23}"/>
                  </a:ext>
                </a:extLst>
              </p:cNvPr>
              <p:cNvSpPr/>
              <p:nvPr/>
            </p:nvSpPr>
            <p:spPr>
              <a:xfrm>
                <a:off x="1770743" y="2558143"/>
                <a:ext cx="8815614" cy="7747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1DE718-3130-225B-6BF4-22BCE136E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2558143"/>
                <a:ext cx="8815614" cy="7747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C9A1E-00EA-9C0B-58B7-50503FF1D6A1}"/>
                  </a:ext>
                </a:extLst>
              </p:cNvPr>
              <p:cNvSpPr/>
              <p:nvPr/>
            </p:nvSpPr>
            <p:spPr>
              <a:xfrm>
                <a:off x="1770743" y="3800474"/>
                <a:ext cx="8815614" cy="1000125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C9A1E-00EA-9C0B-58B7-50503FF1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3800474"/>
                <a:ext cx="8815614" cy="10001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>
            <a:extLst>
              <a:ext uri="{FF2B5EF4-FFF2-40B4-BE49-F238E27FC236}">
                <a16:creationId xmlns:a16="http://schemas.microsoft.com/office/drawing/2014/main" id="{70B072FE-A389-3BEB-BC9D-871E746C2A52}"/>
              </a:ext>
            </a:extLst>
          </p:cNvPr>
          <p:cNvSpPr/>
          <p:nvPr/>
        </p:nvSpPr>
        <p:spPr>
          <a:xfrm>
            <a:off x="1336767" y="260022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5757DFDB-4142-8C0F-D4D2-D8CFE3D19C57}"/>
              </a:ext>
            </a:extLst>
          </p:cNvPr>
          <p:cNvSpPr/>
          <p:nvPr/>
        </p:nvSpPr>
        <p:spPr>
          <a:xfrm>
            <a:off x="1336767" y="3923574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5890DF-C7DB-F5F6-FB48-628A9E461B45}"/>
                  </a:ext>
                </a:extLst>
              </p:cNvPr>
              <p:cNvSpPr/>
              <p:nvPr/>
            </p:nvSpPr>
            <p:spPr>
              <a:xfrm>
                <a:off x="1770743" y="5234761"/>
                <a:ext cx="8815614" cy="121366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3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5890DF-C7DB-F5F6-FB48-628A9E461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743" y="5234761"/>
                <a:ext cx="8815614" cy="1213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">
            <a:extLst>
              <a:ext uri="{FF2B5EF4-FFF2-40B4-BE49-F238E27FC236}">
                <a16:creationId xmlns:a16="http://schemas.microsoft.com/office/drawing/2014/main" id="{6FCB9ED9-47D7-F664-89B5-F3A633C118B6}"/>
              </a:ext>
            </a:extLst>
          </p:cNvPr>
          <p:cNvSpPr/>
          <p:nvPr/>
        </p:nvSpPr>
        <p:spPr>
          <a:xfrm>
            <a:off x="1336767" y="5275948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C</a:t>
            </a:r>
          </a:p>
        </p:txBody>
      </p:sp>
      <p:pic>
        <p:nvPicPr>
          <p:cNvPr id="14" name="Picture 2" descr="True And False PNG Free Download - PNG All">
            <a:extLst>
              <a:ext uri="{FF2B5EF4-FFF2-40B4-BE49-F238E27FC236}">
                <a16:creationId xmlns:a16="http://schemas.microsoft.com/office/drawing/2014/main" id="{356E78B1-4F06-BDE4-8B94-C12EC2C9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214045" y="2049588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rue And False PNG Free Download - PNG All">
            <a:extLst>
              <a:ext uri="{FF2B5EF4-FFF2-40B4-BE49-F238E27FC236}">
                <a16:creationId xmlns:a16="http://schemas.microsoft.com/office/drawing/2014/main" id="{FD6E5607-4B64-B604-B749-935142926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33105" y="4837632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rue And False PNG Free Download - PNG All">
            <a:extLst>
              <a:ext uri="{FF2B5EF4-FFF2-40B4-BE49-F238E27FC236}">
                <a16:creationId xmlns:a16="http://schemas.microsoft.com/office/drawing/2014/main" id="{BD7E3F68-3734-5B07-0FC6-38F245C3E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67442" y="3443610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Infinity Gems Stickers for Android &amp; iOS | Gfycat">
            <a:extLst>
              <a:ext uri="{FF2B5EF4-FFF2-40B4-BE49-F238E27FC236}">
                <a16:creationId xmlns:a16="http://schemas.microsoft.com/office/drawing/2014/main" id="{5F011C39-9FC9-5045-C841-465AE311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53" y="710069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7A7224-3213-3408-A690-9752AE297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59947">
            <a:off x="7491186" y="4049672"/>
            <a:ext cx="3096344" cy="30963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C31A97-645B-CCCC-1CCD-E73462B273C3}"/>
              </a:ext>
            </a:extLst>
          </p:cNvPr>
          <p:cNvSpPr txBox="1"/>
          <p:nvPr/>
        </p:nvSpPr>
        <p:spPr>
          <a:xfrm>
            <a:off x="3480005" y="6908403"/>
            <a:ext cx="62865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864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Nhấp vào các chữ ABC để 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6481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429</Words>
  <Application>Microsoft Office PowerPoint</Application>
  <PresentationFormat>Widescreen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SVN-SAF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21</cp:revision>
  <dcterms:created xsi:type="dcterms:W3CDTF">2024-02-13T04:11:12Z</dcterms:created>
  <dcterms:modified xsi:type="dcterms:W3CDTF">2025-03-27T01:39:09Z</dcterms:modified>
  <cp:category>9Slide.vn</cp:category>
</cp:coreProperties>
</file>