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</p:sldMasterIdLst>
  <p:notesMasterIdLst>
    <p:notesMasterId r:id="rId13"/>
  </p:notesMasterIdLst>
  <p:sldIdLst>
    <p:sldId id="306" r:id="rId4"/>
    <p:sldId id="279" r:id="rId5"/>
    <p:sldId id="322" r:id="rId6"/>
    <p:sldId id="323" r:id="rId7"/>
    <p:sldId id="269" r:id="rId8"/>
    <p:sldId id="258" r:id="rId9"/>
    <p:sldId id="320" r:id="rId10"/>
    <p:sldId id="324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373" autoAdjust="0"/>
  </p:normalViewPr>
  <p:slideViewPr>
    <p:cSldViewPr snapToGrid="0">
      <p:cViewPr varScale="1">
        <p:scale>
          <a:sx n="86" d="100"/>
          <a:sy n="86" d="100"/>
        </p:scale>
        <p:origin x="15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1CB2D-E57A-49EB-8331-94D22BCC4E4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C1FB9-46AF-402C-9EFF-8C552D54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7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18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15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8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59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1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2496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921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27378" y="4450645"/>
            <a:ext cx="3375377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771900" y="2486379"/>
            <a:ext cx="3390899" cy="4041422"/>
          </a:xfrm>
          <a:custGeom>
            <a:avLst/>
            <a:gdLst>
              <a:gd name="connsiteX0" fmla="*/ 0 w 3390899"/>
              <a:gd name="connsiteY0" fmla="*/ 0 h 4041422"/>
              <a:gd name="connsiteX1" fmla="*/ 3390899 w 3390899"/>
              <a:gd name="connsiteY1" fmla="*/ 0 h 4041422"/>
              <a:gd name="connsiteX2" fmla="*/ 3390899 w 3390899"/>
              <a:gd name="connsiteY2" fmla="*/ 4041422 h 4041422"/>
              <a:gd name="connsiteX3" fmla="*/ 0 w 3390899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899" h="4041422">
                <a:moveTo>
                  <a:pt x="0" y="0"/>
                </a:moveTo>
                <a:lnTo>
                  <a:pt x="3390899" y="0"/>
                </a:lnTo>
                <a:lnTo>
                  <a:pt x="3390899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771900" y="330200"/>
            <a:ext cx="3390899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27378" y="330200"/>
            <a:ext cx="3375377" cy="4041422"/>
          </a:xfrm>
          <a:custGeom>
            <a:avLst/>
            <a:gdLst>
              <a:gd name="connsiteX0" fmla="*/ 0 w 3375377"/>
              <a:gd name="connsiteY0" fmla="*/ 0 h 4041422"/>
              <a:gd name="connsiteX1" fmla="*/ 3375377 w 3375377"/>
              <a:gd name="connsiteY1" fmla="*/ 0 h 4041422"/>
              <a:gd name="connsiteX2" fmla="*/ 3375377 w 3375377"/>
              <a:gd name="connsiteY2" fmla="*/ 4041422 h 4041422"/>
              <a:gd name="connsiteX3" fmla="*/ 0 w 3375377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4041422">
                <a:moveTo>
                  <a:pt x="0" y="0"/>
                </a:moveTo>
                <a:lnTo>
                  <a:pt x="3375377" y="0"/>
                </a:lnTo>
                <a:lnTo>
                  <a:pt x="3375377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88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0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0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9" y="1024993"/>
            <a:ext cx="2621285" cy="55046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62" y="1024993"/>
            <a:ext cx="3500882" cy="21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476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1080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FD71352-EC87-D139-5A7A-21B2F822252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620839" cy="78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4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67F3FB4-AF25-F8EB-1E7F-753F63A6CF9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 descr="组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3A4B761-4115-0F56-417E-73F8135C172E}"/>
              </a:ext>
            </a:extLst>
          </p:cNvPr>
          <p:cNvSpPr txBox="1"/>
          <p:nvPr userDrawn="1"/>
        </p:nvSpPr>
        <p:spPr>
          <a:xfrm>
            <a:off x="0" y="-1637751"/>
            <a:ext cx="12192000" cy="494751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 dirty="0">
              <a:solidFill>
                <a:srgbClr val="CFCFC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9" b="47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48343" y="261257"/>
            <a:ext cx="11524343" cy="6313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tags" Target="../tags/tag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8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9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_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44450" y="4801660"/>
            <a:ext cx="12269776" cy="2262218"/>
          </a:xfrm>
          <a:prstGeom prst="rect">
            <a:avLst/>
          </a:prstGeom>
        </p:spPr>
      </p:pic>
      <p:pic>
        <p:nvPicPr>
          <p:cNvPr id="10" name="图片 9" descr="1_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072" y="5433626"/>
            <a:ext cx="12225020" cy="1824355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492" y="3407777"/>
            <a:ext cx="2663825" cy="3517900"/>
          </a:xfrm>
          <a:prstGeom prst="rect">
            <a:avLst/>
          </a:prstGeom>
        </p:spPr>
      </p:pic>
      <p:pic>
        <p:nvPicPr>
          <p:cNvPr id="12" name="图片 11" descr="50a6ee428d3d04b2fceae95a066ffdb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192" y="134740"/>
            <a:ext cx="1533525" cy="141922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6499644" y="-483239"/>
            <a:ext cx="5893865" cy="7782032"/>
          </a:xfrm>
          <a:prstGeom prst="rect">
            <a:avLst/>
          </a:prstGeom>
        </p:spPr>
      </p:pic>
      <p:pic>
        <p:nvPicPr>
          <p:cNvPr id="1026" name="Picture 2" descr="View 14 Talking Tom Hero Dash Logo Png - beprwarism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10" l="8125" r="94500">
                        <a14:foregroundMark x1="37250" y1="32155" x2="36375" y2="35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223" y="2075668"/>
            <a:ext cx="6575296" cy="46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lking Angela | Talking Tom Heroes wIKI Wiki | Fandom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98" b="89965" l="8515" r="90000">
                        <a14:backgroundMark x1="40297" y1="29758" x2="37426" y2="32612"/>
                        <a14:backgroundMark x1="40396" y1="28547" x2="38713" y2="31315"/>
                        <a14:backgroundMark x1="38713" y1="31574" x2="39604" y2="33997"/>
                        <a14:backgroundMark x1="72376" y1="33997" x2="74851" y2="3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23" y="3125055"/>
            <a:ext cx="3507067" cy="40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523D03-E5B0-F140-2E5D-3D8DF1AA49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580" y="785566"/>
            <a:ext cx="3529890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A4467A-D220-0AAA-C7EB-6DB713FED4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026038"/>
            <a:ext cx="9321592" cy="276782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1862" y="2862668"/>
            <a:ext cx="2627086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9858" y="2534545"/>
            <a:ext cx="4095761" cy="40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5575A3-5876-C58E-F4C1-ED66E19F11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377" y="1166520"/>
            <a:ext cx="11248095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1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362C41-A61D-17F3-B917-166F962C53DB}"/>
              </a:ext>
            </a:extLst>
          </p:cNvPr>
          <p:cNvSpPr txBox="1"/>
          <p:nvPr/>
        </p:nvSpPr>
        <p:spPr>
          <a:xfrm>
            <a:off x="390525" y="1447800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CE3D7-ACB4-506D-737F-230F9F21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0" y="2686050"/>
            <a:ext cx="3086866" cy="239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31A48-FEFF-75DB-08FC-901F951A53A8}"/>
                  </a:ext>
                </a:extLst>
              </p:cNvPr>
              <p:cNvSpPr txBox="1"/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     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31A48-FEFF-75DB-08FC-901F951A5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blipFill>
                <a:blip r:embed="rId4"/>
                <a:stretch>
                  <a:fillRect l="-4352" b="-3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FF4B5574-A4B1-A802-A6F0-7F33CD1EAA95}"/>
              </a:ext>
            </a:extLst>
          </p:cNvPr>
          <p:cNvSpPr/>
          <p:nvPr/>
        </p:nvSpPr>
        <p:spPr>
          <a:xfrm>
            <a:off x="723900" y="4524375"/>
            <a:ext cx="723900" cy="77152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1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362C41-A61D-17F3-B917-166F962C53DB}"/>
                  </a:ext>
                </a:extLst>
              </p:cNvPr>
              <p:cNvSpPr txBox="1"/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Đã tô màu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 con ếch trong hình nào dưới đây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362C41-A61D-17F3-B917-166F962C5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blipFill>
                <a:blip r:embed="rId3"/>
                <a:stretch>
                  <a:fillRect l="-1498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7102586-0DD5-D672-D7F9-463B1F2D2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17" y="2512440"/>
            <a:ext cx="7383483" cy="390741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D3EF39-F38D-27FA-505C-A09290166D68}"/>
              </a:ext>
            </a:extLst>
          </p:cNvPr>
          <p:cNvSpPr/>
          <p:nvPr/>
        </p:nvSpPr>
        <p:spPr>
          <a:xfrm>
            <a:off x="5838825" y="2590800"/>
            <a:ext cx="571500" cy="523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8206" y="2536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A86A2E7-9314-FEC9-7F41-69F4D409B2FD}"/>
              </a:ext>
            </a:extLst>
          </p:cNvPr>
          <p:cNvSpPr/>
          <p:nvPr/>
        </p:nvSpPr>
        <p:spPr>
          <a:xfrm>
            <a:off x="1404640" y="3902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C73BB-BD6C-4F34-A41C-4B7E2AD40BC6}"/>
              </a:ext>
            </a:extLst>
          </p:cNvPr>
          <p:cNvSpPr txBox="1"/>
          <p:nvPr/>
        </p:nvSpPr>
        <p:spPr>
          <a:xfrm>
            <a:off x="2091274" y="43829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A74D6-E008-9A2B-1F85-0A92649EB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7" y="1881187"/>
            <a:ext cx="5117614" cy="1852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C3C422-DC76-3A0F-96A0-DC3AEC0AE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614487"/>
            <a:ext cx="4849107" cy="20462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5DBF5D-36F4-09A2-D9BA-0A92852E1755}"/>
              </a:ext>
            </a:extLst>
          </p:cNvPr>
          <p:cNvSpPr/>
          <p:nvPr/>
        </p:nvSpPr>
        <p:spPr>
          <a:xfrm>
            <a:off x="2257425" y="28098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219D66-9650-2F9C-B753-88B6CA7C0186}"/>
              </a:ext>
            </a:extLst>
          </p:cNvPr>
          <p:cNvSpPr/>
          <p:nvPr/>
        </p:nvSpPr>
        <p:spPr>
          <a:xfrm>
            <a:off x="3362325" y="20002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0AF235-4252-37C4-59D3-C8B4FC7D34DC}"/>
              </a:ext>
            </a:extLst>
          </p:cNvPr>
          <p:cNvSpPr/>
          <p:nvPr/>
        </p:nvSpPr>
        <p:spPr>
          <a:xfrm>
            <a:off x="4448175" y="2771775"/>
            <a:ext cx="7048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4B70F0-8BF4-CF41-0F79-595A798E2F5E}"/>
              </a:ext>
            </a:extLst>
          </p:cNvPr>
          <p:cNvSpPr/>
          <p:nvPr/>
        </p:nvSpPr>
        <p:spPr>
          <a:xfrm>
            <a:off x="8515350" y="2038350"/>
            <a:ext cx="7429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D7FF98-5FF5-7D0C-7FC8-316EB8485A29}"/>
              </a:ext>
            </a:extLst>
          </p:cNvPr>
          <p:cNvSpPr/>
          <p:nvPr/>
        </p:nvSpPr>
        <p:spPr>
          <a:xfrm>
            <a:off x="9572625" y="27813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87C43E-6874-8D13-1AB2-6832A6AA5D92}"/>
              </a:ext>
            </a:extLst>
          </p:cNvPr>
          <p:cNvSpPr/>
          <p:nvPr/>
        </p:nvSpPr>
        <p:spPr>
          <a:xfrm>
            <a:off x="10648949" y="2019300"/>
            <a:ext cx="67627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5" r="7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368E4F-863F-48C3-A50E-35546A55DB1E}"/>
              </a:ext>
            </a:extLst>
          </p:cNvPr>
          <p:cNvSpPr/>
          <p:nvPr/>
        </p:nvSpPr>
        <p:spPr>
          <a:xfrm>
            <a:off x="297543" y="327856"/>
            <a:ext cx="11596914" cy="62022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1D5971-A4C9-6D41-69AD-27196740136D}"/>
              </a:ext>
            </a:extLst>
          </p:cNvPr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DB586-4240-9A0F-5729-E80813D42688}"/>
              </a:ext>
            </a:extLst>
          </p:cNvPr>
          <p:cNvSpPr txBox="1"/>
          <p:nvPr/>
        </p:nvSpPr>
        <p:spPr>
          <a:xfrm>
            <a:off x="1672174" y="45734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đồng mẫu số các phân số.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2FA31-9B5A-482C-32A0-E262B257E58A}"/>
                  </a:ext>
                </a:extLst>
              </p:cNvPr>
              <p:cNvSpPr txBox="1"/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28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35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2FA31-9B5A-482C-32A0-E262B257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blipFill>
                <a:blip r:embed="rId3"/>
                <a:stretch>
                  <a:fillRect l="-64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4AB0D-99F0-F25A-1648-E95D5567E26F}"/>
                  </a:ext>
                </a:extLst>
              </p:cNvPr>
              <p:cNvSpPr txBox="1"/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4AB0D-99F0-F25A-1648-E95D5567E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blipFill>
                <a:blip r:embed="rId4"/>
                <a:stretch>
                  <a:fillRect l="-5376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307BC2-651A-0ECE-D68F-07AA5DE0B2EA}"/>
                  </a:ext>
                </a:extLst>
              </p:cNvPr>
              <p:cNvSpPr txBox="1"/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307BC2-651A-0ECE-D68F-07AA5DE0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blipFill>
                <a:blip r:embed="rId5"/>
                <a:stretch>
                  <a:fillRect l="-5076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4C09D-D3A2-053D-D345-8C5921E70973}"/>
                  </a:ext>
                </a:extLst>
              </p:cNvPr>
              <p:cNvSpPr txBox="1"/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4C09D-D3A2-053D-D345-8C5921E70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blipFill>
                <a:blip r:embed="rId6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3E7546-CF5C-02B8-C42E-54B3A728535B}"/>
                  </a:ext>
                </a:extLst>
              </p:cNvPr>
              <p:cNvSpPr txBox="1"/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3E7546-CF5C-02B8-C42E-54B3A7285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4824E-F61C-088F-6F4D-3D8F8ABECB3F}"/>
                  </a:ext>
                </a:extLst>
              </p:cNvPr>
              <p:cNvSpPr txBox="1"/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4824E-F61C-088F-6F4D-3D8F8ABEC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F71E7-506A-46AC-D38C-3E9EEDCE58CB}"/>
                  </a:ext>
                </a:extLst>
              </p:cNvPr>
              <p:cNvSpPr txBox="1"/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1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F71E7-506A-46AC-D38C-3E9EEDCE5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blipFill>
                <a:blip r:embed="rId9"/>
                <a:stretch>
                  <a:fillRect b="-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1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D44348-4AC0-E24D-B242-C625E1AB7664}"/>
              </a:ext>
            </a:extLst>
          </p:cNvPr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2DE07-FBE6-16D4-8B6B-132425FEC687}"/>
              </a:ext>
            </a:extLst>
          </p:cNvPr>
          <p:cNvSpPr txBox="1"/>
          <p:nvPr/>
        </p:nvSpPr>
        <p:spPr>
          <a:xfrm>
            <a:off x="1548350" y="409716"/>
            <a:ext cx="345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&gt;, &lt;,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5566B-8A2E-53A7-521B-C38F8C5CEC4A}"/>
                  </a:ext>
                </a:extLst>
              </p:cNvPr>
              <p:cNvSpPr txBox="1"/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1 kg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5566B-8A2E-53A7-521B-C38F8C5C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blipFill>
                <a:blip r:embed="rId5"/>
                <a:stretch>
                  <a:fillRect l="-4475" r="-2582" b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AD4B8-505A-C545-3E1F-F22CD3CB5ACB}"/>
                  </a:ext>
                </a:extLst>
              </p:cNvPr>
              <p:cNvSpPr txBox="1"/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b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endPara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AD4B8-505A-C545-3E1F-F22CD3CB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blipFill>
                <a:blip r:embed="rId6"/>
                <a:stretch>
                  <a:fillRect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2625E-064B-DA53-0701-70D205A6E5F8}"/>
                  </a:ext>
                </a:extLst>
              </p:cNvPr>
              <p:cNvSpPr txBox="1"/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c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17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2 m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2625E-064B-DA53-0701-70D205A6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3A1012-2194-BDD6-7FAA-3F6E7B657D80}"/>
              </a:ext>
            </a:extLst>
          </p:cNvPr>
          <p:cNvSpPr/>
          <p:nvPr/>
        </p:nvSpPr>
        <p:spPr>
          <a:xfrm>
            <a:off x="18288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BEEB20-3981-1AFD-F228-BFBE09399A7D}"/>
              </a:ext>
            </a:extLst>
          </p:cNvPr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A1633DF-05CF-37F6-A9C3-540B44DAA571}"/>
              </a:ext>
            </a:extLst>
          </p:cNvPr>
          <p:cNvSpPr/>
          <p:nvPr/>
        </p:nvSpPr>
        <p:spPr>
          <a:xfrm>
            <a:off x="5772150" y="176212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DD3B68-3CE0-FBB8-7994-1D88E974C735}"/>
              </a:ext>
            </a:extLst>
          </p:cNvPr>
          <p:cNvSpPr/>
          <p:nvPr/>
        </p:nvSpPr>
        <p:spPr>
          <a:xfrm>
            <a:off x="5715000" y="28479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1F53B1-6CB7-E691-6F0D-DFF1E1C2FB17}"/>
              </a:ext>
            </a:extLst>
          </p:cNvPr>
          <p:cNvSpPr/>
          <p:nvPr/>
        </p:nvSpPr>
        <p:spPr>
          <a:xfrm>
            <a:off x="9686925" y="18288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A00A88-D3B8-8534-07F9-47C6050CE317}"/>
              </a:ext>
            </a:extLst>
          </p:cNvPr>
          <p:cNvSpPr/>
          <p:nvPr/>
        </p:nvSpPr>
        <p:spPr>
          <a:xfrm>
            <a:off x="9801225" y="29241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96FCC2A-66D4-F99D-62DF-D47D202348C4}"/>
              </a:ext>
            </a:extLst>
          </p:cNvPr>
          <p:cNvSpPr/>
          <p:nvPr/>
        </p:nvSpPr>
        <p:spPr>
          <a:xfrm>
            <a:off x="1828800" y="18097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1CD8EB-B9A7-5B7B-D951-841F2C74B6AF}"/>
              </a:ext>
            </a:extLst>
          </p:cNvPr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F9DE59-0D97-C150-0D13-5F8AAEEF08C0}"/>
              </a:ext>
            </a:extLst>
          </p:cNvPr>
          <p:cNvSpPr/>
          <p:nvPr/>
        </p:nvSpPr>
        <p:spPr>
          <a:xfrm>
            <a:off x="5772150" y="1771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6D10224-800C-C616-3760-0F65D0113CB3}"/>
              </a:ext>
            </a:extLst>
          </p:cNvPr>
          <p:cNvSpPr/>
          <p:nvPr/>
        </p:nvSpPr>
        <p:spPr>
          <a:xfrm>
            <a:off x="5724525" y="28384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275C48F-1718-1A6A-AEDE-7A0A151F2E12}"/>
              </a:ext>
            </a:extLst>
          </p:cNvPr>
          <p:cNvSpPr/>
          <p:nvPr/>
        </p:nvSpPr>
        <p:spPr>
          <a:xfrm>
            <a:off x="96774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1B44898-BFBD-E04E-23E9-2C029194AA96}"/>
              </a:ext>
            </a:extLst>
          </p:cNvPr>
          <p:cNvSpPr/>
          <p:nvPr/>
        </p:nvSpPr>
        <p:spPr>
          <a:xfrm>
            <a:off x="9772650" y="2914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13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D44348-4AC0-E24D-B242-C625E1AB7664}"/>
              </a:ext>
            </a:extLst>
          </p:cNvPr>
          <p:cNvSpPr/>
          <p:nvPr/>
        </p:nvSpPr>
        <p:spPr>
          <a:xfrm>
            <a:off x="347365" y="3331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2DE07-FBE6-16D4-8B6B-132425FEC687}"/>
                  </a:ext>
                </a:extLst>
              </p:cNvPr>
              <p:cNvSpPr txBox="1"/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5.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cùng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Trong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3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Hỏi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2DE07-FBE6-16D4-8B6B-132425FEC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blipFill>
                <a:blip r:embed="rId5"/>
                <a:stretch>
                  <a:fillRect l="-1025" t="-2807" r="-96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728E-3ECD-4A8D-88D5-B54D59053BA0}"/>
                  </a:ext>
                </a:extLst>
              </p:cNvPr>
              <p:cNvSpPr txBox="1"/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Do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Vậy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728E-3ECD-4A8D-88D5-B54D5905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blipFill>
                <a:blip r:embed="rId6"/>
                <a:stretch>
                  <a:fillRect l="-1617" r="-161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5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_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066665"/>
            <a:ext cx="12225020" cy="1824355"/>
          </a:xfrm>
          <a:prstGeom prst="rect">
            <a:avLst/>
          </a:prstGeom>
        </p:spPr>
      </p:pic>
      <p:pic>
        <p:nvPicPr>
          <p:cNvPr id="6" name="图片 5" descr="组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705"/>
            <a:ext cx="12240260" cy="711327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3373120"/>
            <a:ext cx="2663825" cy="3517900"/>
          </a:xfrm>
          <a:prstGeom prst="rect">
            <a:avLst/>
          </a:prstGeom>
        </p:spPr>
      </p:pic>
      <p:pic>
        <p:nvPicPr>
          <p:cNvPr id="15" name="图片 14" descr="1_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5274310"/>
            <a:ext cx="12225020" cy="182435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8958580" y="2552700"/>
            <a:ext cx="3442970" cy="4545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63" y="2930750"/>
            <a:ext cx="7959563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551" y="3072219"/>
            <a:ext cx="3752021" cy="37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1" descr="50a6ee428d3d04b2fceae95a066ffdb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61290" y="110853"/>
            <a:ext cx="2054600" cy="1901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2111A-5779-38E0-456F-3AAE191B02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139" y="689476"/>
            <a:ext cx="11729721" cy="307874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88C4"/>
      </a:accent1>
      <a:accent2>
        <a:srgbClr val="3C706B"/>
      </a:accent2>
      <a:accent3>
        <a:srgbClr val="EF8034"/>
      </a:accent3>
      <a:accent4>
        <a:srgbClr val="3C706B"/>
      </a:accent4>
      <a:accent5>
        <a:srgbClr val="8C9F67"/>
      </a:accent5>
      <a:accent6>
        <a:srgbClr val="EF8034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</TotalTime>
  <Words>277</Words>
  <Application>Microsoft Office PowerPoint</Application>
  <PresentationFormat>Widescreen</PresentationFormat>
  <Paragraphs>55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Cambria</vt:lpstr>
      <vt:lpstr>Cambria Math</vt:lpstr>
      <vt:lpstr>Times New Roman</vt:lpstr>
      <vt:lpstr>字魂59号-创粗黑</vt:lpstr>
      <vt:lpstr>方正有猫在_GBK</vt:lpstr>
      <vt:lpstr>Office 主题</vt:lpstr>
      <vt:lpstr>自定义设计方案</vt:lpstr>
      <vt:lpstr>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19</cp:revision>
  <dcterms:created xsi:type="dcterms:W3CDTF">2024-02-13T02:37:19Z</dcterms:created>
  <dcterms:modified xsi:type="dcterms:W3CDTF">2025-03-27T01:38:46Z</dcterms:modified>
  <cp:category>9Slide.vn</cp:category>
</cp:coreProperties>
</file>