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3" r:id="rId3"/>
    <p:sldId id="263" r:id="rId4"/>
    <p:sldId id="264" r:id="rId5"/>
    <p:sldId id="284" r:id="rId6"/>
    <p:sldId id="266" r:id="rId7"/>
    <p:sldId id="267" r:id="rId8"/>
    <p:sldId id="268" r:id="rId9"/>
    <p:sldId id="285" r:id="rId10"/>
    <p:sldId id="286" r:id="rId11"/>
    <p:sldId id="287" r:id="rId12"/>
    <p:sldId id="279" r:id="rId13"/>
    <p:sldId id="288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49" autoAdjust="0"/>
  </p:normalViewPr>
  <p:slideViewPr>
    <p:cSldViewPr snapToGrid="0">
      <p:cViewPr varScale="1">
        <p:scale>
          <a:sx n="90" d="100"/>
          <a:sy n="90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130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9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11CAD73-692A-B7C9-2BF9-D923BED6641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9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5" name="Google Shape;965;p21"/>
          <p:cNvSpPr/>
          <p:nvPr/>
        </p:nvSpPr>
        <p:spPr>
          <a:xfrm rot="10800000" flipH="1">
            <a:off x="6836008" y="4101667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rot="10800000" flipH="1">
            <a:off x="6614475" y="4655015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rot="10800000" flipH="1">
            <a:off x="6873598" y="4959197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27226-5D22-EA61-048F-2216D78B3FB6}"/>
              </a:ext>
            </a:extLst>
          </p:cNvPr>
          <p:cNvSpPr txBox="1"/>
          <p:nvPr/>
        </p:nvSpPr>
        <p:spPr>
          <a:xfrm>
            <a:off x="1455174" y="2471306"/>
            <a:ext cx="80526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Biết cách tìm phân số của một số.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Làm quen và giải được một số bài toán thực tế liên quan đến tìm phân số của một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6893-4788-89EA-9FBA-89D1303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56</TotalTime>
  <Words>468</Words>
  <Application>Microsoft Office PowerPoint</Application>
  <PresentationFormat>Widescreen</PresentationFormat>
  <Paragraphs>75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Coiny</vt:lpstr>
      <vt:lpstr>Montserrat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27</cp:revision>
  <dcterms:created xsi:type="dcterms:W3CDTF">2024-01-09T06:59:50Z</dcterms:created>
  <dcterms:modified xsi:type="dcterms:W3CDTF">2025-03-27T01:15:57Z</dcterms:modified>
  <cp:category>9Slide.vn</cp:category>
</cp:coreProperties>
</file>