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6"/>
  </p:notesMasterIdLst>
  <p:sldIdLst>
    <p:sldId id="325" r:id="rId2"/>
    <p:sldId id="318" r:id="rId3"/>
    <p:sldId id="425" r:id="rId4"/>
    <p:sldId id="426" r:id="rId5"/>
    <p:sldId id="273" r:id="rId6"/>
    <p:sldId id="432" r:id="rId7"/>
    <p:sldId id="433" r:id="rId8"/>
    <p:sldId id="434" r:id="rId9"/>
    <p:sldId id="435" r:id="rId10"/>
    <p:sldId id="274" r:id="rId11"/>
    <p:sldId id="436" r:id="rId12"/>
    <p:sldId id="437" r:id="rId13"/>
    <p:sldId id="438" r:id="rId14"/>
    <p:sldId id="42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747" autoAdjust="0"/>
  </p:normalViewPr>
  <p:slideViewPr>
    <p:cSldViewPr snapToGrid="0">
      <p:cViewPr varScale="1">
        <p:scale>
          <a:sx n="88" d="100"/>
          <a:sy n="88" d="100"/>
        </p:scale>
        <p:origin x="147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F0ABF-A4A5-084A-24FB-0BCF7171D5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DEBC14-2170-A31F-03C9-722D78A03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D5185A-A86B-CEAE-B847-5CCD7D57447B}"/>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5" name="Footer Placeholder 4">
            <a:extLst>
              <a:ext uri="{FF2B5EF4-FFF2-40B4-BE49-F238E27FC236}">
                <a16:creationId xmlns:a16="http://schemas.microsoft.com/office/drawing/2014/main" id="{3146707F-E42C-4E81-7088-9F100762D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05ADD-1787-9C95-9BC5-7B955ABD79B6}"/>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907524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FCA30-219F-722E-9AA7-05CE7D6BF4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D5BFF3-1589-6862-A539-EDCB883138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A02C9-BD6A-42AE-3474-A6D5038D6FDE}"/>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5" name="Footer Placeholder 4">
            <a:extLst>
              <a:ext uri="{FF2B5EF4-FFF2-40B4-BE49-F238E27FC236}">
                <a16:creationId xmlns:a16="http://schemas.microsoft.com/office/drawing/2014/main" id="{CF3CE562-1264-3A35-48BB-FEB29892B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E04F6-53EA-46C9-A8E0-4DB5FA421A15}"/>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85508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89F08C-59C8-9A2B-357F-67D2370ED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A6382E-B95A-6959-55EB-03466C7CB0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4FAF6-5FDF-A388-C030-71804BB95292}"/>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5" name="Footer Placeholder 4">
            <a:extLst>
              <a:ext uri="{FF2B5EF4-FFF2-40B4-BE49-F238E27FC236}">
                <a16:creationId xmlns:a16="http://schemas.microsoft.com/office/drawing/2014/main" id="{247FD9B4-F69F-E374-ACFF-5193CE857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E848C-F29C-D115-4011-2C5D438D8853}"/>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78691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056006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17804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90EE-6CE8-B968-9897-28CC52D34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5796C-C1A1-FC6F-3E96-CE0068F2A2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C29FB-6D73-7B73-6B17-76C3E4B26248}"/>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5" name="Footer Placeholder 4">
            <a:extLst>
              <a:ext uri="{FF2B5EF4-FFF2-40B4-BE49-F238E27FC236}">
                <a16:creationId xmlns:a16="http://schemas.microsoft.com/office/drawing/2014/main" id="{3527CEF6-200A-1D71-8ABA-7316A08A1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FEC3F-438A-308E-5BFF-C1F32B308D8D}"/>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101566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DEDE-F098-2BEB-859F-C222FFAA92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F2EE00-5F86-C26B-1A8A-C4BBD915FB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52D64-518F-D777-CFA7-DBE7E2FB1436}"/>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5" name="Footer Placeholder 4">
            <a:extLst>
              <a:ext uri="{FF2B5EF4-FFF2-40B4-BE49-F238E27FC236}">
                <a16:creationId xmlns:a16="http://schemas.microsoft.com/office/drawing/2014/main" id="{B58DC22B-398B-2208-6839-21BA23611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7E316-4887-ECEA-B08F-6CB67297D7F2}"/>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9032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1D8C-4224-4730-FCDF-08F0E4A76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0E0262-0A98-79C8-D798-25D2665D81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C99ACF-6066-14E1-0728-0FE806043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FA455D-4734-F603-3425-2CFDC4DBAC4C}"/>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6" name="Footer Placeholder 5">
            <a:extLst>
              <a:ext uri="{FF2B5EF4-FFF2-40B4-BE49-F238E27FC236}">
                <a16:creationId xmlns:a16="http://schemas.microsoft.com/office/drawing/2014/main" id="{DC7D6E4C-6069-089B-9388-07FF4502C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F47FD-C665-3EE8-679C-AC8C2DBFFE5A}"/>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2876763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0754-5C93-610E-6D3B-66B9F7AEBE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3B0FB2-61FA-D909-6700-79C236965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E5ABB-5E2B-560C-B067-AA9202DC30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EA7DA6-CED3-104A-3E3E-CE93E2B049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C13CDE-192C-3476-F2BB-70CE9BFA7A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50C14-1108-B4E8-C7F2-B8F2167E6C6F}"/>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8" name="Footer Placeholder 7">
            <a:extLst>
              <a:ext uri="{FF2B5EF4-FFF2-40B4-BE49-F238E27FC236}">
                <a16:creationId xmlns:a16="http://schemas.microsoft.com/office/drawing/2014/main" id="{669E7B8D-98ED-FA7D-60B8-6356263684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3CEE9E-3660-838A-30FF-900D1A15A5A6}"/>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121233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7C31-E229-167D-A2C1-EFD098EB37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D28848-0448-602B-2F1C-DF15A519D1E5}"/>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4" name="Footer Placeholder 3">
            <a:extLst>
              <a:ext uri="{FF2B5EF4-FFF2-40B4-BE49-F238E27FC236}">
                <a16:creationId xmlns:a16="http://schemas.microsoft.com/office/drawing/2014/main" id="{4832AD18-F0FC-7C10-91FE-921D79B934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B0D274-E36F-9B42-A84B-4FCE285A8DB0}"/>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3789672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C9D8AD-8031-2692-D5FF-0C47802868DA}"/>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3" name="Footer Placeholder 2">
            <a:extLst>
              <a:ext uri="{FF2B5EF4-FFF2-40B4-BE49-F238E27FC236}">
                <a16:creationId xmlns:a16="http://schemas.microsoft.com/office/drawing/2014/main" id="{017CC311-CB77-35DF-2F74-288D738A21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0922A8-52B6-E06A-9C2C-A822A289805D}"/>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904003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2F5E-413B-B575-0085-4293B874E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A111A3-B796-63C4-6325-CE71B35936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1BF332-92B5-C973-1721-312BD622F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019E65-5BBA-C88F-6A63-75C3441D1E00}"/>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6" name="Footer Placeholder 5">
            <a:extLst>
              <a:ext uri="{FF2B5EF4-FFF2-40B4-BE49-F238E27FC236}">
                <a16:creationId xmlns:a16="http://schemas.microsoft.com/office/drawing/2014/main" id="{1D04159C-440B-C0C1-205C-C586517B6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DD770-4666-5EDE-C92B-E3C0B9453656}"/>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2225396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A16A-84BD-0F1F-CF39-69FDB889C5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8EB6A5-32A5-E9CC-DA15-64ADF2094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35F79-9EF6-AC5A-DA1E-08C77EDC6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18E2B-198F-CA71-1AE8-2A458B9FFAE2}"/>
              </a:ext>
            </a:extLst>
          </p:cNvPr>
          <p:cNvSpPr>
            <a:spLocks noGrp="1"/>
          </p:cNvSpPr>
          <p:nvPr>
            <p:ph type="dt" sz="half" idx="10"/>
          </p:nvPr>
        </p:nvSpPr>
        <p:spPr/>
        <p:txBody>
          <a:bodyPr/>
          <a:lstStyle/>
          <a:p>
            <a:fld id="{E4008B6C-6799-498F-8A69-0B1C5E0E4FD2}" type="datetimeFigureOut">
              <a:rPr lang="en-US" smtClean="0"/>
              <a:t>3/26/2025</a:t>
            </a:fld>
            <a:endParaRPr lang="en-US"/>
          </a:p>
        </p:txBody>
      </p:sp>
      <p:sp>
        <p:nvSpPr>
          <p:cNvPr id="6" name="Footer Placeholder 5">
            <a:extLst>
              <a:ext uri="{FF2B5EF4-FFF2-40B4-BE49-F238E27FC236}">
                <a16:creationId xmlns:a16="http://schemas.microsoft.com/office/drawing/2014/main" id="{C2276CB3-7055-FBB8-83D4-72E3A94169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B09CB-8014-AB57-3A58-8DC387F93730}"/>
              </a:ext>
            </a:extLst>
          </p:cNvPr>
          <p:cNvSpPr>
            <a:spLocks noGrp="1"/>
          </p:cNvSpPr>
          <p:nvPr>
            <p:ph type="sldNum" sz="quarter" idx="12"/>
          </p:nvPr>
        </p:nvSpPr>
        <p:spPr/>
        <p:txBody>
          <a:bodyPr/>
          <a:lstStyle/>
          <a:p>
            <a:fld id="{47C5D3BE-E95B-436A-8304-47C19563CE2D}" type="slidenum">
              <a:rPr lang="en-US" smtClean="0"/>
              <a:t>‹#›</a:t>
            </a:fld>
            <a:endParaRPr lang="en-US"/>
          </a:p>
        </p:txBody>
      </p:sp>
    </p:spTree>
    <p:extLst>
      <p:ext uri="{BB962C8B-B14F-4D97-AF65-F5344CB8AC3E}">
        <p14:creationId xmlns:p14="http://schemas.microsoft.com/office/powerpoint/2010/main" val="33884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D642E75-F4C8-D4C5-DD97-991B56FAC7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492B1F-4805-5CCE-6401-D02A748A26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191A30-2310-13CE-5D1A-5CACCE778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3FF75B-4266-8AEA-B630-6E0F63E1CD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008B6C-6799-498F-8A69-0B1C5E0E4FD2}" type="datetimeFigureOut">
              <a:rPr lang="en-US" smtClean="0"/>
              <a:t>3/26/2025</a:t>
            </a:fld>
            <a:endParaRPr lang="en-US"/>
          </a:p>
        </p:txBody>
      </p:sp>
      <p:sp>
        <p:nvSpPr>
          <p:cNvPr id="5" name="Footer Placeholder 4">
            <a:extLst>
              <a:ext uri="{FF2B5EF4-FFF2-40B4-BE49-F238E27FC236}">
                <a16:creationId xmlns:a16="http://schemas.microsoft.com/office/drawing/2014/main" id="{81C89DDF-EEC2-0EF7-1872-747D6CCBF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354228-3DCE-4BF7-C71A-B3A33F3F9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C5D3BE-E95B-436A-8304-47C19563CE2D}" type="slidenum">
              <a:rPr lang="en-US" smtClean="0"/>
              <a:t>‹#›</a:t>
            </a:fld>
            <a:endParaRPr lang="en-US"/>
          </a:p>
        </p:txBody>
      </p:sp>
    </p:spTree>
    <p:extLst>
      <p:ext uri="{BB962C8B-B14F-4D97-AF65-F5344CB8AC3E}">
        <p14:creationId xmlns:p14="http://schemas.microsoft.com/office/powerpoint/2010/main" val="6980311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 id="214748371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120</TotalTime>
  <Words>337</Words>
  <Application>Microsoft Office PowerPoint</Application>
  <PresentationFormat>Widescreen</PresentationFormat>
  <Paragraphs>19</Paragraphs>
  <Slides>14</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等线</vt:lpstr>
      <vt:lpstr>Aptos</vt:lpstr>
      <vt:lpstr>Aptos Display</vt:lpstr>
      <vt:lpstr>Arial</vt:lpstr>
      <vt:lpstr>Calibri</vt:lpstr>
      <vt:lpstr>Cambria</vt:lpstr>
      <vt:lpstr>inpin heiti</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16</cp:revision>
  <dcterms:created xsi:type="dcterms:W3CDTF">2024-01-04T09:38:02Z</dcterms:created>
  <dcterms:modified xsi:type="dcterms:W3CDTF">2025-03-26T01:23:15Z</dcterms:modified>
  <cp:category>9Slide.vn</cp:category>
</cp:coreProperties>
</file>