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3" r:id="rId4"/>
    <p:sldId id="295" r:id="rId5"/>
    <p:sldId id="296" r:id="rId6"/>
    <p:sldId id="297" r:id="rId7"/>
    <p:sldId id="298"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793" autoAdjust="0"/>
  </p:normalViewPr>
  <p:slideViewPr>
    <p:cSldViewPr snapToGrid="0">
      <p:cViewPr varScale="1">
        <p:scale>
          <a:sx n="85" d="100"/>
          <a:sy n="85" d="100"/>
        </p:scale>
        <p:origin x="15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9FB0296-D08A-BF52-6A57-F1CCFB20419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184</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9</cp:revision>
  <dcterms:created xsi:type="dcterms:W3CDTF">2023-12-19T08:17:54Z</dcterms:created>
  <dcterms:modified xsi:type="dcterms:W3CDTF">2025-03-26T00:56:28Z</dcterms:modified>
  <cp:category>9Slide.vn</cp:category>
</cp:coreProperties>
</file>