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8" r:id="rId2"/>
    <p:sldId id="342" r:id="rId3"/>
    <p:sldId id="345" r:id="rId4"/>
    <p:sldId id="346" r:id="rId5"/>
    <p:sldId id="349" r:id="rId6"/>
    <p:sldId id="340" r:id="rId7"/>
    <p:sldId id="364" r:id="rId8"/>
    <p:sldId id="350" r:id="rId9"/>
    <p:sldId id="351" r:id="rId10"/>
    <p:sldId id="353" r:id="rId11"/>
    <p:sldId id="359" r:id="rId12"/>
    <p:sldId id="354" r:id="rId13"/>
    <p:sldId id="355" r:id="rId14"/>
    <p:sldId id="338" r:id="rId15"/>
    <p:sldId id="33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380" autoAdjust="0"/>
  </p:normalViewPr>
  <p:slideViewPr>
    <p:cSldViewPr snapToGrid="0">
      <p:cViewPr varScale="1">
        <p:scale>
          <a:sx n="89" d="100"/>
          <a:sy n="89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0EB40-0D5C-4AB4-A337-5A27F9C1E69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D7A0-0C19-4050-A159-2909D62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3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7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6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0" y="0"/>
            <a:ext cx="12486619" cy="6858000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12163" y="3215928"/>
            <a:ext cx="12683064" cy="4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0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1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3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4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8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16038"/>
            <a:ext cx="12192000" cy="590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468" y="73674"/>
            <a:ext cx="796929" cy="7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9825E71-8DF2-59BC-9770-1383F5EBCC7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9927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11617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49" y="4441391"/>
            <a:ext cx="2605897" cy="25548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88D5-95CE-3C0D-A106-CE96C1BC0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478" y="0"/>
            <a:ext cx="3346994" cy="1926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13E935-A844-65E5-3DB4-79D720264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9829" y="1452250"/>
            <a:ext cx="686469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723900" y="951832"/>
            <a:ext cx="10787377" cy="175432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bài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mình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những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lời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nhận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xét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thầy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cô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</a:t>
            </a:r>
            <a:endParaRPr lang="zh-CN" altLang="en-US" sz="5400" b="1" dirty="0">
              <a:ln>
                <a:solidFill>
                  <a:srgbClr val="73281D"/>
                </a:solidFill>
              </a:ln>
              <a:solidFill>
                <a:srgbClr val="7030A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20148-C6A8-4A8B-A823-82488AC2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268"/>
            <a:ext cx="1219200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6D529-3CF8-5A94-3410-396CE65A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9250" l="4917" r="98500">
                        <a14:foregroundMark x1="41083" y1="69000" x2="41083" y2="69000"/>
                        <a14:foregroundMark x1="52167" y1="9083" x2="55167" y2="9083"/>
                        <a14:foregroundMark x1="63667" y1="5333" x2="63417" y2="9000"/>
                        <a14:foregroundMark x1="62333" y1="4833" x2="63083" y2="12917"/>
                        <a14:foregroundMark x1="57750" y1="64583" x2="43000" y2="66417"/>
                        <a14:foregroundMark x1="38667" y1="68417" x2="49750" y2="68500"/>
                        <a14:foregroundMark x1="38667" y1="74333" x2="54083" y2="74333"/>
                        <a14:foregroundMark x1="46083" y1="73083" x2="52000" y2="73083"/>
                        <a14:foregroundMark x1="36667" y1="72917" x2="36667" y2="72917"/>
                        <a14:foregroundMark x1="44583" y1="82500" x2="54917" y2="90583"/>
                        <a14:foregroundMark x1="57167" y1="80417" x2="63083" y2="88167"/>
                        <a14:foregroundMark x1="63083" y1="88167" x2="63083" y2="88167"/>
                        <a14:foregroundMark x1="60833" y1="76417" x2="61583" y2="85250"/>
                        <a14:foregroundMark x1="54000" y1="77167" x2="60333" y2="77667"/>
                        <a14:foregroundMark x1="59250" y1="76917" x2="57000" y2="77333"/>
                        <a14:foregroundMark x1="48667" y1="88167" x2="61083" y2="96917"/>
                        <a14:foregroundMark x1="38500" y1="90417" x2="48500" y2="96667"/>
                        <a14:foregroundMark x1="28750" y1="91000" x2="33333" y2="96333"/>
                        <a14:foregroundMark x1="21000" y1="86417" x2="18583" y2="89500"/>
                        <a14:foregroundMark x1="17500" y1="85250" x2="14000" y2="88750"/>
                        <a14:foregroundMark x1="4917" y1="86333" x2="23250" y2="84667"/>
                        <a14:foregroundMark x1="23250" y1="84667" x2="24000" y2="84667"/>
                        <a14:foregroundMark x1="6417" y1="87083" x2="44083" y2="97667"/>
                        <a14:foregroundMark x1="15833" y1="97667" x2="15833" y2="99333"/>
                        <a14:foregroundMark x1="13833" y1="97417" x2="13667" y2="99250"/>
                        <a14:foregroundMark x1="10333" y1="96667" x2="14583" y2="97667"/>
                        <a14:foregroundMark x1="36833" y1="77333" x2="47000" y2="77667"/>
                        <a14:foregroundMark x1="60167" y1="96167" x2="91417" y2="79917"/>
                        <a14:foregroundMark x1="91417" y1="79917" x2="96250" y2="76167"/>
                        <a14:foregroundMark x1="98500" y1="67167" x2="89250" y2="92667"/>
                        <a14:foregroundMark x1="89250" y1="92667" x2="89250" y2="93417"/>
                        <a14:foregroundMark x1="72083" y1="75083" x2="87167" y2="70667"/>
                        <a14:foregroundMark x1="87167" y1="70667" x2="95000" y2="84083"/>
                        <a14:foregroundMark x1="95000" y1="84083" x2="90333" y2="97833"/>
                        <a14:foregroundMark x1="90333" y1="97833" x2="59583" y2="98917"/>
                        <a14:foregroundMark x1="98000" y1="77917" x2="92250" y2="98500"/>
                        <a14:foregroundMark x1="87083" y1="89000" x2="66417" y2="96000"/>
                        <a14:foregroundMark x1="23750" y1="88167" x2="34500" y2="91750"/>
                        <a14:foregroundMark x1="45750" y1="73083" x2="37083" y2="7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243" y="1323229"/>
            <a:ext cx="5534771" cy="5534771"/>
          </a:xfrm>
          <a:prstGeom prst="rect">
            <a:avLst/>
          </a:prstGeom>
        </p:spPr>
      </p:pic>
      <p:sp>
        <p:nvSpPr>
          <p:cNvPr id="4" name="Subtitle 6">
            <a:extLst>
              <a:ext uri="{FF2B5EF4-FFF2-40B4-BE49-F238E27FC236}">
                <a16:creationId xmlns:a16="http://schemas.microsoft.com/office/drawing/2014/main" id="{827DACDF-2B5D-0608-DC93-C565EE2C4D16}"/>
              </a:ext>
            </a:extLst>
          </p:cNvPr>
          <p:cNvSpPr txBox="1">
            <a:spLocks/>
          </p:cNvSpPr>
          <p:nvPr/>
        </p:nvSpPr>
        <p:spPr>
          <a:xfrm>
            <a:off x="447675" y="1464253"/>
            <a:ext cx="6814317" cy="26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457200" marR="0" lvl="0" indent="-330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Prime"/>
              <a:buNone/>
              <a:tabLst/>
              <a:defRPr/>
            </a:pPr>
            <a:r>
              <a:rPr lang="en-US" sz="7200" b="1" noProof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CHỈNH SỬA BÀI VIẾT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Courier Prime"/>
            </a:endParaRPr>
          </a:p>
        </p:txBody>
      </p:sp>
    </p:spTree>
    <p:extLst>
      <p:ext uri="{BB962C8B-B14F-4D97-AF65-F5344CB8AC3E}">
        <p14:creationId xmlns:p14="http://schemas.microsoft.com/office/powerpoint/2010/main" val="5647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07941" y="838197"/>
            <a:ext cx="6861211" cy="5491807"/>
            <a:chOff x="1696813" y="553743"/>
            <a:chExt cx="5145908" cy="4118855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709B4D8A-1E23-4C70-A347-71DD069F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813" y="553743"/>
              <a:ext cx="5145908" cy="411885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3A728E-F6DC-4BFD-A55D-1F47A46C46D9}"/>
                </a:ext>
              </a:extLst>
            </p:cNvPr>
            <p:cNvSpPr/>
            <p:nvPr/>
          </p:nvSpPr>
          <p:spPr>
            <a:xfrm>
              <a:off x="2014551" y="2173143"/>
              <a:ext cx="4317972" cy="1323343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 defTabSz="914377">
                <a:defRPr/>
              </a:pPr>
              <a:r>
                <a:rPr lang="en-US" sz="10666">
                  <a:ln w="0"/>
                  <a:solidFill>
                    <a:prstClr val="white"/>
                  </a:solidFill>
                  <a:effectLst>
                    <a:glow rad="139700">
                      <a:srgbClr val="4472C4">
                        <a:satMod val="175000"/>
                        <a:alpha val="40000"/>
                      </a:srgbClr>
                    </a:glow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</a:rPr>
                <a:t>Vận dụng </a:t>
              </a:r>
              <a:endParaRPr lang="en-US" sz="10666" dirty="0">
                <a:ln w="0"/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endParaRPr>
            </a:p>
          </p:txBody>
        </p:sp>
      </p:grpSp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70BC42F-7F20-4EBF-915C-4ABA6432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18" y="1347719"/>
            <a:ext cx="7096564" cy="5271000"/>
          </a:xfrm>
          <a:prstGeom prst="rect">
            <a:avLst/>
          </a:prstGeom>
        </p:spPr>
      </p:pic>
      <p:sp>
        <p:nvSpPr>
          <p:cNvPr id="17" name="文本框 26">
            <a:extLst>
              <a:ext uri="{FF2B5EF4-FFF2-40B4-BE49-F238E27FC236}">
                <a16:creationId xmlns:a16="http://schemas.microsoft.com/office/drawing/2014/main" id="{A11C9311-578F-46CF-BF37-C7BCA6822DE3}"/>
              </a:ext>
            </a:extLst>
          </p:cNvPr>
          <p:cNvSpPr txBox="1"/>
          <p:nvPr/>
        </p:nvSpPr>
        <p:spPr>
          <a:xfrm>
            <a:off x="239723" y="652377"/>
            <a:ext cx="12035612" cy="1938992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vi-VN" altLang="zh-CN" sz="6000" b="1" dirty="0">
                <a:ln>
                  <a:solidFill>
                    <a:srgbClr val="73281D"/>
                  </a:solidFill>
                </a:ln>
                <a:solidFill>
                  <a:srgbClr val="FFC00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Chuẩn bị bài ca dao, bài thơ nói về quê hương </a:t>
            </a:r>
            <a:endParaRPr lang="zh-CN" altLang="en-US" sz="6000" b="1" dirty="0">
              <a:ln>
                <a:solidFill>
                  <a:srgbClr val="73281D"/>
                </a:solidFill>
              </a:ln>
              <a:solidFill>
                <a:srgbClr val="FFC00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03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709B4D8A-1E23-4C70-A347-71DD069F4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1" y="838198"/>
            <a:ext cx="6861211" cy="5491807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2D3B32-6C53-578A-79FF-EDD0778B9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686" y="2275189"/>
            <a:ext cx="5834378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08" y="-3116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91" y="1622552"/>
            <a:ext cx="5418509" cy="54185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51EFB8-412A-9CD4-22F4-D83A8677B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33450" y="1242511"/>
            <a:ext cx="12192000" cy="30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-5277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22" y="5298057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sp>
        <p:nvSpPr>
          <p:cNvPr id="19" name="文本框 139">
            <a:extLst>
              <a:ext uri="{FF2B5EF4-FFF2-40B4-BE49-F238E27FC236}">
                <a16:creationId xmlns:a16="http://schemas.microsoft.com/office/drawing/2014/main" id="{6959E0E0-7891-4D79-A4C5-A0BB8EF862AD}"/>
              </a:ext>
            </a:extLst>
          </p:cNvPr>
          <p:cNvSpPr txBox="1"/>
          <p:nvPr/>
        </p:nvSpPr>
        <p:spPr>
          <a:xfrm>
            <a:off x="109292" y="1481627"/>
            <a:ext cx="11873761" cy="440120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Chọn 1 trong 3 đề dưới đây: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1: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ăn quả mà em yêu thích.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2: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ở sân trường đã gắn bó với em và bạn bè.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3: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mà em biết qua phim ảnh, sách báo.</a:t>
            </a: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5142600"/>
            <a:ext cx="1828850" cy="1792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DF415F-3185-5F58-7FB0-7C3F192BE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471" y="0"/>
            <a:ext cx="376155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44" y="4702747"/>
            <a:ext cx="4976976" cy="2459823"/>
          </a:xfrm>
          <a:prstGeom prst="rect">
            <a:avLst/>
          </a:prstGeom>
        </p:spPr>
      </p:pic>
      <p:sp>
        <p:nvSpPr>
          <p:cNvPr id="2" name=" 184">
            <a:extLst>
              <a:ext uri="{FF2B5EF4-FFF2-40B4-BE49-F238E27FC236}">
                <a16:creationId xmlns:a16="http://schemas.microsoft.com/office/drawing/2014/main" id="{C63D5BCA-8C77-837D-B71E-CEB421502309}"/>
              </a:ext>
            </a:extLst>
          </p:cNvPr>
          <p:cNvSpPr/>
          <p:nvPr/>
        </p:nvSpPr>
        <p:spPr>
          <a:xfrm>
            <a:off x="2302510" y="456662"/>
            <a:ext cx="1738630" cy="1738630"/>
          </a:xfrm>
          <a:prstGeom prst="ellipse">
            <a:avLst/>
          </a:prstGeom>
          <a:solidFill>
            <a:srgbClr val="C1EDE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텍스트 개체 틀 1">
            <a:extLst>
              <a:ext uri="{FF2B5EF4-FFF2-40B4-BE49-F238E27FC236}">
                <a16:creationId xmlns:a16="http://schemas.microsoft.com/office/drawing/2014/main" id="{95248947-BD80-81C2-4F25-E9FB6C5E9B8D}"/>
              </a:ext>
            </a:extLst>
          </p:cNvPr>
          <p:cNvSpPr txBox="1"/>
          <p:nvPr/>
        </p:nvSpPr>
        <p:spPr>
          <a:xfrm>
            <a:off x="4149291" y="1475443"/>
            <a:ext cx="5851959" cy="106104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Nhận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xét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chung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về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bài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làm</a:t>
            </a:r>
            <a:endParaRPr lang="zh-CN" altLang="en-US" sz="6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幼圆" panose="020105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17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4D21EF6F-1948-55D8-240A-E0474BAB2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18" y="-152946"/>
            <a:ext cx="1843600" cy="2000250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D218BC7-C458-AD0C-ECBD-1D57D7EFC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4699" y="4049138"/>
            <a:ext cx="2572881" cy="26864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01E86-EB75-5418-C328-442FE972CF89}"/>
              </a:ext>
            </a:extLst>
          </p:cNvPr>
          <p:cNvGrpSpPr/>
          <p:nvPr/>
        </p:nvGrpSpPr>
        <p:grpSpPr>
          <a:xfrm>
            <a:off x="591710" y="1847304"/>
            <a:ext cx="5975345" cy="4574277"/>
            <a:chOff x="678552" y="2135897"/>
            <a:chExt cx="5756598" cy="45182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38E4E2-577F-4EE3-AE6B-9C2C14AB20B9}"/>
                </a:ext>
              </a:extLst>
            </p:cNvPr>
            <p:cNvSpPr/>
            <p:nvPr/>
          </p:nvSpPr>
          <p:spPr>
            <a:xfrm>
              <a:off x="678552" y="2135897"/>
              <a:ext cx="5756598" cy="4518230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AE741D6-72D1-CDB1-E604-471B8043A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397" y="2270080"/>
              <a:ext cx="5338469" cy="38851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lựa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ngữ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,...</a:t>
              </a:r>
              <a:endPara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87D897-7AAE-CC69-ECE6-265CEB031433}"/>
              </a:ext>
            </a:extLst>
          </p:cNvPr>
          <p:cNvGrpSpPr/>
          <p:nvPr/>
        </p:nvGrpSpPr>
        <p:grpSpPr>
          <a:xfrm>
            <a:off x="7045036" y="891087"/>
            <a:ext cx="3626426" cy="2415927"/>
            <a:chOff x="7308648" y="1310187"/>
            <a:chExt cx="3464958" cy="24159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AB82081-AC99-D431-CB13-C22CF7A34AE2}"/>
                </a:ext>
              </a:extLst>
            </p:cNvPr>
            <p:cNvSpPr/>
            <p:nvPr/>
          </p:nvSpPr>
          <p:spPr>
            <a:xfrm>
              <a:off x="7308648" y="1310187"/>
              <a:ext cx="3464958" cy="2415927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21223A7-676E-C565-6FA5-66D815022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097" y="1518025"/>
              <a:ext cx="28625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………..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907D394-7A17-7982-4F30-5261E2977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11" y="689182"/>
            <a:ext cx="4078577" cy="1079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3B2744-709D-53E9-B947-3E70613F3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061" y="3150060"/>
            <a:ext cx="407857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172742" y="1776114"/>
            <a:ext cx="7085308" cy="304698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2. </a:t>
            </a:r>
            <a:r>
              <a:rPr lang="vi-VN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 hoặc nghe những bài được thầy cô khen, ghi lại những điều em muốn học tập.</a:t>
            </a:r>
            <a:endParaRPr lang="zh-CN" altLang="en-US" sz="4800" b="1" dirty="0">
              <a:ln>
                <a:solidFill>
                  <a:srgbClr val="73281D"/>
                </a:solidFill>
              </a:ln>
              <a:solidFill>
                <a:srgbClr val="00B05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E0204-0442-4096-8A77-95C91A0E7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65" y="2238915"/>
            <a:ext cx="3832398" cy="4750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CD636-7912-4E6F-A07F-C4D0BF4AB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70" y="2409825"/>
            <a:ext cx="3863204" cy="47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2580132" y="0"/>
            <a:ext cx="7363968" cy="76944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Một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số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viết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hay</a:t>
            </a:r>
            <a:endParaRPr lang="zh-CN" altLang="en-US" sz="4400" b="1" dirty="0">
              <a:ln>
                <a:solidFill>
                  <a:srgbClr val="73281D"/>
                </a:solidFill>
              </a:ln>
              <a:solidFill>
                <a:schemeClr val="bg1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0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2580132" y="0"/>
            <a:ext cx="7363968" cy="76944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Một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số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viết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hay</a:t>
            </a:r>
            <a:endParaRPr kumimoji="0" lang="zh-CN" altLang="en-US" sz="4400" b="1" i="0" u="none" strike="noStrike" kern="1200" cap="none" spc="0" normalizeH="0" baseline="0" noProof="0" dirty="0">
              <a:ln>
                <a:solidFill>
                  <a:srgbClr val="73281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1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773E7-B41B-496F-99E1-DF05EE93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3" y="3056314"/>
            <a:ext cx="5118368" cy="3801686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14DFED9-E93B-27F1-46B7-E85BA6BD0E06}"/>
              </a:ext>
            </a:extLst>
          </p:cNvPr>
          <p:cNvSpPr/>
          <p:nvPr/>
        </p:nvSpPr>
        <p:spPr>
          <a:xfrm>
            <a:off x="1000125" y="1362075"/>
            <a:ext cx="6410325" cy="1609725"/>
          </a:xfrm>
          <a:prstGeom prst="wedgeRoundRectCallout">
            <a:avLst>
              <a:gd name="adj1" fmla="val -36881"/>
              <a:gd name="adj2" fmla="val 9385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3A8770B-3E40-4F23-2BDE-E4D6BE3DA9E5}"/>
              </a:ext>
            </a:extLst>
          </p:cNvPr>
          <p:cNvSpPr/>
          <p:nvPr/>
        </p:nvSpPr>
        <p:spPr>
          <a:xfrm>
            <a:off x="4905375" y="3152775"/>
            <a:ext cx="6410325" cy="1343025"/>
          </a:xfrm>
          <a:prstGeom prst="wedgeRoundRectCallout">
            <a:avLst>
              <a:gd name="adj1" fmla="val -60061"/>
              <a:gd name="adj2" fmla="val 2994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Cách dùng từ ngữ miêu tả làm nổi bật đặc điểm riêng biệt của cây đó.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0363BF6-866D-54D2-BA1A-15D3216C546E}"/>
              </a:ext>
            </a:extLst>
          </p:cNvPr>
          <p:cNvSpPr/>
          <p:nvPr/>
        </p:nvSpPr>
        <p:spPr>
          <a:xfrm>
            <a:off x="5457826" y="4953000"/>
            <a:ext cx="6400800" cy="1343025"/>
          </a:xfrm>
          <a:prstGeom prst="wedgeRoundRectCallout">
            <a:avLst>
              <a:gd name="adj1" fmla="val -58427"/>
              <a:gd name="adj2" fmla="val -1402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Cách thể hiện tình cảm với cây hoặc người trồng cây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4" y="4777611"/>
            <a:ext cx="4976976" cy="2459823"/>
          </a:xfrm>
          <a:prstGeom prst="rect">
            <a:avLst/>
          </a:prstGeom>
        </p:spPr>
      </p:pic>
      <p:sp>
        <p:nvSpPr>
          <p:cNvPr id="12" name="文本框 139">
            <a:extLst>
              <a:ext uri="{FF2B5EF4-FFF2-40B4-BE49-F238E27FC236}">
                <a16:creationId xmlns:a16="http://schemas.microsoft.com/office/drawing/2014/main" id="{E8DABF11-BDFE-47FC-8528-CB722162A1D4}"/>
              </a:ext>
            </a:extLst>
          </p:cNvPr>
          <p:cNvSpPr txBox="1"/>
          <p:nvPr/>
        </p:nvSpPr>
        <p:spPr>
          <a:xfrm>
            <a:off x="1668981" y="2019300"/>
            <a:ext cx="9635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3.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Chỉnh</a:t>
            </a: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sửa</a:t>
            </a:r>
            <a:endParaRPr lang="zh-CN" altLang="en-US" sz="9600" b="1" dirty="0">
              <a:solidFill>
                <a:srgbClr val="ED7D31">
                  <a:lumMod val="75000"/>
                </a:srgbClr>
              </a:solidFill>
              <a:latin typeface="Cambria" panose="02040503050406030204" pitchFamily="18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99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</TotalTime>
  <Words>239</Words>
  <Application>Microsoft Office PowerPoint</Application>
  <PresentationFormat>Widescreen</PresentationFormat>
  <Paragraphs>26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Courier Prime</vt:lpstr>
      <vt:lpstr>inpin heiti</vt:lpstr>
      <vt:lpstr>UVN Banh Mi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14</cp:revision>
  <dcterms:created xsi:type="dcterms:W3CDTF">2024-01-08T11:11:06Z</dcterms:created>
  <dcterms:modified xsi:type="dcterms:W3CDTF">2025-03-26T03:04:26Z</dcterms:modified>
  <cp:category>9Slide.vn</cp:category>
</cp:coreProperties>
</file>