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335" r:id="rId3"/>
    <p:sldId id="339" r:id="rId4"/>
    <p:sldId id="360" r:id="rId5"/>
    <p:sldId id="342" r:id="rId6"/>
    <p:sldId id="343" r:id="rId7"/>
    <p:sldId id="361" r:id="rId8"/>
    <p:sldId id="349" r:id="rId9"/>
    <p:sldId id="347" r:id="rId10"/>
    <p:sldId id="350" r:id="rId11"/>
    <p:sldId id="353" r:id="rId12"/>
    <p:sldId id="362" r:id="rId13"/>
    <p:sldId id="351" r:id="rId14"/>
    <p:sldId id="296" r:id="rId15"/>
    <p:sldId id="35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8175" autoAdjust="0"/>
  </p:normalViewPr>
  <p:slideViewPr>
    <p:cSldViewPr snapToGrid="0">
      <p:cViewPr varScale="1">
        <p:scale>
          <a:sx n="86" d="100"/>
          <a:sy n="86" d="100"/>
        </p:scale>
        <p:origin x="1554"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D93A803B-0A97-F746-A650-63BA122E036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67000"/>
          <a:stretch/>
        </p:blipFill>
        <p:spPr>
          <a:xfrm>
            <a:off x="22860" y="4892038"/>
            <a:ext cx="11902401" cy="1965961"/>
          </a:xfrm>
          <a:prstGeom prst="rect">
            <a:avLst/>
          </a:prstGeom>
        </p:spPr>
      </p:pic>
      <p:pic>
        <p:nvPicPr>
          <p:cNvPr id="5" name="图片 4">
            <a:extLst>
              <a:ext uri="{FF2B5EF4-FFF2-40B4-BE49-F238E27FC236}">
                <a16:creationId xmlns:a16="http://schemas.microsoft.com/office/drawing/2014/main" id="{7D3E38C0-FCF9-A140-9396-B81E6B4ECB59}"/>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20108"/>
          <a:stretch/>
        </p:blipFill>
        <p:spPr>
          <a:xfrm>
            <a:off x="3261399" y="0"/>
            <a:ext cx="9022041" cy="6858000"/>
          </a:xfrm>
          <a:prstGeom prst="rect">
            <a:avLst/>
          </a:prstGeom>
        </p:spPr>
      </p:pic>
      <p:pic>
        <p:nvPicPr>
          <p:cNvPr id="12" name="图片 11">
            <a:extLst>
              <a:ext uri="{FF2B5EF4-FFF2-40B4-BE49-F238E27FC236}">
                <a16:creationId xmlns:a16="http://schemas.microsoft.com/office/drawing/2014/main" id="{B5B92B45-448A-6A46-9BB2-3361D586A060}"/>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r="71323"/>
          <a:stretch/>
        </p:blipFill>
        <p:spPr>
          <a:xfrm>
            <a:off x="-205739" y="-182880"/>
            <a:ext cx="3017166" cy="6389370"/>
          </a:xfrm>
          <a:prstGeom prst="rect">
            <a:avLst/>
          </a:prstGeom>
        </p:spPr>
      </p:pic>
      <p:pic>
        <p:nvPicPr>
          <p:cNvPr id="7" name="图片 6">
            <a:extLst>
              <a:ext uri="{FF2B5EF4-FFF2-40B4-BE49-F238E27FC236}">
                <a16:creationId xmlns:a16="http://schemas.microsoft.com/office/drawing/2014/main" id="{F09DF7C2-3152-F84C-AD3B-9F62B9E0DC4A}"/>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t="27667" r="71323" b="9000"/>
          <a:stretch/>
        </p:blipFill>
        <p:spPr>
          <a:xfrm>
            <a:off x="-205740" y="1897380"/>
            <a:ext cx="3238461" cy="4343400"/>
          </a:xfrm>
          <a:prstGeom prst="rect">
            <a:avLst/>
          </a:prstGeom>
        </p:spPr>
      </p:pic>
      <p:pic>
        <p:nvPicPr>
          <p:cNvPr id="9" name="图片 8">
            <a:extLst>
              <a:ext uri="{FF2B5EF4-FFF2-40B4-BE49-F238E27FC236}">
                <a16:creationId xmlns:a16="http://schemas.microsoft.com/office/drawing/2014/main" id="{83D9D354-CE28-4E42-AF0E-575F9E306EE4}"/>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82881" y="0"/>
            <a:ext cx="2567901" cy="6858000"/>
          </a:xfrm>
          <a:prstGeom prst="rect">
            <a:avLst/>
          </a:prstGeom>
        </p:spPr>
      </p:pic>
      <p:pic>
        <p:nvPicPr>
          <p:cNvPr id="16" name="图片 15">
            <a:extLst>
              <a:ext uri="{FF2B5EF4-FFF2-40B4-BE49-F238E27FC236}">
                <a16:creationId xmlns:a16="http://schemas.microsoft.com/office/drawing/2014/main" id="{D0E970F7-6FCF-1C40-ADF2-D7514CBFC7AF}"/>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9067839" y="3429000"/>
            <a:ext cx="3238461" cy="3429000"/>
          </a:xfrm>
          <a:prstGeom prst="rect">
            <a:avLst/>
          </a:prstGeom>
        </p:spPr>
      </p:pic>
      <p:pic>
        <p:nvPicPr>
          <p:cNvPr id="22" name="图片 21">
            <a:extLst>
              <a:ext uri="{FF2B5EF4-FFF2-40B4-BE49-F238E27FC236}">
                <a16:creationId xmlns:a16="http://schemas.microsoft.com/office/drawing/2014/main" id="{52724E58-FF42-9E4E-BF08-46909DA3BBFE}"/>
              </a:ext>
            </a:extLst>
          </p:cNvPr>
          <p:cNvPicPr>
            <a:picLocks noChangeAspect="1"/>
          </p:cNvPicPr>
          <p:nvPr userDrawn="1"/>
        </p:nvPicPr>
        <p:blipFill rotWithShape="1">
          <a:blip r:embed="rId8" cstate="screen">
            <a:extLst>
              <a:ext uri="{28A0092B-C50C-407E-A947-70E740481C1C}">
                <a14:useLocalDpi xmlns:a14="http://schemas.microsoft.com/office/drawing/2010/main"/>
              </a:ext>
            </a:extLst>
          </a:blip>
          <a:srcRect/>
          <a:stretch/>
        </p:blipFill>
        <p:spPr>
          <a:xfrm>
            <a:off x="891539" y="4892040"/>
            <a:ext cx="2141181" cy="1965960"/>
          </a:xfrm>
          <a:prstGeom prst="rect">
            <a:avLst/>
          </a:prstGeom>
        </p:spPr>
      </p:pic>
    </p:spTree>
    <p:extLst>
      <p:ext uri="{BB962C8B-B14F-4D97-AF65-F5344CB8AC3E}">
        <p14:creationId xmlns:p14="http://schemas.microsoft.com/office/powerpoint/2010/main" val="29141839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12D7C82-45BF-42C4-BB03-EB2635A1335D}"/>
              </a:ext>
            </a:extLst>
          </p:cNvPr>
          <p:cNvSpPr>
            <a:spLocks noGrp="1"/>
          </p:cNvSpPr>
          <p:nvPr>
            <p:ph type="title"/>
          </p:nvPr>
        </p:nvSpPr>
        <p:spPr>
          <a:xfrm>
            <a:off x="839788" y="457200"/>
            <a:ext cx="3932237" cy="1600200"/>
          </a:xfrm>
          <a:prstGeom prst="rect">
            <a:avLst/>
          </a:prstGeom>
        </p:spPr>
        <p:txBody>
          <a:bodyPr anchor="b"/>
          <a:lstStyle>
            <a:lvl1pPr>
              <a:defRPr sz="3200" b="0" i="0">
                <a:latin typeface="Alibaba PuHuiTi" pitchFamily="18" charset="-122"/>
                <a:ea typeface="Alibaba PuHuiTi" pitchFamily="18" charset="-122"/>
              </a:defRPr>
            </a:lvl1pPr>
          </a:lstStyle>
          <a:p>
            <a:r>
              <a:rPr lang="zh-CN" altLang="en-US" dirty="0"/>
              <a:t>单击此处编辑母版标题样式</a:t>
            </a:r>
          </a:p>
        </p:txBody>
      </p:sp>
      <p:sp>
        <p:nvSpPr>
          <p:cNvPr id="3" name="内容占位符 2">
            <a:extLst>
              <a:ext uri="{FF2B5EF4-FFF2-40B4-BE49-F238E27FC236}">
                <a16:creationId xmlns:a16="http://schemas.microsoft.com/office/drawing/2014/main" id="{CF32C3B7-F8B0-40AD-922D-5CA43082E722}"/>
              </a:ext>
            </a:extLst>
          </p:cNvPr>
          <p:cNvSpPr>
            <a:spLocks noGrp="1"/>
          </p:cNvSpPr>
          <p:nvPr>
            <p:ph idx="1"/>
          </p:nvPr>
        </p:nvSpPr>
        <p:spPr>
          <a:xfrm>
            <a:off x="5183188" y="987425"/>
            <a:ext cx="6172200" cy="4873625"/>
          </a:xfrm>
          <a:prstGeom prst="rect">
            <a:avLst/>
          </a:prstGeom>
        </p:spPr>
        <p:txBody>
          <a:bodyPr/>
          <a:lstStyle>
            <a:lvl1pPr>
              <a:defRPr sz="3200" b="0" i="0">
                <a:latin typeface="Alibaba PuHuiTi" pitchFamily="18" charset="-122"/>
                <a:ea typeface="Alibaba PuHuiTi" pitchFamily="18" charset="-122"/>
              </a:defRPr>
            </a:lvl1pPr>
            <a:lvl2pPr>
              <a:defRPr sz="2800" b="0" i="0">
                <a:latin typeface="Alibaba PuHuiTi" pitchFamily="18" charset="-122"/>
                <a:ea typeface="Alibaba PuHuiTi" pitchFamily="18" charset="-122"/>
              </a:defRPr>
            </a:lvl2pPr>
            <a:lvl3pPr>
              <a:defRPr sz="2400" b="0" i="0">
                <a:latin typeface="Alibaba PuHuiTi" pitchFamily="18" charset="-122"/>
                <a:ea typeface="Alibaba PuHuiTi" pitchFamily="18" charset="-122"/>
              </a:defRPr>
            </a:lvl3pPr>
            <a:lvl4pPr>
              <a:defRPr sz="2000" b="0" i="0">
                <a:latin typeface="Alibaba PuHuiTi" pitchFamily="18" charset="-122"/>
                <a:ea typeface="Alibaba PuHuiTi" pitchFamily="18" charset="-122"/>
              </a:defRPr>
            </a:lvl4pPr>
            <a:lvl5pPr>
              <a:defRPr sz="2000" b="0" i="0">
                <a:latin typeface="Alibaba PuHuiTi" pitchFamily="18" charset="-122"/>
                <a:ea typeface="Alibaba PuHuiTi" pitchFamily="18" charset="-122"/>
              </a:defRPr>
            </a:lvl5pPr>
            <a:lvl6pPr>
              <a:defRPr sz="2000"/>
            </a:lvl6pPr>
            <a:lvl7pPr>
              <a:defRPr sz="2000"/>
            </a:lvl7pPr>
            <a:lvl8pPr>
              <a:defRPr sz="2000"/>
            </a:lvl8pPr>
            <a:lvl9pPr>
              <a:defRPr sz="2000"/>
            </a:lvl9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文本占位符 3">
            <a:extLst>
              <a:ext uri="{FF2B5EF4-FFF2-40B4-BE49-F238E27FC236}">
                <a16:creationId xmlns:a16="http://schemas.microsoft.com/office/drawing/2014/main" id="{11C1F0BA-51A0-43F5-93C8-AE07CB8ABE5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b="0" i="0">
                <a:latin typeface="Alibaba PuHuiTi" pitchFamily="18" charset="-122"/>
                <a:ea typeface="Alibaba PuHuiTi" pitchFamily="18" charset="-12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日期占位符 4">
            <a:extLst>
              <a:ext uri="{FF2B5EF4-FFF2-40B4-BE49-F238E27FC236}">
                <a16:creationId xmlns:a16="http://schemas.microsoft.com/office/drawing/2014/main" id="{531D9D48-BAFB-4EF4-8AEA-D81F19665C62}"/>
              </a:ext>
            </a:extLst>
          </p:cNvPr>
          <p:cNvSpPr>
            <a:spLocks noGrp="1"/>
          </p:cNvSpPr>
          <p:nvPr>
            <p:ph type="dt" sz="half" idx="10"/>
          </p:nvPr>
        </p:nvSpPr>
        <p:spPr>
          <a:xfrm>
            <a:off x="838200" y="6356350"/>
            <a:ext cx="2743200" cy="365125"/>
          </a:xfrm>
          <a:prstGeom prst="rect">
            <a:avLst/>
          </a:prstGeom>
        </p:spPr>
        <p:txBody>
          <a:bodyPr/>
          <a:lstStyle>
            <a:lvl1pPr>
              <a:defRPr b="0" i="0">
                <a:latin typeface="Alibaba PuHuiTi" pitchFamily="18" charset="-122"/>
                <a:ea typeface="Alibaba PuHuiTi" pitchFamily="18" charset="-122"/>
              </a:defRPr>
            </a:lvl1pPr>
          </a:lstStyle>
          <a:p>
            <a:fld id="{E03BAA36-83D7-4306-A588-FDD11218D53D}" type="datetimeFigureOut">
              <a:rPr lang="zh-CN" altLang="en-US" smtClean="0"/>
              <a:pPr/>
              <a:t>2025/3/26</a:t>
            </a:fld>
            <a:endParaRPr lang="zh-CN" altLang="en-US" dirty="0"/>
          </a:p>
        </p:txBody>
      </p:sp>
      <p:sp>
        <p:nvSpPr>
          <p:cNvPr id="6" name="页脚占位符 5">
            <a:extLst>
              <a:ext uri="{FF2B5EF4-FFF2-40B4-BE49-F238E27FC236}">
                <a16:creationId xmlns:a16="http://schemas.microsoft.com/office/drawing/2014/main" id="{619E6E0E-5BDC-45AD-8B75-1CD801F9B064}"/>
              </a:ext>
            </a:extLst>
          </p:cNvPr>
          <p:cNvSpPr>
            <a:spLocks noGrp="1"/>
          </p:cNvSpPr>
          <p:nvPr>
            <p:ph type="ftr" sz="quarter" idx="11"/>
          </p:nvPr>
        </p:nvSpPr>
        <p:spPr>
          <a:xfrm>
            <a:off x="4038600" y="6356350"/>
            <a:ext cx="4114800" cy="365125"/>
          </a:xfrm>
          <a:prstGeom prst="rect">
            <a:avLst/>
          </a:prstGeom>
        </p:spPr>
        <p:txBody>
          <a:bodyPr/>
          <a:lstStyle>
            <a:lvl1pPr>
              <a:defRPr b="0" i="0">
                <a:latin typeface="Alibaba PuHuiTi" pitchFamily="18" charset="-122"/>
                <a:ea typeface="Alibaba PuHuiTi" pitchFamily="18" charset="-122"/>
              </a:defRPr>
            </a:lvl1pPr>
          </a:lstStyle>
          <a:p>
            <a:endParaRPr lang="zh-CN" altLang="en-US" dirty="0"/>
          </a:p>
        </p:txBody>
      </p:sp>
      <p:sp>
        <p:nvSpPr>
          <p:cNvPr id="7" name="灯片编号占位符 6">
            <a:extLst>
              <a:ext uri="{FF2B5EF4-FFF2-40B4-BE49-F238E27FC236}">
                <a16:creationId xmlns:a16="http://schemas.microsoft.com/office/drawing/2014/main" id="{BE108B90-A0BB-40B7-8D5D-67DFAD281BD0}"/>
              </a:ext>
            </a:extLst>
          </p:cNvPr>
          <p:cNvSpPr>
            <a:spLocks noGrp="1"/>
          </p:cNvSpPr>
          <p:nvPr>
            <p:ph type="sldNum" sz="quarter" idx="12"/>
          </p:nvPr>
        </p:nvSpPr>
        <p:spPr>
          <a:xfrm>
            <a:off x="8610600" y="6356350"/>
            <a:ext cx="2743200" cy="365125"/>
          </a:xfrm>
          <a:prstGeom prst="rect">
            <a:avLst/>
          </a:prstGeom>
        </p:spPr>
        <p:txBody>
          <a:bodyPr/>
          <a:lstStyle>
            <a:lvl1pPr>
              <a:defRPr b="0" i="0">
                <a:latin typeface="Alibaba PuHuiTi" pitchFamily="18" charset="-122"/>
                <a:ea typeface="Alibaba PuHuiTi" pitchFamily="18" charset="-122"/>
              </a:defRPr>
            </a:lvl1pPr>
          </a:lstStyle>
          <a:p>
            <a:fld id="{8DE7874E-35F5-4B15-9F30-4780D0F8F6C8}" type="slidenum">
              <a:rPr lang="zh-CN" altLang="en-US" smtClean="0"/>
              <a:pPr/>
              <a:t>‹#›</a:t>
            </a:fld>
            <a:endParaRPr lang="zh-CN" altLang="en-US" dirty="0"/>
          </a:p>
        </p:txBody>
      </p:sp>
    </p:spTree>
    <p:extLst>
      <p:ext uri="{BB962C8B-B14F-4D97-AF65-F5344CB8AC3E}">
        <p14:creationId xmlns:p14="http://schemas.microsoft.com/office/powerpoint/2010/main" val="27765683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4736BAB-AE27-40EC-A8F2-096CEC28981D}"/>
              </a:ext>
            </a:extLst>
          </p:cNvPr>
          <p:cNvSpPr>
            <a:spLocks noGrp="1"/>
          </p:cNvSpPr>
          <p:nvPr>
            <p:ph type="title"/>
          </p:nvPr>
        </p:nvSpPr>
        <p:spPr>
          <a:xfrm>
            <a:off x="839788" y="457200"/>
            <a:ext cx="3932237" cy="1600200"/>
          </a:xfrm>
          <a:prstGeom prst="rect">
            <a:avLst/>
          </a:prstGeom>
        </p:spPr>
        <p:txBody>
          <a:bodyPr anchor="b"/>
          <a:lstStyle>
            <a:lvl1pPr>
              <a:defRPr sz="3200" b="0" i="0">
                <a:latin typeface="Alibaba PuHuiTi" pitchFamily="18" charset="-122"/>
                <a:ea typeface="Alibaba PuHuiTi" pitchFamily="18" charset="-122"/>
              </a:defRPr>
            </a:lvl1pPr>
          </a:lstStyle>
          <a:p>
            <a:r>
              <a:rPr lang="zh-CN" altLang="en-US" dirty="0"/>
              <a:t>单击此处编辑母版标题样式</a:t>
            </a:r>
          </a:p>
        </p:txBody>
      </p:sp>
      <p:sp>
        <p:nvSpPr>
          <p:cNvPr id="3" name="图片占位符 2">
            <a:extLst>
              <a:ext uri="{FF2B5EF4-FFF2-40B4-BE49-F238E27FC236}">
                <a16:creationId xmlns:a16="http://schemas.microsoft.com/office/drawing/2014/main" id="{7C623A35-1B60-4FC4-9CAF-E190BA3E435C}"/>
              </a:ext>
            </a:extLst>
          </p:cNvPr>
          <p:cNvSpPr>
            <a:spLocks noGrp="1"/>
          </p:cNvSpPr>
          <p:nvPr>
            <p:ph type="pic" idx="1"/>
          </p:nvPr>
        </p:nvSpPr>
        <p:spPr>
          <a:xfrm>
            <a:off x="5183188" y="987425"/>
            <a:ext cx="6172200" cy="4873625"/>
          </a:xfrm>
          <a:prstGeom prst="rect">
            <a:avLst/>
          </a:prstGeom>
        </p:spPr>
        <p:txBody>
          <a:bodyPr/>
          <a:lstStyle>
            <a:lvl1pPr marL="0" indent="0">
              <a:buNone/>
              <a:defRPr sz="3200" b="0" i="0">
                <a:latin typeface="Alibaba PuHuiTi" pitchFamily="18" charset="-122"/>
                <a:ea typeface="Alibaba PuHuiTi" pitchFamily="18" charset="-12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a:extLst>
              <a:ext uri="{FF2B5EF4-FFF2-40B4-BE49-F238E27FC236}">
                <a16:creationId xmlns:a16="http://schemas.microsoft.com/office/drawing/2014/main" id="{04B66B7F-3F31-4FD6-BF1E-69FD6A18DFC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b="0" i="0">
                <a:latin typeface="Alibaba PuHuiTi" pitchFamily="18" charset="-122"/>
                <a:ea typeface="Alibaba PuHuiTi" pitchFamily="18" charset="-12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日期占位符 4">
            <a:extLst>
              <a:ext uri="{FF2B5EF4-FFF2-40B4-BE49-F238E27FC236}">
                <a16:creationId xmlns:a16="http://schemas.microsoft.com/office/drawing/2014/main" id="{28F2739C-5817-465C-BCB8-FD7D39E93072}"/>
              </a:ext>
            </a:extLst>
          </p:cNvPr>
          <p:cNvSpPr>
            <a:spLocks noGrp="1"/>
          </p:cNvSpPr>
          <p:nvPr>
            <p:ph type="dt" sz="half" idx="10"/>
          </p:nvPr>
        </p:nvSpPr>
        <p:spPr>
          <a:xfrm>
            <a:off x="838200" y="6356350"/>
            <a:ext cx="2743200" cy="365125"/>
          </a:xfrm>
          <a:prstGeom prst="rect">
            <a:avLst/>
          </a:prstGeom>
        </p:spPr>
        <p:txBody>
          <a:bodyPr/>
          <a:lstStyle>
            <a:lvl1pPr>
              <a:defRPr b="0" i="0">
                <a:latin typeface="Alibaba PuHuiTi" pitchFamily="18" charset="-122"/>
                <a:ea typeface="Alibaba PuHuiTi" pitchFamily="18" charset="-122"/>
              </a:defRPr>
            </a:lvl1pPr>
          </a:lstStyle>
          <a:p>
            <a:fld id="{E03BAA36-83D7-4306-A588-FDD11218D53D}" type="datetimeFigureOut">
              <a:rPr lang="zh-CN" altLang="en-US" smtClean="0"/>
              <a:pPr/>
              <a:t>2025/3/26</a:t>
            </a:fld>
            <a:endParaRPr lang="zh-CN" altLang="en-US" dirty="0"/>
          </a:p>
        </p:txBody>
      </p:sp>
      <p:sp>
        <p:nvSpPr>
          <p:cNvPr id="6" name="页脚占位符 5">
            <a:extLst>
              <a:ext uri="{FF2B5EF4-FFF2-40B4-BE49-F238E27FC236}">
                <a16:creationId xmlns:a16="http://schemas.microsoft.com/office/drawing/2014/main" id="{E7644EA8-0DA7-4EB9-95D1-CA413158ECBE}"/>
              </a:ext>
            </a:extLst>
          </p:cNvPr>
          <p:cNvSpPr>
            <a:spLocks noGrp="1"/>
          </p:cNvSpPr>
          <p:nvPr>
            <p:ph type="ftr" sz="quarter" idx="11"/>
          </p:nvPr>
        </p:nvSpPr>
        <p:spPr>
          <a:xfrm>
            <a:off x="4038600" y="6356350"/>
            <a:ext cx="4114800" cy="365125"/>
          </a:xfrm>
          <a:prstGeom prst="rect">
            <a:avLst/>
          </a:prstGeom>
        </p:spPr>
        <p:txBody>
          <a:bodyPr/>
          <a:lstStyle>
            <a:lvl1pPr>
              <a:defRPr b="0" i="0">
                <a:latin typeface="Alibaba PuHuiTi" pitchFamily="18" charset="-122"/>
                <a:ea typeface="Alibaba PuHuiTi" pitchFamily="18" charset="-122"/>
              </a:defRPr>
            </a:lvl1pPr>
          </a:lstStyle>
          <a:p>
            <a:endParaRPr lang="zh-CN" altLang="en-US" dirty="0"/>
          </a:p>
        </p:txBody>
      </p:sp>
      <p:sp>
        <p:nvSpPr>
          <p:cNvPr id="7" name="灯片编号占位符 6">
            <a:extLst>
              <a:ext uri="{FF2B5EF4-FFF2-40B4-BE49-F238E27FC236}">
                <a16:creationId xmlns:a16="http://schemas.microsoft.com/office/drawing/2014/main" id="{4F21CCCA-3266-4D3C-802E-0720824F5BB8}"/>
              </a:ext>
            </a:extLst>
          </p:cNvPr>
          <p:cNvSpPr>
            <a:spLocks noGrp="1"/>
          </p:cNvSpPr>
          <p:nvPr>
            <p:ph type="sldNum" sz="quarter" idx="12"/>
          </p:nvPr>
        </p:nvSpPr>
        <p:spPr>
          <a:xfrm>
            <a:off x="8610600" y="6356350"/>
            <a:ext cx="2743200" cy="365125"/>
          </a:xfrm>
          <a:prstGeom prst="rect">
            <a:avLst/>
          </a:prstGeom>
        </p:spPr>
        <p:txBody>
          <a:bodyPr/>
          <a:lstStyle>
            <a:lvl1pPr>
              <a:defRPr b="0" i="0">
                <a:latin typeface="Alibaba PuHuiTi" pitchFamily="18" charset="-122"/>
                <a:ea typeface="Alibaba PuHuiTi" pitchFamily="18" charset="-122"/>
              </a:defRPr>
            </a:lvl1pPr>
          </a:lstStyle>
          <a:p>
            <a:fld id="{8DE7874E-35F5-4B15-9F30-4780D0F8F6C8}" type="slidenum">
              <a:rPr lang="zh-CN" altLang="en-US" smtClean="0"/>
              <a:pPr/>
              <a:t>‹#›</a:t>
            </a:fld>
            <a:endParaRPr lang="zh-CN" altLang="en-US" dirty="0"/>
          </a:p>
        </p:txBody>
      </p:sp>
    </p:spTree>
    <p:extLst>
      <p:ext uri="{BB962C8B-B14F-4D97-AF65-F5344CB8AC3E}">
        <p14:creationId xmlns:p14="http://schemas.microsoft.com/office/powerpoint/2010/main" val="23727571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481E01D-4FBD-4A60-8631-1DF5DB9F84F4}"/>
              </a:ext>
            </a:extLst>
          </p:cNvPr>
          <p:cNvSpPr>
            <a:spLocks noGrp="1"/>
          </p:cNvSpPr>
          <p:nvPr>
            <p:ph type="title"/>
          </p:nvPr>
        </p:nvSpPr>
        <p:spPr>
          <a:xfrm>
            <a:off x="838200" y="365125"/>
            <a:ext cx="10515600" cy="1325563"/>
          </a:xfrm>
          <a:prstGeom prst="rect">
            <a:avLst/>
          </a:prstGeom>
        </p:spPr>
        <p:txBody>
          <a:bodyPr/>
          <a:lstStyle>
            <a:lvl1pPr>
              <a:defRPr b="0" i="0">
                <a:latin typeface="Alibaba PuHuiTi" pitchFamily="18" charset="-122"/>
                <a:ea typeface="Alibaba PuHuiTi" pitchFamily="18" charset="-122"/>
              </a:defRPr>
            </a:lvl1pPr>
          </a:lstStyle>
          <a:p>
            <a:r>
              <a:rPr lang="zh-CN" altLang="en-US" dirty="0"/>
              <a:t>单击此处编辑母版标题样式</a:t>
            </a:r>
          </a:p>
        </p:txBody>
      </p:sp>
      <p:sp>
        <p:nvSpPr>
          <p:cNvPr id="3" name="竖排文字占位符 2">
            <a:extLst>
              <a:ext uri="{FF2B5EF4-FFF2-40B4-BE49-F238E27FC236}">
                <a16:creationId xmlns:a16="http://schemas.microsoft.com/office/drawing/2014/main" id="{C0CC2518-D43B-46FB-B483-103387665313}"/>
              </a:ext>
            </a:extLst>
          </p:cNvPr>
          <p:cNvSpPr>
            <a:spLocks noGrp="1"/>
          </p:cNvSpPr>
          <p:nvPr>
            <p:ph type="body" orient="vert" idx="1"/>
          </p:nvPr>
        </p:nvSpPr>
        <p:spPr>
          <a:xfrm>
            <a:off x="838200" y="1825625"/>
            <a:ext cx="10515600" cy="4351338"/>
          </a:xfrm>
          <a:prstGeom prst="rect">
            <a:avLst/>
          </a:prstGeom>
        </p:spPr>
        <p:txBody>
          <a:bodyPr vert="eaVert"/>
          <a:lstStyle>
            <a:lvl1pPr>
              <a:defRPr b="0" i="0">
                <a:latin typeface="Alibaba PuHuiTi" pitchFamily="18" charset="-122"/>
                <a:ea typeface="Alibaba PuHuiTi" pitchFamily="18" charset="-122"/>
              </a:defRPr>
            </a:lvl1pPr>
            <a:lvl2pPr>
              <a:defRPr b="0" i="0">
                <a:latin typeface="Alibaba PuHuiTi" pitchFamily="18" charset="-122"/>
                <a:ea typeface="Alibaba PuHuiTi" pitchFamily="18" charset="-122"/>
              </a:defRPr>
            </a:lvl2pPr>
            <a:lvl3pPr>
              <a:defRPr b="0" i="0">
                <a:latin typeface="Alibaba PuHuiTi" pitchFamily="18" charset="-122"/>
                <a:ea typeface="Alibaba PuHuiTi" pitchFamily="18" charset="-122"/>
              </a:defRPr>
            </a:lvl3pPr>
            <a:lvl4pPr>
              <a:defRPr b="0" i="0">
                <a:latin typeface="Alibaba PuHuiTi" pitchFamily="18" charset="-122"/>
                <a:ea typeface="Alibaba PuHuiTi" pitchFamily="18" charset="-122"/>
              </a:defRPr>
            </a:lvl4pPr>
            <a:lvl5pPr>
              <a:defRPr b="0" i="0">
                <a:latin typeface="Alibaba PuHuiTi" pitchFamily="18" charset="-122"/>
                <a:ea typeface="Alibaba PuHuiTi" pitchFamily="18" charset="-122"/>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日期占位符 3">
            <a:extLst>
              <a:ext uri="{FF2B5EF4-FFF2-40B4-BE49-F238E27FC236}">
                <a16:creationId xmlns:a16="http://schemas.microsoft.com/office/drawing/2014/main" id="{8ADA9CF7-4EE4-4FFE-B3B5-A3BDE4384D55}"/>
              </a:ext>
            </a:extLst>
          </p:cNvPr>
          <p:cNvSpPr>
            <a:spLocks noGrp="1"/>
          </p:cNvSpPr>
          <p:nvPr>
            <p:ph type="dt" sz="half" idx="10"/>
          </p:nvPr>
        </p:nvSpPr>
        <p:spPr>
          <a:xfrm>
            <a:off x="838200" y="6356350"/>
            <a:ext cx="2743200" cy="365125"/>
          </a:xfrm>
          <a:prstGeom prst="rect">
            <a:avLst/>
          </a:prstGeom>
        </p:spPr>
        <p:txBody>
          <a:bodyPr/>
          <a:lstStyle>
            <a:lvl1pPr>
              <a:defRPr b="0" i="0">
                <a:latin typeface="Alibaba PuHuiTi" pitchFamily="18" charset="-122"/>
                <a:ea typeface="Alibaba PuHuiTi" pitchFamily="18" charset="-122"/>
              </a:defRPr>
            </a:lvl1pPr>
          </a:lstStyle>
          <a:p>
            <a:fld id="{E03BAA36-83D7-4306-A588-FDD11218D53D}" type="datetimeFigureOut">
              <a:rPr lang="zh-CN" altLang="en-US" smtClean="0"/>
              <a:pPr/>
              <a:t>2025/3/26</a:t>
            </a:fld>
            <a:endParaRPr lang="zh-CN" altLang="en-US" dirty="0"/>
          </a:p>
        </p:txBody>
      </p:sp>
      <p:sp>
        <p:nvSpPr>
          <p:cNvPr id="5" name="页脚占位符 4">
            <a:extLst>
              <a:ext uri="{FF2B5EF4-FFF2-40B4-BE49-F238E27FC236}">
                <a16:creationId xmlns:a16="http://schemas.microsoft.com/office/drawing/2014/main" id="{F456ECCF-8082-496F-AD53-3AD9EF886664}"/>
              </a:ext>
            </a:extLst>
          </p:cNvPr>
          <p:cNvSpPr>
            <a:spLocks noGrp="1"/>
          </p:cNvSpPr>
          <p:nvPr>
            <p:ph type="ftr" sz="quarter" idx="11"/>
          </p:nvPr>
        </p:nvSpPr>
        <p:spPr>
          <a:xfrm>
            <a:off x="4038600" y="6356350"/>
            <a:ext cx="4114800" cy="365125"/>
          </a:xfrm>
          <a:prstGeom prst="rect">
            <a:avLst/>
          </a:prstGeom>
        </p:spPr>
        <p:txBody>
          <a:bodyPr/>
          <a:lstStyle>
            <a:lvl1pPr>
              <a:defRPr b="0" i="0">
                <a:latin typeface="Alibaba PuHuiTi" pitchFamily="18" charset="-122"/>
                <a:ea typeface="Alibaba PuHuiTi" pitchFamily="18" charset="-122"/>
              </a:defRPr>
            </a:lvl1pPr>
          </a:lstStyle>
          <a:p>
            <a:endParaRPr lang="zh-CN" altLang="en-US" dirty="0"/>
          </a:p>
        </p:txBody>
      </p:sp>
      <p:sp>
        <p:nvSpPr>
          <p:cNvPr id="6" name="灯片编号占位符 5">
            <a:extLst>
              <a:ext uri="{FF2B5EF4-FFF2-40B4-BE49-F238E27FC236}">
                <a16:creationId xmlns:a16="http://schemas.microsoft.com/office/drawing/2014/main" id="{1DA18224-ED6E-4BEC-A274-D395EE082B58}"/>
              </a:ext>
            </a:extLst>
          </p:cNvPr>
          <p:cNvSpPr>
            <a:spLocks noGrp="1"/>
          </p:cNvSpPr>
          <p:nvPr>
            <p:ph type="sldNum" sz="quarter" idx="12"/>
          </p:nvPr>
        </p:nvSpPr>
        <p:spPr>
          <a:xfrm>
            <a:off x="8610600" y="6356350"/>
            <a:ext cx="2743200" cy="365125"/>
          </a:xfrm>
          <a:prstGeom prst="rect">
            <a:avLst/>
          </a:prstGeom>
        </p:spPr>
        <p:txBody>
          <a:bodyPr/>
          <a:lstStyle>
            <a:lvl1pPr>
              <a:defRPr b="0" i="0">
                <a:latin typeface="Alibaba PuHuiTi" pitchFamily="18" charset="-122"/>
                <a:ea typeface="Alibaba PuHuiTi" pitchFamily="18" charset="-122"/>
              </a:defRPr>
            </a:lvl1pPr>
          </a:lstStyle>
          <a:p>
            <a:fld id="{8DE7874E-35F5-4B15-9F30-4780D0F8F6C8}" type="slidenum">
              <a:rPr lang="zh-CN" altLang="en-US" smtClean="0"/>
              <a:pPr/>
              <a:t>‹#›</a:t>
            </a:fld>
            <a:endParaRPr lang="zh-CN" altLang="en-US" dirty="0"/>
          </a:p>
        </p:txBody>
      </p:sp>
    </p:spTree>
    <p:extLst>
      <p:ext uri="{BB962C8B-B14F-4D97-AF65-F5344CB8AC3E}">
        <p14:creationId xmlns:p14="http://schemas.microsoft.com/office/powerpoint/2010/main" val="22420692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818E743E-6B14-4812-919D-5E7ADBFEE0E7}"/>
              </a:ext>
            </a:extLst>
          </p:cNvPr>
          <p:cNvSpPr>
            <a:spLocks noGrp="1"/>
          </p:cNvSpPr>
          <p:nvPr>
            <p:ph type="title" orient="vert"/>
          </p:nvPr>
        </p:nvSpPr>
        <p:spPr>
          <a:xfrm>
            <a:off x="8724900" y="365125"/>
            <a:ext cx="2628900" cy="5811838"/>
          </a:xfrm>
          <a:prstGeom prst="rect">
            <a:avLst/>
          </a:prstGeom>
        </p:spPr>
        <p:txBody>
          <a:bodyPr vert="eaVert"/>
          <a:lstStyle>
            <a:lvl1pPr>
              <a:defRPr b="0" i="0">
                <a:latin typeface="Alibaba PuHuiTi" pitchFamily="18" charset="-122"/>
                <a:ea typeface="Alibaba PuHuiTi" pitchFamily="18" charset="-122"/>
              </a:defRPr>
            </a:lvl1pPr>
          </a:lstStyle>
          <a:p>
            <a:r>
              <a:rPr lang="zh-CN" altLang="en-US" dirty="0"/>
              <a:t>单击此处编辑母版标题样式</a:t>
            </a:r>
          </a:p>
        </p:txBody>
      </p:sp>
      <p:sp>
        <p:nvSpPr>
          <p:cNvPr id="3" name="竖排文字占位符 2">
            <a:extLst>
              <a:ext uri="{FF2B5EF4-FFF2-40B4-BE49-F238E27FC236}">
                <a16:creationId xmlns:a16="http://schemas.microsoft.com/office/drawing/2014/main" id="{86679F42-7C53-476C-A5A1-B19629551D8F}"/>
              </a:ext>
            </a:extLst>
          </p:cNvPr>
          <p:cNvSpPr>
            <a:spLocks noGrp="1"/>
          </p:cNvSpPr>
          <p:nvPr>
            <p:ph type="body" orient="vert" idx="1"/>
          </p:nvPr>
        </p:nvSpPr>
        <p:spPr>
          <a:xfrm>
            <a:off x="838200" y="365125"/>
            <a:ext cx="7734300" cy="5811838"/>
          </a:xfrm>
          <a:prstGeom prst="rect">
            <a:avLst/>
          </a:prstGeom>
        </p:spPr>
        <p:txBody>
          <a:bodyPr vert="eaVert"/>
          <a:lstStyle>
            <a:lvl1pPr>
              <a:defRPr b="0" i="0">
                <a:latin typeface="Alibaba PuHuiTi" pitchFamily="18" charset="-122"/>
                <a:ea typeface="Alibaba PuHuiTi" pitchFamily="18" charset="-122"/>
              </a:defRPr>
            </a:lvl1pPr>
            <a:lvl2pPr>
              <a:defRPr b="0" i="0">
                <a:latin typeface="Alibaba PuHuiTi" pitchFamily="18" charset="-122"/>
                <a:ea typeface="Alibaba PuHuiTi" pitchFamily="18" charset="-122"/>
              </a:defRPr>
            </a:lvl2pPr>
            <a:lvl3pPr>
              <a:defRPr b="0" i="0">
                <a:latin typeface="Alibaba PuHuiTi" pitchFamily="18" charset="-122"/>
                <a:ea typeface="Alibaba PuHuiTi" pitchFamily="18" charset="-122"/>
              </a:defRPr>
            </a:lvl3pPr>
            <a:lvl4pPr>
              <a:defRPr b="0" i="0">
                <a:latin typeface="Alibaba PuHuiTi" pitchFamily="18" charset="-122"/>
                <a:ea typeface="Alibaba PuHuiTi" pitchFamily="18" charset="-122"/>
              </a:defRPr>
            </a:lvl4pPr>
            <a:lvl5pPr>
              <a:defRPr b="0" i="0">
                <a:latin typeface="Alibaba PuHuiTi" pitchFamily="18" charset="-122"/>
                <a:ea typeface="Alibaba PuHuiTi" pitchFamily="18" charset="-122"/>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日期占位符 3">
            <a:extLst>
              <a:ext uri="{FF2B5EF4-FFF2-40B4-BE49-F238E27FC236}">
                <a16:creationId xmlns:a16="http://schemas.microsoft.com/office/drawing/2014/main" id="{5B137755-32BB-424F-BC96-080069C4EDE1}"/>
              </a:ext>
            </a:extLst>
          </p:cNvPr>
          <p:cNvSpPr>
            <a:spLocks noGrp="1"/>
          </p:cNvSpPr>
          <p:nvPr>
            <p:ph type="dt" sz="half" idx="10"/>
          </p:nvPr>
        </p:nvSpPr>
        <p:spPr>
          <a:xfrm>
            <a:off x="838200" y="6356350"/>
            <a:ext cx="2743200" cy="365125"/>
          </a:xfrm>
          <a:prstGeom prst="rect">
            <a:avLst/>
          </a:prstGeom>
        </p:spPr>
        <p:txBody>
          <a:bodyPr/>
          <a:lstStyle>
            <a:lvl1pPr>
              <a:defRPr b="0" i="0">
                <a:latin typeface="Alibaba PuHuiTi" pitchFamily="18" charset="-122"/>
                <a:ea typeface="Alibaba PuHuiTi" pitchFamily="18" charset="-122"/>
              </a:defRPr>
            </a:lvl1pPr>
          </a:lstStyle>
          <a:p>
            <a:fld id="{E03BAA36-83D7-4306-A588-FDD11218D53D}" type="datetimeFigureOut">
              <a:rPr lang="zh-CN" altLang="en-US" smtClean="0"/>
              <a:pPr/>
              <a:t>2025/3/26</a:t>
            </a:fld>
            <a:endParaRPr lang="zh-CN" altLang="en-US" dirty="0"/>
          </a:p>
        </p:txBody>
      </p:sp>
      <p:sp>
        <p:nvSpPr>
          <p:cNvPr id="5" name="页脚占位符 4">
            <a:extLst>
              <a:ext uri="{FF2B5EF4-FFF2-40B4-BE49-F238E27FC236}">
                <a16:creationId xmlns:a16="http://schemas.microsoft.com/office/drawing/2014/main" id="{943CEF99-409C-42D3-9492-C4C204205860}"/>
              </a:ext>
            </a:extLst>
          </p:cNvPr>
          <p:cNvSpPr>
            <a:spLocks noGrp="1"/>
          </p:cNvSpPr>
          <p:nvPr>
            <p:ph type="ftr" sz="quarter" idx="11"/>
          </p:nvPr>
        </p:nvSpPr>
        <p:spPr>
          <a:xfrm>
            <a:off x="4038600" y="6356350"/>
            <a:ext cx="4114800" cy="365125"/>
          </a:xfrm>
          <a:prstGeom prst="rect">
            <a:avLst/>
          </a:prstGeom>
        </p:spPr>
        <p:txBody>
          <a:bodyPr/>
          <a:lstStyle>
            <a:lvl1pPr>
              <a:defRPr b="0" i="0">
                <a:latin typeface="Alibaba PuHuiTi" pitchFamily="18" charset="-122"/>
                <a:ea typeface="Alibaba PuHuiTi" pitchFamily="18" charset="-122"/>
              </a:defRPr>
            </a:lvl1pPr>
          </a:lstStyle>
          <a:p>
            <a:endParaRPr lang="zh-CN" altLang="en-US" dirty="0"/>
          </a:p>
        </p:txBody>
      </p:sp>
      <p:sp>
        <p:nvSpPr>
          <p:cNvPr id="6" name="灯片编号占位符 5">
            <a:extLst>
              <a:ext uri="{FF2B5EF4-FFF2-40B4-BE49-F238E27FC236}">
                <a16:creationId xmlns:a16="http://schemas.microsoft.com/office/drawing/2014/main" id="{33A52D60-EB74-42F7-96D8-5F5248C5D2EC}"/>
              </a:ext>
            </a:extLst>
          </p:cNvPr>
          <p:cNvSpPr>
            <a:spLocks noGrp="1"/>
          </p:cNvSpPr>
          <p:nvPr>
            <p:ph type="sldNum" sz="quarter" idx="12"/>
          </p:nvPr>
        </p:nvSpPr>
        <p:spPr>
          <a:xfrm>
            <a:off x="8610600" y="6356350"/>
            <a:ext cx="2743200" cy="365125"/>
          </a:xfrm>
          <a:prstGeom prst="rect">
            <a:avLst/>
          </a:prstGeom>
        </p:spPr>
        <p:txBody>
          <a:bodyPr/>
          <a:lstStyle>
            <a:lvl1pPr>
              <a:defRPr b="0" i="0">
                <a:latin typeface="Alibaba PuHuiTi" pitchFamily="18" charset="-122"/>
                <a:ea typeface="Alibaba PuHuiTi" pitchFamily="18" charset="-122"/>
              </a:defRPr>
            </a:lvl1pPr>
          </a:lstStyle>
          <a:p>
            <a:fld id="{8DE7874E-35F5-4B15-9F30-4780D0F8F6C8}" type="slidenum">
              <a:rPr lang="zh-CN" altLang="en-US" smtClean="0"/>
              <a:pPr/>
              <a:t>‹#›</a:t>
            </a:fld>
            <a:endParaRPr lang="zh-CN" altLang="en-US" dirty="0"/>
          </a:p>
        </p:txBody>
      </p:sp>
    </p:spTree>
    <p:extLst>
      <p:ext uri="{BB962C8B-B14F-4D97-AF65-F5344CB8AC3E}">
        <p14:creationId xmlns:p14="http://schemas.microsoft.com/office/powerpoint/2010/main" val="11456284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7360929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35955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70BAD1B7-6007-5144-A449-5BFAE4C0B36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66000"/>
          <a:stretch/>
        </p:blipFill>
        <p:spPr>
          <a:xfrm>
            <a:off x="0" y="4526280"/>
            <a:ext cx="12192000" cy="2331720"/>
          </a:xfrm>
          <a:prstGeom prst="rect">
            <a:avLst/>
          </a:prstGeom>
        </p:spPr>
      </p:pic>
      <p:pic>
        <p:nvPicPr>
          <p:cNvPr id="12" name="图片 11">
            <a:extLst>
              <a:ext uri="{FF2B5EF4-FFF2-40B4-BE49-F238E27FC236}">
                <a16:creationId xmlns:a16="http://schemas.microsoft.com/office/drawing/2014/main" id="{45AFE1EF-5F81-534D-818D-D6AD354A18A0}"/>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a:stretch/>
        </p:blipFill>
        <p:spPr>
          <a:xfrm>
            <a:off x="-3" y="-5270"/>
            <a:ext cx="2661234" cy="6858000"/>
          </a:xfrm>
          <a:prstGeom prst="rect">
            <a:avLst/>
          </a:prstGeom>
        </p:spPr>
      </p:pic>
      <p:pic>
        <p:nvPicPr>
          <p:cNvPr id="6" name="图片 5">
            <a:extLst>
              <a:ext uri="{FF2B5EF4-FFF2-40B4-BE49-F238E27FC236}">
                <a16:creationId xmlns:a16="http://schemas.microsoft.com/office/drawing/2014/main" id="{7DC08072-655D-F44B-A424-E1A7848236EC}"/>
              </a:ext>
            </a:extLst>
          </p:cNvPr>
          <p:cNvPicPr>
            <a:picLocks noChangeAspect="1"/>
          </p:cNvPicPr>
          <p:nvPr userDrawn="1"/>
        </p:nvPicPr>
        <p:blipFill rotWithShape="1">
          <a:blip r:embed="rId4" cstate="screen">
            <a:alphaModFix amt="75000"/>
            <a:extLst>
              <a:ext uri="{28A0092B-C50C-407E-A947-70E740481C1C}">
                <a14:useLocalDpi xmlns:a14="http://schemas.microsoft.com/office/drawing/2010/main"/>
              </a:ext>
            </a:extLst>
          </a:blip>
          <a:srcRect l="20131"/>
          <a:stretch/>
        </p:blipFill>
        <p:spPr>
          <a:xfrm>
            <a:off x="3172553" y="0"/>
            <a:ext cx="9019446" cy="6858000"/>
          </a:xfrm>
          <a:prstGeom prst="rect">
            <a:avLst/>
          </a:prstGeom>
        </p:spPr>
      </p:pic>
      <p:sp>
        <p:nvSpPr>
          <p:cNvPr id="3" name="矩形 2">
            <a:extLst>
              <a:ext uri="{FF2B5EF4-FFF2-40B4-BE49-F238E27FC236}">
                <a16:creationId xmlns:a16="http://schemas.microsoft.com/office/drawing/2014/main" id="{E6DB0598-E811-4771-AEFE-93C86E68B47A}"/>
              </a:ext>
            </a:extLst>
          </p:cNvPr>
          <p:cNvSpPr/>
          <p:nvPr userDrawn="1"/>
        </p:nvSpPr>
        <p:spPr>
          <a:xfrm>
            <a:off x="511320" y="540305"/>
            <a:ext cx="11169359" cy="5777390"/>
          </a:xfrm>
          <a:prstGeom prst="rect">
            <a:avLst/>
          </a:prstGeom>
          <a:solidFill>
            <a:schemeClr val="bg1">
              <a:alpha val="92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zh-CN" altLang="en-US" dirty="0">
              <a:solidFill>
                <a:schemeClr val="tx1">
                  <a:lumMod val="95000"/>
                  <a:lumOff val="5000"/>
                </a:schemeClr>
              </a:solidFill>
              <a:latin typeface="KaiTi" panose="02010609060101010101" pitchFamily="49" charset="-122"/>
              <a:ea typeface="KaiTi" panose="02010609060101010101" pitchFamily="49" charset="-122"/>
              <a:sym typeface="KaiTi" panose="02010609060101010101" pitchFamily="49" charset="-122"/>
            </a:endParaRPr>
          </a:p>
        </p:txBody>
      </p:sp>
      <p:pic>
        <p:nvPicPr>
          <p:cNvPr id="15" name="图片 14">
            <a:extLst>
              <a:ext uri="{FF2B5EF4-FFF2-40B4-BE49-F238E27FC236}">
                <a16:creationId xmlns:a16="http://schemas.microsoft.com/office/drawing/2014/main" id="{958AB104-0F35-A640-A0BC-47E02437E623}"/>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57896" y="5508702"/>
            <a:ext cx="1597738" cy="1566626"/>
          </a:xfrm>
          <a:prstGeom prst="rect">
            <a:avLst/>
          </a:prstGeom>
        </p:spPr>
      </p:pic>
      <p:pic>
        <p:nvPicPr>
          <p:cNvPr id="22" name="图片 21">
            <a:extLst>
              <a:ext uri="{FF2B5EF4-FFF2-40B4-BE49-F238E27FC236}">
                <a16:creationId xmlns:a16="http://schemas.microsoft.com/office/drawing/2014/main" id="{ECCD47F6-A2EC-BA4D-9D34-B8C63F9AF826}"/>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0794328" y="5508702"/>
            <a:ext cx="1419626" cy="1344028"/>
          </a:xfrm>
          <a:prstGeom prst="rect">
            <a:avLst/>
          </a:prstGeom>
        </p:spPr>
      </p:pic>
      <p:pic>
        <p:nvPicPr>
          <p:cNvPr id="23" name="图形 22" descr="森林场景">
            <a:extLst>
              <a:ext uri="{FF2B5EF4-FFF2-40B4-BE49-F238E27FC236}">
                <a16:creationId xmlns:a16="http://schemas.microsoft.com/office/drawing/2014/main" id="{361C764B-32E9-5A43-AD80-354DCC920F44}"/>
              </a:ext>
            </a:extLst>
          </p:cNvPr>
          <p:cNvPicPr>
            <a:picLocks noChangeAspect="1"/>
          </p:cNvPicPr>
          <p:nvPr userDrawn="1"/>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691376" y="767575"/>
            <a:ext cx="486936" cy="486936"/>
          </a:xfrm>
          <a:prstGeom prst="rect">
            <a:avLst/>
          </a:prstGeom>
        </p:spPr>
      </p:pic>
    </p:spTree>
    <p:extLst>
      <p:ext uri="{BB962C8B-B14F-4D97-AF65-F5344CB8AC3E}">
        <p14:creationId xmlns:p14="http://schemas.microsoft.com/office/powerpoint/2010/main" val="1120583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F573F4B-476D-4BFF-81E1-2913B6B14315}"/>
              </a:ext>
            </a:extLst>
          </p:cNvPr>
          <p:cNvSpPr>
            <a:spLocks noGrp="1"/>
          </p:cNvSpPr>
          <p:nvPr>
            <p:ph type="title"/>
          </p:nvPr>
        </p:nvSpPr>
        <p:spPr>
          <a:xfrm>
            <a:off x="838200" y="365125"/>
            <a:ext cx="10515600" cy="1325563"/>
          </a:xfrm>
          <a:prstGeom prst="rect">
            <a:avLst/>
          </a:prstGeom>
        </p:spPr>
        <p:txBody>
          <a:bodyPr/>
          <a:lstStyle>
            <a:lvl1pPr>
              <a:defRPr b="0" i="0">
                <a:latin typeface="Alibaba PuHuiTi" pitchFamily="18" charset="-122"/>
                <a:ea typeface="Alibaba PuHuiTi" pitchFamily="18" charset="-122"/>
              </a:defRPr>
            </a:lvl1pPr>
          </a:lstStyle>
          <a:p>
            <a:r>
              <a:rPr lang="zh-CN" altLang="en-US" dirty="0"/>
              <a:t>单击此处编辑母版标题样式</a:t>
            </a:r>
          </a:p>
        </p:txBody>
      </p:sp>
      <p:sp>
        <p:nvSpPr>
          <p:cNvPr id="3" name="内容占位符 2">
            <a:extLst>
              <a:ext uri="{FF2B5EF4-FFF2-40B4-BE49-F238E27FC236}">
                <a16:creationId xmlns:a16="http://schemas.microsoft.com/office/drawing/2014/main" id="{4659F8AD-BFC6-4753-A5E0-99AADCD6458F}"/>
              </a:ext>
            </a:extLst>
          </p:cNvPr>
          <p:cNvSpPr>
            <a:spLocks noGrp="1"/>
          </p:cNvSpPr>
          <p:nvPr>
            <p:ph idx="1"/>
          </p:nvPr>
        </p:nvSpPr>
        <p:spPr>
          <a:xfrm>
            <a:off x="838200" y="1825625"/>
            <a:ext cx="10515600" cy="4351338"/>
          </a:xfrm>
          <a:prstGeom prst="rect">
            <a:avLst/>
          </a:prstGeom>
        </p:spPr>
        <p:txBody>
          <a:bodyPr/>
          <a:lstStyle>
            <a:lvl1pPr>
              <a:defRPr b="0" i="0">
                <a:latin typeface="Alibaba PuHuiTi" pitchFamily="18" charset="-122"/>
                <a:ea typeface="Alibaba PuHuiTi" pitchFamily="18" charset="-122"/>
              </a:defRPr>
            </a:lvl1pPr>
            <a:lvl2pPr>
              <a:defRPr b="0" i="0">
                <a:latin typeface="Alibaba PuHuiTi" pitchFamily="18" charset="-122"/>
                <a:ea typeface="Alibaba PuHuiTi" pitchFamily="18" charset="-122"/>
              </a:defRPr>
            </a:lvl2pPr>
            <a:lvl3pPr>
              <a:defRPr b="0" i="0">
                <a:latin typeface="Alibaba PuHuiTi" pitchFamily="18" charset="-122"/>
                <a:ea typeface="Alibaba PuHuiTi" pitchFamily="18" charset="-122"/>
              </a:defRPr>
            </a:lvl3pPr>
            <a:lvl4pPr>
              <a:defRPr b="0" i="0">
                <a:latin typeface="Alibaba PuHuiTi" pitchFamily="18" charset="-122"/>
                <a:ea typeface="Alibaba PuHuiTi" pitchFamily="18" charset="-122"/>
              </a:defRPr>
            </a:lvl4pPr>
            <a:lvl5pPr>
              <a:defRPr b="0" i="0">
                <a:latin typeface="Alibaba PuHuiTi" pitchFamily="18" charset="-122"/>
                <a:ea typeface="Alibaba PuHuiTi" pitchFamily="18" charset="-122"/>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日期占位符 3">
            <a:extLst>
              <a:ext uri="{FF2B5EF4-FFF2-40B4-BE49-F238E27FC236}">
                <a16:creationId xmlns:a16="http://schemas.microsoft.com/office/drawing/2014/main" id="{C6B3DDEB-211D-45C0-B013-D7422776E94E}"/>
              </a:ext>
            </a:extLst>
          </p:cNvPr>
          <p:cNvSpPr>
            <a:spLocks noGrp="1"/>
          </p:cNvSpPr>
          <p:nvPr>
            <p:ph type="dt" sz="half" idx="10"/>
          </p:nvPr>
        </p:nvSpPr>
        <p:spPr>
          <a:xfrm>
            <a:off x="838200" y="6356350"/>
            <a:ext cx="2743200" cy="365125"/>
          </a:xfrm>
          <a:prstGeom prst="rect">
            <a:avLst/>
          </a:prstGeom>
        </p:spPr>
        <p:txBody>
          <a:bodyPr/>
          <a:lstStyle>
            <a:lvl1pPr>
              <a:defRPr b="0" i="0">
                <a:latin typeface="Alibaba PuHuiTi" pitchFamily="18" charset="-122"/>
                <a:ea typeface="Alibaba PuHuiTi" pitchFamily="18" charset="-122"/>
              </a:defRPr>
            </a:lvl1pPr>
          </a:lstStyle>
          <a:p>
            <a:fld id="{E03BAA36-83D7-4306-A588-FDD11218D53D}" type="datetimeFigureOut">
              <a:rPr lang="zh-CN" altLang="en-US" smtClean="0"/>
              <a:pPr/>
              <a:t>2025/3/26</a:t>
            </a:fld>
            <a:endParaRPr lang="zh-CN" altLang="en-US" dirty="0"/>
          </a:p>
        </p:txBody>
      </p:sp>
      <p:sp>
        <p:nvSpPr>
          <p:cNvPr id="5" name="页脚占位符 4">
            <a:extLst>
              <a:ext uri="{FF2B5EF4-FFF2-40B4-BE49-F238E27FC236}">
                <a16:creationId xmlns:a16="http://schemas.microsoft.com/office/drawing/2014/main" id="{4D4CAD85-F988-49FE-B2DF-36DF795433F5}"/>
              </a:ext>
            </a:extLst>
          </p:cNvPr>
          <p:cNvSpPr>
            <a:spLocks noGrp="1"/>
          </p:cNvSpPr>
          <p:nvPr>
            <p:ph type="ftr" sz="quarter" idx="11"/>
          </p:nvPr>
        </p:nvSpPr>
        <p:spPr>
          <a:xfrm>
            <a:off x="4038600" y="6356350"/>
            <a:ext cx="4114800" cy="365125"/>
          </a:xfrm>
          <a:prstGeom prst="rect">
            <a:avLst/>
          </a:prstGeom>
        </p:spPr>
        <p:txBody>
          <a:bodyPr/>
          <a:lstStyle>
            <a:lvl1pPr>
              <a:defRPr b="0" i="0">
                <a:latin typeface="Alibaba PuHuiTi" pitchFamily="18" charset="-122"/>
                <a:ea typeface="Alibaba PuHuiTi" pitchFamily="18" charset="-122"/>
              </a:defRPr>
            </a:lvl1pPr>
          </a:lstStyle>
          <a:p>
            <a:endParaRPr lang="zh-CN" altLang="en-US" dirty="0"/>
          </a:p>
        </p:txBody>
      </p:sp>
      <p:sp>
        <p:nvSpPr>
          <p:cNvPr id="6" name="灯片编号占位符 5">
            <a:extLst>
              <a:ext uri="{FF2B5EF4-FFF2-40B4-BE49-F238E27FC236}">
                <a16:creationId xmlns:a16="http://schemas.microsoft.com/office/drawing/2014/main" id="{08CC41DA-4295-4104-8D49-01F05A1F47D4}"/>
              </a:ext>
            </a:extLst>
          </p:cNvPr>
          <p:cNvSpPr>
            <a:spLocks noGrp="1"/>
          </p:cNvSpPr>
          <p:nvPr>
            <p:ph type="sldNum" sz="quarter" idx="12"/>
          </p:nvPr>
        </p:nvSpPr>
        <p:spPr>
          <a:xfrm>
            <a:off x="8610600" y="6356350"/>
            <a:ext cx="2743200" cy="365125"/>
          </a:xfrm>
          <a:prstGeom prst="rect">
            <a:avLst/>
          </a:prstGeom>
        </p:spPr>
        <p:txBody>
          <a:bodyPr/>
          <a:lstStyle>
            <a:lvl1pPr>
              <a:defRPr b="0" i="0">
                <a:latin typeface="Alibaba PuHuiTi" pitchFamily="18" charset="-122"/>
                <a:ea typeface="Alibaba PuHuiTi" pitchFamily="18" charset="-122"/>
              </a:defRPr>
            </a:lvl1pPr>
          </a:lstStyle>
          <a:p>
            <a:fld id="{8DE7874E-35F5-4B15-9F30-4780D0F8F6C8}" type="slidenum">
              <a:rPr lang="zh-CN" altLang="en-US" smtClean="0"/>
              <a:pPr/>
              <a:t>‹#›</a:t>
            </a:fld>
            <a:endParaRPr lang="zh-CN" altLang="en-US" dirty="0"/>
          </a:p>
        </p:txBody>
      </p:sp>
    </p:spTree>
    <p:extLst>
      <p:ext uri="{BB962C8B-B14F-4D97-AF65-F5344CB8AC3E}">
        <p14:creationId xmlns:p14="http://schemas.microsoft.com/office/powerpoint/2010/main" val="2065577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8F41C99-B9AC-4C20-983D-A87BAD9FC504}"/>
              </a:ext>
            </a:extLst>
          </p:cNvPr>
          <p:cNvSpPr>
            <a:spLocks noGrp="1"/>
          </p:cNvSpPr>
          <p:nvPr>
            <p:ph type="title"/>
          </p:nvPr>
        </p:nvSpPr>
        <p:spPr>
          <a:xfrm>
            <a:off x="831850" y="1709738"/>
            <a:ext cx="10515600" cy="2852737"/>
          </a:xfrm>
          <a:prstGeom prst="rect">
            <a:avLst/>
          </a:prstGeom>
        </p:spPr>
        <p:txBody>
          <a:bodyPr anchor="b"/>
          <a:lstStyle>
            <a:lvl1pPr>
              <a:defRPr sz="6000" b="0" i="0">
                <a:latin typeface="Alibaba PuHuiTi" pitchFamily="18" charset="-122"/>
                <a:ea typeface="Alibaba PuHuiTi" pitchFamily="18" charset="-122"/>
              </a:defRPr>
            </a:lvl1pPr>
          </a:lstStyle>
          <a:p>
            <a:r>
              <a:rPr lang="zh-CN" altLang="en-US" dirty="0"/>
              <a:t>单击此处编辑母版标题样式</a:t>
            </a:r>
          </a:p>
        </p:txBody>
      </p:sp>
      <p:sp>
        <p:nvSpPr>
          <p:cNvPr id="3" name="文本占位符 2">
            <a:extLst>
              <a:ext uri="{FF2B5EF4-FFF2-40B4-BE49-F238E27FC236}">
                <a16:creationId xmlns:a16="http://schemas.microsoft.com/office/drawing/2014/main" id="{EB9D56E1-004C-4257-9378-437E7671D669}"/>
              </a:ext>
            </a:extLst>
          </p:cNvPr>
          <p:cNvSpPr>
            <a:spLocks noGrp="1"/>
          </p:cNvSpPr>
          <p:nvPr>
            <p:ph type="body" idx="1"/>
          </p:nvPr>
        </p:nvSpPr>
        <p:spPr>
          <a:xfrm>
            <a:off x="831850" y="4589463"/>
            <a:ext cx="10515600" cy="1500187"/>
          </a:xfrm>
          <a:prstGeom prst="rect">
            <a:avLst/>
          </a:prstGeom>
        </p:spPr>
        <p:txBody>
          <a:bodyPr/>
          <a:lstStyle>
            <a:lvl1pPr marL="0" indent="0">
              <a:buNone/>
              <a:defRPr sz="2400" b="0" i="0">
                <a:solidFill>
                  <a:schemeClr val="tx1">
                    <a:tint val="75000"/>
                  </a:schemeClr>
                </a:solidFill>
                <a:latin typeface="Alibaba PuHuiTi" pitchFamily="18" charset="-122"/>
                <a:ea typeface="Alibaba PuHuiTi" pitchFamily="18"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p>
        </p:txBody>
      </p:sp>
      <p:sp>
        <p:nvSpPr>
          <p:cNvPr id="4" name="日期占位符 3">
            <a:extLst>
              <a:ext uri="{FF2B5EF4-FFF2-40B4-BE49-F238E27FC236}">
                <a16:creationId xmlns:a16="http://schemas.microsoft.com/office/drawing/2014/main" id="{E069AB6B-EECF-455B-9FFA-768A4B6D3A50}"/>
              </a:ext>
            </a:extLst>
          </p:cNvPr>
          <p:cNvSpPr>
            <a:spLocks noGrp="1"/>
          </p:cNvSpPr>
          <p:nvPr>
            <p:ph type="dt" sz="half" idx="10"/>
          </p:nvPr>
        </p:nvSpPr>
        <p:spPr>
          <a:xfrm>
            <a:off x="838200" y="6356350"/>
            <a:ext cx="2743200" cy="365125"/>
          </a:xfrm>
          <a:prstGeom prst="rect">
            <a:avLst/>
          </a:prstGeom>
        </p:spPr>
        <p:txBody>
          <a:bodyPr/>
          <a:lstStyle>
            <a:lvl1pPr>
              <a:defRPr b="0" i="0">
                <a:latin typeface="Alibaba PuHuiTi" pitchFamily="18" charset="-122"/>
                <a:ea typeface="Alibaba PuHuiTi" pitchFamily="18" charset="-122"/>
              </a:defRPr>
            </a:lvl1pPr>
          </a:lstStyle>
          <a:p>
            <a:fld id="{E03BAA36-83D7-4306-A588-FDD11218D53D}" type="datetimeFigureOut">
              <a:rPr lang="zh-CN" altLang="en-US" smtClean="0"/>
              <a:pPr/>
              <a:t>2025/3/26</a:t>
            </a:fld>
            <a:endParaRPr lang="zh-CN" altLang="en-US" dirty="0"/>
          </a:p>
        </p:txBody>
      </p:sp>
      <p:sp>
        <p:nvSpPr>
          <p:cNvPr id="5" name="页脚占位符 4">
            <a:extLst>
              <a:ext uri="{FF2B5EF4-FFF2-40B4-BE49-F238E27FC236}">
                <a16:creationId xmlns:a16="http://schemas.microsoft.com/office/drawing/2014/main" id="{99CE22D4-6ADE-41C5-9B14-1C2FBB280C26}"/>
              </a:ext>
            </a:extLst>
          </p:cNvPr>
          <p:cNvSpPr>
            <a:spLocks noGrp="1"/>
          </p:cNvSpPr>
          <p:nvPr>
            <p:ph type="ftr" sz="quarter" idx="11"/>
          </p:nvPr>
        </p:nvSpPr>
        <p:spPr>
          <a:xfrm>
            <a:off x="4038600" y="6356350"/>
            <a:ext cx="4114800" cy="365125"/>
          </a:xfrm>
          <a:prstGeom prst="rect">
            <a:avLst/>
          </a:prstGeom>
        </p:spPr>
        <p:txBody>
          <a:bodyPr/>
          <a:lstStyle>
            <a:lvl1pPr>
              <a:defRPr b="0" i="0">
                <a:latin typeface="Alibaba PuHuiTi" pitchFamily="18" charset="-122"/>
                <a:ea typeface="Alibaba PuHuiTi" pitchFamily="18" charset="-122"/>
              </a:defRPr>
            </a:lvl1pPr>
          </a:lstStyle>
          <a:p>
            <a:endParaRPr lang="zh-CN" altLang="en-US" dirty="0"/>
          </a:p>
        </p:txBody>
      </p:sp>
      <p:sp>
        <p:nvSpPr>
          <p:cNvPr id="6" name="灯片编号占位符 5">
            <a:extLst>
              <a:ext uri="{FF2B5EF4-FFF2-40B4-BE49-F238E27FC236}">
                <a16:creationId xmlns:a16="http://schemas.microsoft.com/office/drawing/2014/main" id="{6E32184D-9BFF-4992-8D90-61D6E07C9E86}"/>
              </a:ext>
            </a:extLst>
          </p:cNvPr>
          <p:cNvSpPr>
            <a:spLocks noGrp="1"/>
          </p:cNvSpPr>
          <p:nvPr>
            <p:ph type="sldNum" sz="quarter" idx="12"/>
          </p:nvPr>
        </p:nvSpPr>
        <p:spPr>
          <a:xfrm>
            <a:off x="8610600" y="6356350"/>
            <a:ext cx="2743200" cy="365125"/>
          </a:xfrm>
          <a:prstGeom prst="rect">
            <a:avLst/>
          </a:prstGeom>
        </p:spPr>
        <p:txBody>
          <a:bodyPr/>
          <a:lstStyle>
            <a:lvl1pPr>
              <a:defRPr b="0" i="0">
                <a:latin typeface="Alibaba PuHuiTi" pitchFamily="18" charset="-122"/>
                <a:ea typeface="Alibaba PuHuiTi" pitchFamily="18" charset="-122"/>
              </a:defRPr>
            </a:lvl1pPr>
          </a:lstStyle>
          <a:p>
            <a:fld id="{8DE7874E-35F5-4B15-9F30-4780D0F8F6C8}" type="slidenum">
              <a:rPr lang="zh-CN" altLang="en-US" smtClean="0"/>
              <a:pPr/>
              <a:t>‹#›</a:t>
            </a:fld>
            <a:endParaRPr lang="zh-CN" altLang="en-US" dirty="0"/>
          </a:p>
        </p:txBody>
      </p:sp>
    </p:spTree>
    <p:extLst>
      <p:ext uri="{BB962C8B-B14F-4D97-AF65-F5344CB8AC3E}">
        <p14:creationId xmlns:p14="http://schemas.microsoft.com/office/powerpoint/2010/main" val="2263141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0ACD9B9-8D70-4F32-8BCF-A6D6E6F91BA0}"/>
              </a:ext>
            </a:extLst>
          </p:cNvPr>
          <p:cNvSpPr>
            <a:spLocks noGrp="1"/>
          </p:cNvSpPr>
          <p:nvPr>
            <p:ph type="title"/>
          </p:nvPr>
        </p:nvSpPr>
        <p:spPr>
          <a:xfrm>
            <a:off x="838200" y="365125"/>
            <a:ext cx="10515600" cy="1325563"/>
          </a:xfrm>
          <a:prstGeom prst="rect">
            <a:avLst/>
          </a:prstGeom>
        </p:spPr>
        <p:txBody>
          <a:bodyPr/>
          <a:lstStyle>
            <a:lvl1pPr>
              <a:defRPr b="0" i="0">
                <a:latin typeface="Alibaba PuHuiTi" pitchFamily="18" charset="-122"/>
                <a:ea typeface="Alibaba PuHuiTi" pitchFamily="18" charset="-122"/>
              </a:defRPr>
            </a:lvl1pPr>
          </a:lstStyle>
          <a:p>
            <a:r>
              <a:rPr lang="zh-CN" altLang="en-US" dirty="0"/>
              <a:t>单击此处编辑母版标题样式</a:t>
            </a:r>
          </a:p>
        </p:txBody>
      </p:sp>
      <p:sp>
        <p:nvSpPr>
          <p:cNvPr id="3" name="内容占位符 2">
            <a:extLst>
              <a:ext uri="{FF2B5EF4-FFF2-40B4-BE49-F238E27FC236}">
                <a16:creationId xmlns:a16="http://schemas.microsoft.com/office/drawing/2014/main" id="{2059CB31-FAB9-4797-9F87-08662457A044}"/>
              </a:ext>
            </a:extLst>
          </p:cNvPr>
          <p:cNvSpPr>
            <a:spLocks noGrp="1"/>
          </p:cNvSpPr>
          <p:nvPr>
            <p:ph sz="half" idx="1"/>
          </p:nvPr>
        </p:nvSpPr>
        <p:spPr>
          <a:xfrm>
            <a:off x="838200" y="1825625"/>
            <a:ext cx="5181600" cy="4351338"/>
          </a:xfrm>
          <a:prstGeom prst="rect">
            <a:avLst/>
          </a:prstGeom>
        </p:spPr>
        <p:txBody>
          <a:bodyPr/>
          <a:lstStyle>
            <a:lvl1pPr>
              <a:defRPr b="0" i="0">
                <a:latin typeface="Alibaba PuHuiTi" pitchFamily="18" charset="-122"/>
                <a:ea typeface="Alibaba PuHuiTi" pitchFamily="18" charset="-122"/>
              </a:defRPr>
            </a:lvl1pPr>
            <a:lvl2pPr>
              <a:defRPr b="0" i="0">
                <a:latin typeface="Alibaba PuHuiTi" pitchFamily="18" charset="-122"/>
                <a:ea typeface="Alibaba PuHuiTi" pitchFamily="18" charset="-122"/>
              </a:defRPr>
            </a:lvl2pPr>
            <a:lvl3pPr>
              <a:defRPr b="0" i="0">
                <a:latin typeface="Alibaba PuHuiTi" pitchFamily="18" charset="-122"/>
                <a:ea typeface="Alibaba PuHuiTi" pitchFamily="18" charset="-122"/>
              </a:defRPr>
            </a:lvl3pPr>
            <a:lvl4pPr>
              <a:defRPr b="0" i="0">
                <a:latin typeface="Alibaba PuHuiTi" pitchFamily="18" charset="-122"/>
                <a:ea typeface="Alibaba PuHuiTi" pitchFamily="18" charset="-122"/>
              </a:defRPr>
            </a:lvl4pPr>
            <a:lvl5pPr>
              <a:defRPr b="0" i="0">
                <a:latin typeface="Alibaba PuHuiTi" pitchFamily="18" charset="-122"/>
                <a:ea typeface="Alibaba PuHuiTi" pitchFamily="18" charset="-122"/>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内容占位符 3">
            <a:extLst>
              <a:ext uri="{FF2B5EF4-FFF2-40B4-BE49-F238E27FC236}">
                <a16:creationId xmlns:a16="http://schemas.microsoft.com/office/drawing/2014/main" id="{4D7E2A11-6BBC-49F0-B07C-E0E154DDA80A}"/>
              </a:ext>
            </a:extLst>
          </p:cNvPr>
          <p:cNvSpPr>
            <a:spLocks noGrp="1"/>
          </p:cNvSpPr>
          <p:nvPr>
            <p:ph sz="half" idx="2"/>
          </p:nvPr>
        </p:nvSpPr>
        <p:spPr>
          <a:xfrm>
            <a:off x="6172200" y="1825625"/>
            <a:ext cx="5181600" cy="4351338"/>
          </a:xfrm>
          <a:prstGeom prst="rect">
            <a:avLst/>
          </a:prstGeom>
        </p:spPr>
        <p:txBody>
          <a:bodyPr/>
          <a:lstStyle>
            <a:lvl1pPr>
              <a:defRPr b="0" i="0">
                <a:latin typeface="Alibaba PuHuiTi" pitchFamily="18" charset="-122"/>
                <a:ea typeface="Alibaba PuHuiTi" pitchFamily="18" charset="-122"/>
              </a:defRPr>
            </a:lvl1pPr>
            <a:lvl2pPr>
              <a:defRPr b="0" i="0">
                <a:latin typeface="Alibaba PuHuiTi" pitchFamily="18" charset="-122"/>
                <a:ea typeface="Alibaba PuHuiTi" pitchFamily="18" charset="-122"/>
              </a:defRPr>
            </a:lvl2pPr>
            <a:lvl3pPr>
              <a:defRPr b="0" i="0">
                <a:latin typeface="Alibaba PuHuiTi" pitchFamily="18" charset="-122"/>
                <a:ea typeface="Alibaba PuHuiTi" pitchFamily="18" charset="-122"/>
              </a:defRPr>
            </a:lvl3pPr>
            <a:lvl4pPr>
              <a:defRPr b="0" i="0">
                <a:latin typeface="Alibaba PuHuiTi" pitchFamily="18" charset="-122"/>
                <a:ea typeface="Alibaba PuHuiTi" pitchFamily="18" charset="-122"/>
              </a:defRPr>
            </a:lvl4pPr>
            <a:lvl5pPr>
              <a:defRPr b="0" i="0">
                <a:latin typeface="Alibaba PuHuiTi" pitchFamily="18" charset="-122"/>
                <a:ea typeface="Alibaba PuHuiTi" pitchFamily="18" charset="-122"/>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5" name="日期占位符 4">
            <a:extLst>
              <a:ext uri="{FF2B5EF4-FFF2-40B4-BE49-F238E27FC236}">
                <a16:creationId xmlns:a16="http://schemas.microsoft.com/office/drawing/2014/main" id="{411E7575-A71B-4911-989F-EE91732F1C9E}"/>
              </a:ext>
            </a:extLst>
          </p:cNvPr>
          <p:cNvSpPr>
            <a:spLocks noGrp="1"/>
          </p:cNvSpPr>
          <p:nvPr>
            <p:ph type="dt" sz="half" idx="10"/>
          </p:nvPr>
        </p:nvSpPr>
        <p:spPr>
          <a:xfrm>
            <a:off x="838200" y="6356350"/>
            <a:ext cx="2743200" cy="365125"/>
          </a:xfrm>
          <a:prstGeom prst="rect">
            <a:avLst/>
          </a:prstGeom>
        </p:spPr>
        <p:txBody>
          <a:bodyPr/>
          <a:lstStyle>
            <a:lvl1pPr>
              <a:defRPr b="0" i="0">
                <a:latin typeface="Alibaba PuHuiTi" pitchFamily="18" charset="-122"/>
                <a:ea typeface="Alibaba PuHuiTi" pitchFamily="18" charset="-122"/>
              </a:defRPr>
            </a:lvl1pPr>
          </a:lstStyle>
          <a:p>
            <a:fld id="{E03BAA36-83D7-4306-A588-FDD11218D53D}" type="datetimeFigureOut">
              <a:rPr lang="zh-CN" altLang="en-US" smtClean="0"/>
              <a:pPr/>
              <a:t>2025/3/26</a:t>
            </a:fld>
            <a:endParaRPr lang="zh-CN" altLang="en-US" dirty="0"/>
          </a:p>
        </p:txBody>
      </p:sp>
      <p:sp>
        <p:nvSpPr>
          <p:cNvPr id="6" name="页脚占位符 5">
            <a:extLst>
              <a:ext uri="{FF2B5EF4-FFF2-40B4-BE49-F238E27FC236}">
                <a16:creationId xmlns:a16="http://schemas.microsoft.com/office/drawing/2014/main" id="{85E05285-3348-4A85-B637-47FA09A7D795}"/>
              </a:ext>
            </a:extLst>
          </p:cNvPr>
          <p:cNvSpPr>
            <a:spLocks noGrp="1"/>
          </p:cNvSpPr>
          <p:nvPr>
            <p:ph type="ftr" sz="quarter" idx="11"/>
          </p:nvPr>
        </p:nvSpPr>
        <p:spPr>
          <a:xfrm>
            <a:off x="4038600" y="6356350"/>
            <a:ext cx="4114800" cy="365125"/>
          </a:xfrm>
          <a:prstGeom prst="rect">
            <a:avLst/>
          </a:prstGeom>
        </p:spPr>
        <p:txBody>
          <a:bodyPr/>
          <a:lstStyle>
            <a:lvl1pPr>
              <a:defRPr b="0" i="0">
                <a:latin typeface="Alibaba PuHuiTi" pitchFamily="18" charset="-122"/>
                <a:ea typeface="Alibaba PuHuiTi" pitchFamily="18" charset="-122"/>
              </a:defRPr>
            </a:lvl1pPr>
          </a:lstStyle>
          <a:p>
            <a:endParaRPr lang="zh-CN" altLang="en-US" dirty="0"/>
          </a:p>
        </p:txBody>
      </p:sp>
      <p:sp>
        <p:nvSpPr>
          <p:cNvPr id="7" name="灯片编号占位符 6">
            <a:extLst>
              <a:ext uri="{FF2B5EF4-FFF2-40B4-BE49-F238E27FC236}">
                <a16:creationId xmlns:a16="http://schemas.microsoft.com/office/drawing/2014/main" id="{2DA02FEB-D2EC-4808-8DCC-3AA966D3CC1B}"/>
              </a:ext>
            </a:extLst>
          </p:cNvPr>
          <p:cNvSpPr>
            <a:spLocks noGrp="1"/>
          </p:cNvSpPr>
          <p:nvPr>
            <p:ph type="sldNum" sz="quarter" idx="12"/>
          </p:nvPr>
        </p:nvSpPr>
        <p:spPr>
          <a:xfrm>
            <a:off x="8610600" y="6356350"/>
            <a:ext cx="2743200" cy="365125"/>
          </a:xfrm>
          <a:prstGeom prst="rect">
            <a:avLst/>
          </a:prstGeom>
        </p:spPr>
        <p:txBody>
          <a:bodyPr/>
          <a:lstStyle>
            <a:lvl1pPr>
              <a:defRPr b="0" i="0">
                <a:latin typeface="Alibaba PuHuiTi" pitchFamily="18" charset="-122"/>
                <a:ea typeface="Alibaba PuHuiTi" pitchFamily="18" charset="-122"/>
              </a:defRPr>
            </a:lvl1pPr>
          </a:lstStyle>
          <a:p>
            <a:fld id="{8DE7874E-35F5-4B15-9F30-4780D0F8F6C8}" type="slidenum">
              <a:rPr lang="zh-CN" altLang="en-US" smtClean="0"/>
              <a:pPr/>
              <a:t>‹#›</a:t>
            </a:fld>
            <a:endParaRPr lang="zh-CN" altLang="en-US" dirty="0"/>
          </a:p>
        </p:txBody>
      </p:sp>
    </p:spTree>
    <p:extLst>
      <p:ext uri="{BB962C8B-B14F-4D97-AF65-F5344CB8AC3E}">
        <p14:creationId xmlns:p14="http://schemas.microsoft.com/office/powerpoint/2010/main" val="1500487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8760E08-EC5B-40D6-BEB8-B47E43D63385}"/>
              </a:ext>
            </a:extLst>
          </p:cNvPr>
          <p:cNvSpPr>
            <a:spLocks noGrp="1"/>
          </p:cNvSpPr>
          <p:nvPr>
            <p:ph type="title"/>
          </p:nvPr>
        </p:nvSpPr>
        <p:spPr>
          <a:xfrm>
            <a:off x="839788" y="365125"/>
            <a:ext cx="10515600" cy="1325563"/>
          </a:xfrm>
          <a:prstGeom prst="rect">
            <a:avLst/>
          </a:prstGeom>
        </p:spPr>
        <p:txBody>
          <a:bodyPr/>
          <a:lstStyle>
            <a:lvl1pPr>
              <a:defRPr b="0" i="0">
                <a:latin typeface="Alibaba PuHuiTi" pitchFamily="18" charset="-122"/>
                <a:ea typeface="Alibaba PuHuiTi" pitchFamily="18" charset="-122"/>
              </a:defRPr>
            </a:lvl1pPr>
          </a:lstStyle>
          <a:p>
            <a:r>
              <a:rPr lang="zh-CN" altLang="en-US" dirty="0"/>
              <a:t>单击此处编辑母版标题样式</a:t>
            </a:r>
          </a:p>
        </p:txBody>
      </p:sp>
      <p:sp>
        <p:nvSpPr>
          <p:cNvPr id="3" name="文本占位符 2">
            <a:extLst>
              <a:ext uri="{FF2B5EF4-FFF2-40B4-BE49-F238E27FC236}">
                <a16:creationId xmlns:a16="http://schemas.microsoft.com/office/drawing/2014/main" id="{21E0DB61-8D2C-4FC6-A741-C2DA3127629E}"/>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0" i="0">
                <a:latin typeface="Alibaba PuHuiTi" pitchFamily="18" charset="-122"/>
                <a:ea typeface="Alibaba PuHuiTi" pitchFamily="18"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内容占位符 3">
            <a:extLst>
              <a:ext uri="{FF2B5EF4-FFF2-40B4-BE49-F238E27FC236}">
                <a16:creationId xmlns:a16="http://schemas.microsoft.com/office/drawing/2014/main" id="{5C5BF652-0606-49BF-ADBC-AE084BA35DE5}"/>
              </a:ext>
            </a:extLst>
          </p:cNvPr>
          <p:cNvSpPr>
            <a:spLocks noGrp="1"/>
          </p:cNvSpPr>
          <p:nvPr>
            <p:ph sz="half" idx="2"/>
          </p:nvPr>
        </p:nvSpPr>
        <p:spPr>
          <a:xfrm>
            <a:off x="839788" y="2505075"/>
            <a:ext cx="5157787" cy="3684588"/>
          </a:xfrm>
          <a:prstGeom prst="rect">
            <a:avLst/>
          </a:prstGeom>
        </p:spPr>
        <p:txBody>
          <a:bodyPr/>
          <a:lstStyle>
            <a:lvl1pPr>
              <a:defRPr b="0" i="0">
                <a:latin typeface="Alibaba PuHuiTi" pitchFamily="18" charset="-122"/>
                <a:ea typeface="Alibaba PuHuiTi" pitchFamily="18" charset="-122"/>
              </a:defRPr>
            </a:lvl1pPr>
            <a:lvl2pPr>
              <a:defRPr b="0" i="0">
                <a:latin typeface="Alibaba PuHuiTi" pitchFamily="18" charset="-122"/>
                <a:ea typeface="Alibaba PuHuiTi" pitchFamily="18" charset="-122"/>
              </a:defRPr>
            </a:lvl2pPr>
            <a:lvl3pPr>
              <a:defRPr b="0" i="0">
                <a:latin typeface="Alibaba PuHuiTi" pitchFamily="18" charset="-122"/>
                <a:ea typeface="Alibaba PuHuiTi" pitchFamily="18" charset="-122"/>
              </a:defRPr>
            </a:lvl3pPr>
            <a:lvl4pPr>
              <a:defRPr b="0" i="0">
                <a:latin typeface="Alibaba PuHuiTi" pitchFamily="18" charset="-122"/>
                <a:ea typeface="Alibaba PuHuiTi" pitchFamily="18" charset="-122"/>
              </a:defRPr>
            </a:lvl4pPr>
            <a:lvl5pPr>
              <a:defRPr b="0" i="0">
                <a:latin typeface="Alibaba PuHuiTi" pitchFamily="18" charset="-122"/>
                <a:ea typeface="Alibaba PuHuiTi" pitchFamily="18" charset="-122"/>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5" name="文本占位符 4">
            <a:extLst>
              <a:ext uri="{FF2B5EF4-FFF2-40B4-BE49-F238E27FC236}">
                <a16:creationId xmlns:a16="http://schemas.microsoft.com/office/drawing/2014/main" id="{5501F980-0F66-4E50-8B4C-807A37CD11C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0" i="0">
                <a:latin typeface="Alibaba PuHuiTi" pitchFamily="18" charset="-122"/>
                <a:ea typeface="Alibaba PuHuiTi" pitchFamily="18"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6" name="内容占位符 5">
            <a:extLst>
              <a:ext uri="{FF2B5EF4-FFF2-40B4-BE49-F238E27FC236}">
                <a16:creationId xmlns:a16="http://schemas.microsoft.com/office/drawing/2014/main" id="{9026C062-EE44-4449-902D-C99D775D3E83}"/>
              </a:ext>
            </a:extLst>
          </p:cNvPr>
          <p:cNvSpPr>
            <a:spLocks noGrp="1"/>
          </p:cNvSpPr>
          <p:nvPr>
            <p:ph sz="quarter" idx="4"/>
          </p:nvPr>
        </p:nvSpPr>
        <p:spPr>
          <a:xfrm>
            <a:off x="6172200" y="2505075"/>
            <a:ext cx="5183188" cy="3684588"/>
          </a:xfrm>
          <a:prstGeom prst="rect">
            <a:avLst/>
          </a:prstGeom>
        </p:spPr>
        <p:txBody>
          <a:bodyPr/>
          <a:lstStyle>
            <a:lvl1pPr>
              <a:defRPr b="0" i="0">
                <a:latin typeface="Alibaba PuHuiTi" pitchFamily="18" charset="-122"/>
                <a:ea typeface="Alibaba PuHuiTi" pitchFamily="18" charset="-122"/>
              </a:defRPr>
            </a:lvl1pPr>
            <a:lvl2pPr>
              <a:defRPr b="0" i="0">
                <a:latin typeface="Alibaba PuHuiTi" pitchFamily="18" charset="-122"/>
                <a:ea typeface="Alibaba PuHuiTi" pitchFamily="18" charset="-122"/>
              </a:defRPr>
            </a:lvl2pPr>
            <a:lvl3pPr>
              <a:defRPr b="0" i="0">
                <a:latin typeface="Alibaba PuHuiTi" pitchFamily="18" charset="-122"/>
                <a:ea typeface="Alibaba PuHuiTi" pitchFamily="18" charset="-122"/>
              </a:defRPr>
            </a:lvl3pPr>
            <a:lvl4pPr>
              <a:defRPr b="0" i="0">
                <a:latin typeface="Alibaba PuHuiTi" pitchFamily="18" charset="-122"/>
                <a:ea typeface="Alibaba PuHuiTi" pitchFamily="18" charset="-122"/>
              </a:defRPr>
            </a:lvl4pPr>
            <a:lvl5pPr>
              <a:defRPr b="0" i="0">
                <a:latin typeface="Alibaba PuHuiTi" pitchFamily="18" charset="-122"/>
                <a:ea typeface="Alibaba PuHuiTi" pitchFamily="18" charset="-122"/>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7" name="日期占位符 6">
            <a:extLst>
              <a:ext uri="{FF2B5EF4-FFF2-40B4-BE49-F238E27FC236}">
                <a16:creationId xmlns:a16="http://schemas.microsoft.com/office/drawing/2014/main" id="{0A3B2839-3D39-4AD2-AA5B-D47B45460A84}"/>
              </a:ext>
            </a:extLst>
          </p:cNvPr>
          <p:cNvSpPr>
            <a:spLocks noGrp="1"/>
          </p:cNvSpPr>
          <p:nvPr>
            <p:ph type="dt" sz="half" idx="10"/>
          </p:nvPr>
        </p:nvSpPr>
        <p:spPr>
          <a:xfrm>
            <a:off x="838200" y="6356350"/>
            <a:ext cx="2743200" cy="365125"/>
          </a:xfrm>
          <a:prstGeom prst="rect">
            <a:avLst/>
          </a:prstGeom>
        </p:spPr>
        <p:txBody>
          <a:bodyPr/>
          <a:lstStyle>
            <a:lvl1pPr>
              <a:defRPr b="0" i="0">
                <a:latin typeface="Alibaba PuHuiTi" pitchFamily="18" charset="-122"/>
                <a:ea typeface="Alibaba PuHuiTi" pitchFamily="18" charset="-122"/>
              </a:defRPr>
            </a:lvl1pPr>
          </a:lstStyle>
          <a:p>
            <a:fld id="{E03BAA36-83D7-4306-A588-FDD11218D53D}" type="datetimeFigureOut">
              <a:rPr lang="zh-CN" altLang="en-US" smtClean="0"/>
              <a:pPr/>
              <a:t>2025/3/26</a:t>
            </a:fld>
            <a:endParaRPr lang="zh-CN" altLang="en-US" dirty="0"/>
          </a:p>
        </p:txBody>
      </p:sp>
      <p:sp>
        <p:nvSpPr>
          <p:cNvPr id="8" name="页脚占位符 7">
            <a:extLst>
              <a:ext uri="{FF2B5EF4-FFF2-40B4-BE49-F238E27FC236}">
                <a16:creationId xmlns:a16="http://schemas.microsoft.com/office/drawing/2014/main" id="{E0330BB1-B6FA-46E9-9B86-F674165022DB}"/>
              </a:ext>
            </a:extLst>
          </p:cNvPr>
          <p:cNvSpPr>
            <a:spLocks noGrp="1"/>
          </p:cNvSpPr>
          <p:nvPr>
            <p:ph type="ftr" sz="quarter" idx="11"/>
          </p:nvPr>
        </p:nvSpPr>
        <p:spPr>
          <a:xfrm>
            <a:off x="4038600" y="6356350"/>
            <a:ext cx="4114800" cy="365125"/>
          </a:xfrm>
          <a:prstGeom prst="rect">
            <a:avLst/>
          </a:prstGeom>
        </p:spPr>
        <p:txBody>
          <a:bodyPr/>
          <a:lstStyle>
            <a:lvl1pPr>
              <a:defRPr b="0" i="0">
                <a:latin typeface="Alibaba PuHuiTi" pitchFamily="18" charset="-122"/>
                <a:ea typeface="Alibaba PuHuiTi" pitchFamily="18" charset="-122"/>
              </a:defRPr>
            </a:lvl1pPr>
          </a:lstStyle>
          <a:p>
            <a:endParaRPr lang="zh-CN" altLang="en-US" dirty="0"/>
          </a:p>
        </p:txBody>
      </p:sp>
      <p:sp>
        <p:nvSpPr>
          <p:cNvPr id="9" name="灯片编号占位符 8">
            <a:extLst>
              <a:ext uri="{FF2B5EF4-FFF2-40B4-BE49-F238E27FC236}">
                <a16:creationId xmlns:a16="http://schemas.microsoft.com/office/drawing/2014/main" id="{16413A95-FCF6-4294-B389-1001877ED47C}"/>
              </a:ext>
            </a:extLst>
          </p:cNvPr>
          <p:cNvSpPr>
            <a:spLocks noGrp="1"/>
          </p:cNvSpPr>
          <p:nvPr>
            <p:ph type="sldNum" sz="quarter" idx="12"/>
          </p:nvPr>
        </p:nvSpPr>
        <p:spPr>
          <a:xfrm>
            <a:off x="8610600" y="6356350"/>
            <a:ext cx="2743200" cy="365125"/>
          </a:xfrm>
          <a:prstGeom prst="rect">
            <a:avLst/>
          </a:prstGeom>
        </p:spPr>
        <p:txBody>
          <a:bodyPr/>
          <a:lstStyle>
            <a:lvl1pPr>
              <a:defRPr b="0" i="0">
                <a:latin typeface="Alibaba PuHuiTi" pitchFamily="18" charset="-122"/>
                <a:ea typeface="Alibaba PuHuiTi" pitchFamily="18" charset="-122"/>
              </a:defRPr>
            </a:lvl1pPr>
          </a:lstStyle>
          <a:p>
            <a:fld id="{8DE7874E-35F5-4B15-9F30-4780D0F8F6C8}" type="slidenum">
              <a:rPr lang="zh-CN" altLang="en-US" smtClean="0"/>
              <a:pPr/>
              <a:t>‹#›</a:t>
            </a:fld>
            <a:endParaRPr lang="zh-CN" altLang="en-US" dirty="0"/>
          </a:p>
        </p:txBody>
      </p:sp>
    </p:spTree>
    <p:extLst>
      <p:ext uri="{BB962C8B-B14F-4D97-AF65-F5344CB8AC3E}">
        <p14:creationId xmlns:p14="http://schemas.microsoft.com/office/powerpoint/2010/main" val="31547887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8760E08-EC5B-40D6-BEB8-B47E43D63385}"/>
              </a:ext>
            </a:extLst>
          </p:cNvPr>
          <p:cNvSpPr>
            <a:spLocks noGrp="1"/>
          </p:cNvSpPr>
          <p:nvPr>
            <p:ph type="title"/>
          </p:nvPr>
        </p:nvSpPr>
        <p:spPr>
          <a:xfrm>
            <a:off x="839788" y="365125"/>
            <a:ext cx="10515600" cy="1325563"/>
          </a:xfrm>
          <a:prstGeom prst="rect">
            <a:avLst/>
          </a:prstGeom>
        </p:spPr>
        <p:txBody>
          <a:bodyPr/>
          <a:lstStyle>
            <a:lvl1pPr>
              <a:defRPr b="0" i="0">
                <a:latin typeface="Alibaba PuHuiTi" pitchFamily="18" charset="-122"/>
                <a:ea typeface="Alibaba PuHuiTi" pitchFamily="18" charset="-122"/>
              </a:defRPr>
            </a:lvl1pPr>
          </a:lstStyle>
          <a:p>
            <a:r>
              <a:rPr lang="zh-CN" altLang="en-US" dirty="0"/>
              <a:t>单击此处编辑母版标题样式</a:t>
            </a:r>
          </a:p>
        </p:txBody>
      </p:sp>
      <p:sp>
        <p:nvSpPr>
          <p:cNvPr id="3" name="文本占位符 2">
            <a:extLst>
              <a:ext uri="{FF2B5EF4-FFF2-40B4-BE49-F238E27FC236}">
                <a16:creationId xmlns:a16="http://schemas.microsoft.com/office/drawing/2014/main" id="{21E0DB61-8D2C-4FC6-A741-C2DA3127629E}"/>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0" i="0">
                <a:latin typeface="Alibaba PuHuiTi" pitchFamily="18" charset="-122"/>
                <a:ea typeface="Alibaba PuHuiTi" pitchFamily="18"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内容占位符 3">
            <a:extLst>
              <a:ext uri="{FF2B5EF4-FFF2-40B4-BE49-F238E27FC236}">
                <a16:creationId xmlns:a16="http://schemas.microsoft.com/office/drawing/2014/main" id="{5C5BF652-0606-49BF-ADBC-AE084BA35DE5}"/>
              </a:ext>
            </a:extLst>
          </p:cNvPr>
          <p:cNvSpPr>
            <a:spLocks noGrp="1"/>
          </p:cNvSpPr>
          <p:nvPr>
            <p:ph sz="half" idx="2"/>
          </p:nvPr>
        </p:nvSpPr>
        <p:spPr>
          <a:xfrm>
            <a:off x="839788" y="2505075"/>
            <a:ext cx="5157787" cy="3684588"/>
          </a:xfrm>
          <a:prstGeom prst="rect">
            <a:avLst/>
          </a:prstGeom>
        </p:spPr>
        <p:txBody>
          <a:bodyPr/>
          <a:lstStyle>
            <a:lvl1pPr>
              <a:defRPr b="0" i="0">
                <a:latin typeface="Alibaba PuHuiTi" pitchFamily="18" charset="-122"/>
                <a:ea typeface="Alibaba PuHuiTi" pitchFamily="18" charset="-122"/>
              </a:defRPr>
            </a:lvl1pPr>
            <a:lvl2pPr>
              <a:defRPr b="0" i="0">
                <a:latin typeface="Alibaba PuHuiTi" pitchFamily="18" charset="-122"/>
                <a:ea typeface="Alibaba PuHuiTi" pitchFamily="18" charset="-122"/>
              </a:defRPr>
            </a:lvl2pPr>
            <a:lvl3pPr>
              <a:defRPr b="0" i="0">
                <a:latin typeface="Alibaba PuHuiTi" pitchFamily="18" charset="-122"/>
                <a:ea typeface="Alibaba PuHuiTi" pitchFamily="18" charset="-122"/>
              </a:defRPr>
            </a:lvl3pPr>
            <a:lvl4pPr>
              <a:defRPr b="0" i="0">
                <a:latin typeface="Alibaba PuHuiTi" pitchFamily="18" charset="-122"/>
                <a:ea typeface="Alibaba PuHuiTi" pitchFamily="18" charset="-122"/>
              </a:defRPr>
            </a:lvl4pPr>
            <a:lvl5pPr>
              <a:defRPr b="0" i="0">
                <a:latin typeface="Alibaba PuHuiTi" pitchFamily="18" charset="-122"/>
                <a:ea typeface="Alibaba PuHuiTi" pitchFamily="18" charset="-122"/>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5" name="文本占位符 4">
            <a:extLst>
              <a:ext uri="{FF2B5EF4-FFF2-40B4-BE49-F238E27FC236}">
                <a16:creationId xmlns:a16="http://schemas.microsoft.com/office/drawing/2014/main" id="{5501F980-0F66-4E50-8B4C-807A37CD11C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0" i="0">
                <a:latin typeface="Alibaba PuHuiTi" pitchFamily="18" charset="-122"/>
                <a:ea typeface="Alibaba PuHuiTi" pitchFamily="18"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6" name="内容占位符 5">
            <a:extLst>
              <a:ext uri="{FF2B5EF4-FFF2-40B4-BE49-F238E27FC236}">
                <a16:creationId xmlns:a16="http://schemas.microsoft.com/office/drawing/2014/main" id="{9026C062-EE44-4449-902D-C99D775D3E83}"/>
              </a:ext>
            </a:extLst>
          </p:cNvPr>
          <p:cNvSpPr>
            <a:spLocks noGrp="1"/>
          </p:cNvSpPr>
          <p:nvPr>
            <p:ph sz="quarter" idx="4"/>
          </p:nvPr>
        </p:nvSpPr>
        <p:spPr>
          <a:xfrm>
            <a:off x="6172200" y="2505075"/>
            <a:ext cx="5183188" cy="3684588"/>
          </a:xfrm>
          <a:prstGeom prst="rect">
            <a:avLst/>
          </a:prstGeom>
        </p:spPr>
        <p:txBody>
          <a:bodyPr/>
          <a:lstStyle>
            <a:lvl1pPr>
              <a:defRPr b="0" i="0">
                <a:latin typeface="Alibaba PuHuiTi" pitchFamily="18" charset="-122"/>
                <a:ea typeface="Alibaba PuHuiTi" pitchFamily="18" charset="-122"/>
              </a:defRPr>
            </a:lvl1pPr>
            <a:lvl2pPr>
              <a:defRPr b="0" i="0">
                <a:latin typeface="Alibaba PuHuiTi" pitchFamily="18" charset="-122"/>
                <a:ea typeface="Alibaba PuHuiTi" pitchFamily="18" charset="-122"/>
              </a:defRPr>
            </a:lvl2pPr>
            <a:lvl3pPr>
              <a:defRPr b="0" i="0">
                <a:latin typeface="Alibaba PuHuiTi" pitchFamily="18" charset="-122"/>
                <a:ea typeface="Alibaba PuHuiTi" pitchFamily="18" charset="-122"/>
              </a:defRPr>
            </a:lvl3pPr>
            <a:lvl4pPr>
              <a:defRPr b="0" i="0">
                <a:latin typeface="Alibaba PuHuiTi" pitchFamily="18" charset="-122"/>
                <a:ea typeface="Alibaba PuHuiTi" pitchFamily="18" charset="-122"/>
              </a:defRPr>
            </a:lvl4pPr>
            <a:lvl5pPr>
              <a:defRPr b="0" i="0">
                <a:latin typeface="Alibaba PuHuiTi" pitchFamily="18" charset="-122"/>
                <a:ea typeface="Alibaba PuHuiTi" pitchFamily="18" charset="-122"/>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7" name="日期占位符 6">
            <a:extLst>
              <a:ext uri="{FF2B5EF4-FFF2-40B4-BE49-F238E27FC236}">
                <a16:creationId xmlns:a16="http://schemas.microsoft.com/office/drawing/2014/main" id="{0A3B2839-3D39-4AD2-AA5B-D47B45460A84}"/>
              </a:ext>
            </a:extLst>
          </p:cNvPr>
          <p:cNvSpPr>
            <a:spLocks noGrp="1"/>
          </p:cNvSpPr>
          <p:nvPr>
            <p:ph type="dt" sz="half" idx="10"/>
          </p:nvPr>
        </p:nvSpPr>
        <p:spPr>
          <a:xfrm>
            <a:off x="838200" y="6356350"/>
            <a:ext cx="2743200" cy="365125"/>
          </a:xfrm>
          <a:prstGeom prst="rect">
            <a:avLst/>
          </a:prstGeom>
        </p:spPr>
        <p:txBody>
          <a:bodyPr/>
          <a:lstStyle>
            <a:lvl1pPr>
              <a:defRPr b="0" i="0">
                <a:latin typeface="Alibaba PuHuiTi" pitchFamily="18" charset="-122"/>
                <a:ea typeface="Alibaba PuHuiTi" pitchFamily="18" charset="-122"/>
              </a:defRPr>
            </a:lvl1pPr>
          </a:lstStyle>
          <a:p>
            <a:fld id="{E03BAA36-83D7-4306-A588-FDD11218D53D}" type="datetimeFigureOut">
              <a:rPr lang="zh-CN" altLang="en-US" smtClean="0"/>
              <a:pPr/>
              <a:t>2025/3/26</a:t>
            </a:fld>
            <a:endParaRPr lang="zh-CN" altLang="en-US" dirty="0"/>
          </a:p>
        </p:txBody>
      </p:sp>
      <p:sp>
        <p:nvSpPr>
          <p:cNvPr id="8" name="页脚占位符 7">
            <a:extLst>
              <a:ext uri="{FF2B5EF4-FFF2-40B4-BE49-F238E27FC236}">
                <a16:creationId xmlns:a16="http://schemas.microsoft.com/office/drawing/2014/main" id="{E0330BB1-B6FA-46E9-9B86-F674165022DB}"/>
              </a:ext>
            </a:extLst>
          </p:cNvPr>
          <p:cNvSpPr>
            <a:spLocks noGrp="1"/>
          </p:cNvSpPr>
          <p:nvPr>
            <p:ph type="ftr" sz="quarter" idx="11"/>
          </p:nvPr>
        </p:nvSpPr>
        <p:spPr>
          <a:xfrm>
            <a:off x="4038600" y="6356350"/>
            <a:ext cx="4114800" cy="365125"/>
          </a:xfrm>
          <a:prstGeom prst="rect">
            <a:avLst/>
          </a:prstGeom>
        </p:spPr>
        <p:txBody>
          <a:bodyPr/>
          <a:lstStyle>
            <a:lvl1pPr>
              <a:defRPr b="0" i="0">
                <a:latin typeface="Alibaba PuHuiTi" pitchFamily="18" charset="-122"/>
                <a:ea typeface="Alibaba PuHuiTi" pitchFamily="18" charset="-122"/>
              </a:defRPr>
            </a:lvl1pPr>
          </a:lstStyle>
          <a:p>
            <a:endParaRPr lang="zh-CN" altLang="en-US" dirty="0"/>
          </a:p>
        </p:txBody>
      </p:sp>
      <p:sp>
        <p:nvSpPr>
          <p:cNvPr id="9" name="灯片编号占位符 8">
            <a:extLst>
              <a:ext uri="{FF2B5EF4-FFF2-40B4-BE49-F238E27FC236}">
                <a16:creationId xmlns:a16="http://schemas.microsoft.com/office/drawing/2014/main" id="{16413A95-FCF6-4294-B389-1001877ED47C}"/>
              </a:ext>
            </a:extLst>
          </p:cNvPr>
          <p:cNvSpPr>
            <a:spLocks noGrp="1"/>
          </p:cNvSpPr>
          <p:nvPr>
            <p:ph type="sldNum" sz="quarter" idx="12"/>
          </p:nvPr>
        </p:nvSpPr>
        <p:spPr>
          <a:xfrm>
            <a:off x="8610600" y="6356350"/>
            <a:ext cx="2743200" cy="365125"/>
          </a:xfrm>
          <a:prstGeom prst="rect">
            <a:avLst/>
          </a:prstGeom>
        </p:spPr>
        <p:txBody>
          <a:bodyPr/>
          <a:lstStyle>
            <a:lvl1pPr>
              <a:defRPr b="0" i="0">
                <a:latin typeface="Alibaba PuHuiTi" pitchFamily="18" charset="-122"/>
                <a:ea typeface="Alibaba PuHuiTi" pitchFamily="18" charset="-122"/>
              </a:defRPr>
            </a:lvl1pPr>
          </a:lstStyle>
          <a:p>
            <a:fld id="{8DE7874E-35F5-4B15-9F30-4780D0F8F6C8}" type="slidenum">
              <a:rPr lang="zh-CN" altLang="en-US" smtClean="0"/>
              <a:pPr/>
              <a:t>‹#›</a:t>
            </a:fld>
            <a:endParaRPr lang="zh-CN" altLang="en-US" dirty="0"/>
          </a:p>
        </p:txBody>
      </p:sp>
      <p:sp>
        <p:nvSpPr>
          <p:cNvPr id="11" name="TextBox 10"/>
          <p:cNvSpPr txBox="1"/>
          <p:nvPr userDrawn="1"/>
        </p:nvSpPr>
        <p:spPr>
          <a:xfrm>
            <a:off x="1475443" y="6733102"/>
            <a:ext cx="1800200" cy="118430"/>
          </a:xfrm>
          <a:prstGeom prst="rect">
            <a:avLst/>
          </a:prstGeom>
          <a:noFill/>
        </p:spPr>
        <p:txBody>
          <a:bodyPr wrap="square" rtlCol="0">
            <a:spAutoFit/>
          </a:bodyPr>
          <a:lstStyle/>
          <a:p>
            <a:pPr>
              <a:lnSpc>
                <a:spcPct val="200000"/>
              </a:lnSpc>
            </a:pPr>
            <a:r>
              <a:rPr lang="en-US" altLang="zh-CN" sz="100" dirty="0">
                <a:solidFill>
                  <a:prstClr val="black"/>
                </a:solidFill>
                <a:ea typeface="微软雅黑" panose="020B0503020204020204" pitchFamily="34" charset="-122"/>
                <a:hlinkClick r:id="rId2"/>
              </a:rPr>
              <a:t>PPT</a:t>
            </a:r>
            <a:r>
              <a:rPr lang="zh-CN" altLang="en-US" sz="100" dirty="0">
                <a:solidFill>
                  <a:prstClr val="black"/>
                </a:solidFill>
                <a:ea typeface="微软雅黑" panose="020B0503020204020204" pitchFamily="34" charset="-122"/>
                <a:hlinkClick r:id="rId2"/>
              </a:rPr>
              <a:t>模板</a:t>
            </a:r>
            <a:r>
              <a:rPr lang="zh-CN" altLang="en-US" sz="100" dirty="0">
                <a:solidFill>
                  <a:prstClr val="black"/>
                </a:solidFill>
                <a:ea typeface="微软雅黑" panose="020B0503020204020204" pitchFamily="34" charset="-122"/>
              </a:rPr>
              <a:t> </a:t>
            </a:r>
            <a:r>
              <a:rPr lang="en-US" altLang="zh-CN" sz="100" dirty="0">
                <a:solidFill>
                  <a:prstClr val="black"/>
                </a:solidFill>
                <a:ea typeface="微软雅黑" panose="020B0503020204020204" pitchFamily="34" charset="-122"/>
              </a:rPr>
              <a:t>http://www.1ppt.com/moban/</a:t>
            </a:r>
            <a:r>
              <a:rPr lang="zh-CN" altLang="en-US" sz="100" dirty="0">
                <a:solidFill>
                  <a:prstClr val="black"/>
                </a:solidFill>
                <a:ea typeface="微软雅黑" panose="020B0503020204020204" pitchFamily="34" charset="-122"/>
              </a:rPr>
              <a:t> </a:t>
            </a:r>
            <a:endParaRPr lang="en-US" altLang="zh-CN" sz="100" dirty="0">
              <a:solidFill>
                <a:prstClr val="black"/>
              </a:solidFill>
              <a:ea typeface="微软雅黑" panose="020B0503020204020204" pitchFamily="34" charset="-122"/>
            </a:endParaRPr>
          </a:p>
        </p:txBody>
      </p:sp>
    </p:spTree>
    <p:extLst>
      <p:ext uri="{BB962C8B-B14F-4D97-AF65-F5344CB8AC3E}">
        <p14:creationId xmlns:p14="http://schemas.microsoft.com/office/powerpoint/2010/main" val="35088010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8B82EEE-87E8-4E6E-BCDA-CE4F0ED74AA5}"/>
              </a:ext>
            </a:extLst>
          </p:cNvPr>
          <p:cNvSpPr>
            <a:spLocks noGrp="1"/>
          </p:cNvSpPr>
          <p:nvPr>
            <p:ph type="title"/>
          </p:nvPr>
        </p:nvSpPr>
        <p:spPr>
          <a:xfrm>
            <a:off x="838200" y="365125"/>
            <a:ext cx="10515600" cy="1325563"/>
          </a:xfrm>
          <a:prstGeom prst="rect">
            <a:avLst/>
          </a:prstGeom>
        </p:spPr>
        <p:txBody>
          <a:bodyPr/>
          <a:lstStyle>
            <a:lvl1pPr>
              <a:defRPr b="0" i="0">
                <a:latin typeface="Alibaba PuHuiTi" pitchFamily="18" charset="-122"/>
                <a:ea typeface="Alibaba PuHuiTi" pitchFamily="18" charset="-122"/>
              </a:defRPr>
            </a:lvl1pPr>
          </a:lstStyle>
          <a:p>
            <a:r>
              <a:rPr lang="zh-CN" altLang="en-US" dirty="0"/>
              <a:t>单击此处编辑母版标题样式</a:t>
            </a:r>
          </a:p>
        </p:txBody>
      </p:sp>
      <p:sp>
        <p:nvSpPr>
          <p:cNvPr id="3" name="日期占位符 2">
            <a:extLst>
              <a:ext uri="{FF2B5EF4-FFF2-40B4-BE49-F238E27FC236}">
                <a16:creationId xmlns:a16="http://schemas.microsoft.com/office/drawing/2014/main" id="{19BB196D-E7D7-49A3-8462-956EFD807771}"/>
              </a:ext>
            </a:extLst>
          </p:cNvPr>
          <p:cNvSpPr>
            <a:spLocks noGrp="1"/>
          </p:cNvSpPr>
          <p:nvPr>
            <p:ph type="dt" sz="half" idx="10"/>
          </p:nvPr>
        </p:nvSpPr>
        <p:spPr>
          <a:xfrm>
            <a:off x="838200" y="6356350"/>
            <a:ext cx="2743200" cy="365125"/>
          </a:xfrm>
          <a:prstGeom prst="rect">
            <a:avLst/>
          </a:prstGeom>
        </p:spPr>
        <p:txBody>
          <a:bodyPr/>
          <a:lstStyle>
            <a:lvl1pPr>
              <a:defRPr b="0" i="0">
                <a:latin typeface="Alibaba PuHuiTi" pitchFamily="18" charset="-122"/>
                <a:ea typeface="Alibaba PuHuiTi" pitchFamily="18" charset="-122"/>
              </a:defRPr>
            </a:lvl1pPr>
          </a:lstStyle>
          <a:p>
            <a:fld id="{E03BAA36-83D7-4306-A588-FDD11218D53D}" type="datetimeFigureOut">
              <a:rPr lang="zh-CN" altLang="en-US" smtClean="0"/>
              <a:pPr/>
              <a:t>2025/3/26</a:t>
            </a:fld>
            <a:endParaRPr lang="zh-CN" altLang="en-US" dirty="0"/>
          </a:p>
        </p:txBody>
      </p:sp>
      <p:sp>
        <p:nvSpPr>
          <p:cNvPr id="4" name="页脚占位符 3">
            <a:extLst>
              <a:ext uri="{FF2B5EF4-FFF2-40B4-BE49-F238E27FC236}">
                <a16:creationId xmlns:a16="http://schemas.microsoft.com/office/drawing/2014/main" id="{29C208EA-E8E7-43DC-A4BC-9C53B2699301}"/>
              </a:ext>
            </a:extLst>
          </p:cNvPr>
          <p:cNvSpPr>
            <a:spLocks noGrp="1"/>
          </p:cNvSpPr>
          <p:nvPr>
            <p:ph type="ftr" sz="quarter" idx="11"/>
          </p:nvPr>
        </p:nvSpPr>
        <p:spPr>
          <a:xfrm>
            <a:off x="4038600" y="6356350"/>
            <a:ext cx="4114800" cy="365125"/>
          </a:xfrm>
          <a:prstGeom prst="rect">
            <a:avLst/>
          </a:prstGeom>
        </p:spPr>
        <p:txBody>
          <a:bodyPr/>
          <a:lstStyle>
            <a:lvl1pPr>
              <a:defRPr b="0" i="0">
                <a:latin typeface="Alibaba PuHuiTi" pitchFamily="18" charset="-122"/>
                <a:ea typeface="Alibaba PuHuiTi" pitchFamily="18" charset="-122"/>
              </a:defRPr>
            </a:lvl1pPr>
          </a:lstStyle>
          <a:p>
            <a:endParaRPr lang="zh-CN" altLang="en-US" dirty="0"/>
          </a:p>
        </p:txBody>
      </p:sp>
      <p:sp>
        <p:nvSpPr>
          <p:cNvPr id="5" name="灯片编号占位符 4">
            <a:extLst>
              <a:ext uri="{FF2B5EF4-FFF2-40B4-BE49-F238E27FC236}">
                <a16:creationId xmlns:a16="http://schemas.microsoft.com/office/drawing/2014/main" id="{85C5EDCD-39C0-4F7A-9E19-B57F3083AF1C}"/>
              </a:ext>
            </a:extLst>
          </p:cNvPr>
          <p:cNvSpPr>
            <a:spLocks noGrp="1"/>
          </p:cNvSpPr>
          <p:nvPr>
            <p:ph type="sldNum" sz="quarter" idx="12"/>
          </p:nvPr>
        </p:nvSpPr>
        <p:spPr>
          <a:xfrm>
            <a:off x="8610600" y="6356350"/>
            <a:ext cx="2743200" cy="365125"/>
          </a:xfrm>
          <a:prstGeom prst="rect">
            <a:avLst/>
          </a:prstGeom>
        </p:spPr>
        <p:txBody>
          <a:bodyPr/>
          <a:lstStyle>
            <a:lvl1pPr>
              <a:defRPr b="0" i="0">
                <a:latin typeface="Alibaba PuHuiTi" pitchFamily="18" charset="-122"/>
                <a:ea typeface="Alibaba PuHuiTi" pitchFamily="18" charset="-122"/>
              </a:defRPr>
            </a:lvl1pPr>
          </a:lstStyle>
          <a:p>
            <a:fld id="{8DE7874E-35F5-4B15-9F30-4780D0F8F6C8}" type="slidenum">
              <a:rPr lang="zh-CN" altLang="en-US" smtClean="0"/>
              <a:pPr/>
              <a:t>‹#›</a:t>
            </a:fld>
            <a:endParaRPr lang="zh-CN" altLang="en-US" dirty="0"/>
          </a:p>
        </p:txBody>
      </p:sp>
    </p:spTree>
    <p:extLst>
      <p:ext uri="{BB962C8B-B14F-4D97-AF65-F5344CB8AC3E}">
        <p14:creationId xmlns:p14="http://schemas.microsoft.com/office/powerpoint/2010/main" val="3624326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E0C23D66-D83F-4014-A8B4-8DCD9997A4E3}"/>
              </a:ext>
            </a:extLst>
          </p:cNvPr>
          <p:cNvSpPr>
            <a:spLocks noGrp="1"/>
          </p:cNvSpPr>
          <p:nvPr>
            <p:ph type="dt" sz="half" idx="10"/>
          </p:nvPr>
        </p:nvSpPr>
        <p:spPr>
          <a:xfrm>
            <a:off x="838200" y="6356350"/>
            <a:ext cx="2743200" cy="365125"/>
          </a:xfrm>
          <a:prstGeom prst="rect">
            <a:avLst/>
          </a:prstGeom>
        </p:spPr>
        <p:txBody>
          <a:bodyPr/>
          <a:lstStyle>
            <a:lvl1pPr>
              <a:defRPr b="0" i="0">
                <a:latin typeface="Alibaba PuHuiTi" pitchFamily="18" charset="-122"/>
                <a:ea typeface="Alibaba PuHuiTi" pitchFamily="18" charset="-122"/>
              </a:defRPr>
            </a:lvl1pPr>
          </a:lstStyle>
          <a:p>
            <a:fld id="{E03BAA36-83D7-4306-A588-FDD11218D53D}" type="datetimeFigureOut">
              <a:rPr lang="zh-CN" altLang="en-US" smtClean="0"/>
              <a:pPr/>
              <a:t>2025/3/26</a:t>
            </a:fld>
            <a:endParaRPr lang="zh-CN" altLang="en-US" dirty="0"/>
          </a:p>
        </p:txBody>
      </p:sp>
      <p:sp>
        <p:nvSpPr>
          <p:cNvPr id="3" name="页脚占位符 2">
            <a:extLst>
              <a:ext uri="{FF2B5EF4-FFF2-40B4-BE49-F238E27FC236}">
                <a16:creationId xmlns:a16="http://schemas.microsoft.com/office/drawing/2014/main" id="{120EA144-D34E-4A77-AB3B-6805BB0B0577}"/>
              </a:ext>
            </a:extLst>
          </p:cNvPr>
          <p:cNvSpPr>
            <a:spLocks noGrp="1"/>
          </p:cNvSpPr>
          <p:nvPr>
            <p:ph type="ftr" sz="quarter" idx="11"/>
          </p:nvPr>
        </p:nvSpPr>
        <p:spPr>
          <a:xfrm>
            <a:off x="4038600" y="6356350"/>
            <a:ext cx="4114800" cy="365125"/>
          </a:xfrm>
          <a:prstGeom prst="rect">
            <a:avLst/>
          </a:prstGeom>
        </p:spPr>
        <p:txBody>
          <a:bodyPr/>
          <a:lstStyle>
            <a:lvl1pPr>
              <a:defRPr b="0" i="0">
                <a:latin typeface="Alibaba PuHuiTi" pitchFamily="18" charset="-122"/>
                <a:ea typeface="Alibaba PuHuiTi" pitchFamily="18" charset="-122"/>
              </a:defRPr>
            </a:lvl1pPr>
          </a:lstStyle>
          <a:p>
            <a:endParaRPr lang="zh-CN" altLang="en-US" dirty="0"/>
          </a:p>
        </p:txBody>
      </p:sp>
      <p:sp>
        <p:nvSpPr>
          <p:cNvPr id="4" name="灯片编号占位符 3">
            <a:extLst>
              <a:ext uri="{FF2B5EF4-FFF2-40B4-BE49-F238E27FC236}">
                <a16:creationId xmlns:a16="http://schemas.microsoft.com/office/drawing/2014/main" id="{E4286206-A366-4124-853A-FEC7F13A2466}"/>
              </a:ext>
            </a:extLst>
          </p:cNvPr>
          <p:cNvSpPr>
            <a:spLocks noGrp="1"/>
          </p:cNvSpPr>
          <p:nvPr>
            <p:ph type="sldNum" sz="quarter" idx="12"/>
          </p:nvPr>
        </p:nvSpPr>
        <p:spPr>
          <a:xfrm>
            <a:off x="8610600" y="6356350"/>
            <a:ext cx="2743200" cy="365125"/>
          </a:xfrm>
          <a:prstGeom prst="rect">
            <a:avLst/>
          </a:prstGeom>
        </p:spPr>
        <p:txBody>
          <a:bodyPr/>
          <a:lstStyle>
            <a:lvl1pPr>
              <a:defRPr b="0" i="0">
                <a:latin typeface="Alibaba PuHuiTi" pitchFamily="18" charset="-122"/>
                <a:ea typeface="Alibaba PuHuiTi" pitchFamily="18" charset="-122"/>
              </a:defRPr>
            </a:lvl1pPr>
          </a:lstStyle>
          <a:p>
            <a:fld id="{8DE7874E-35F5-4B15-9F30-4780D0F8F6C8}" type="slidenum">
              <a:rPr lang="zh-CN" altLang="en-US" smtClean="0"/>
              <a:pPr/>
              <a:t>‹#›</a:t>
            </a:fld>
            <a:endParaRPr lang="zh-CN" altLang="en-US" dirty="0"/>
          </a:p>
        </p:txBody>
      </p:sp>
    </p:spTree>
    <p:extLst>
      <p:ext uri="{BB962C8B-B14F-4D97-AF65-F5344CB8AC3E}">
        <p14:creationId xmlns:p14="http://schemas.microsoft.com/office/powerpoint/2010/main" val="4261512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9Slide.vn - 2019">
            <a:extLst>
              <a:ext uri="{FF2B5EF4-FFF2-40B4-BE49-F238E27FC236}">
                <a16:creationId xmlns:a16="http://schemas.microsoft.com/office/drawing/2014/main" id="{7981A68B-48C1-543B-D379-C768F2E66C3C}"/>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379167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l" defTabSz="914400" rtl="0" eaLnBrk="1" latinLnBrk="0" hangingPunct="1">
        <a:lnSpc>
          <a:spcPct val="90000"/>
        </a:lnSpc>
        <a:spcBef>
          <a:spcPct val="0"/>
        </a:spcBef>
        <a:buNone/>
        <a:defRPr sz="4400" b="0" i="0" kern="1200">
          <a:solidFill>
            <a:schemeClr val="tx1"/>
          </a:solidFill>
          <a:latin typeface="Alibaba PuHuiTi" pitchFamily="18" charset="-122"/>
          <a:ea typeface="Alibaba PuHuiTi" pitchFamily="18"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libaba PuHuiTi" pitchFamily="18" charset="-122"/>
          <a:ea typeface="Alibaba PuHuiTi" pitchFamily="18"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libaba PuHuiTi" pitchFamily="18" charset="-122"/>
          <a:ea typeface="Alibaba PuHuiTi" pitchFamily="18"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libaba PuHuiTi" pitchFamily="18" charset="-122"/>
          <a:ea typeface="Alibaba PuHuiTi" pitchFamily="18"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libaba PuHuiTi" pitchFamily="18" charset="-122"/>
          <a:ea typeface="Alibaba PuHuiTi" pitchFamily="18"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libaba PuHuiTi" pitchFamily="18" charset="-122"/>
          <a:ea typeface="Alibaba PuHuiTi" pitchFamily="18"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microsoft.com/office/2007/relationships/hdphoto" Target="../media/hdphoto3.wdp"/></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21.sv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1.sv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0.png"/><Relationship Id="rId5" Type="http://schemas.microsoft.com/office/2007/relationships/hdphoto" Target="../media/hdphoto1.wdp"/><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1.sv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0.png"/><Relationship Id="rId5" Type="http://schemas.microsoft.com/office/2007/relationships/hdphoto" Target="../media/hdphoto1.wdp"/><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a:extLst>
              <a:ext uri="{FF2B5EF4-FFF2-40B4-BE49-F238E27FC236}">
                <a16:creationId xmlns:a16="http://schemas.microsoft.com/office/drawing/2014/main" id="{D8FAA4B2-A78C-E144-9F49-C823AAE63955}"/>
              </a:ext>
            </a:extLst>
          </p:cNvPr>
          <p:cNvSpPr txBox="1"/>
          <p:nvPr/>
        </p:nvSpPr>
        <p:spPr>
          <a:xfrm>
            <a:off x="5607149" y="1482228"/>
            <a:ext cx="1229826" cy="46166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en-US" altLang="zh-CN" sz="2400" b="0" i="0" u="none" strike="noStrike" kern="1200" cap="none" spc="0" normalizeH="0" baseline="0" noProof="0" dirty="0">
                <a:ln>
                  <a:noFill/>
                </a:ln>
                <a:solidFill>
                  <a:prstClr val="white"/>
                </a:solidFill>
                <a:effectLst/>
                <a:uLnTx/>
                <a:uFillTx/>
                <a:latin typeface="微软雅黑" panose="020F0502020204030204"/>
                <a:cs typeface="+mn-ea"/>
                <a:sym typeface="+mn-lt"/>
              </a:rPr>
              <a:t>LOGO</a:t>
            </a:r>
            <a:endParaRPr kumimoji="1" lang="zh-CN" altLang="en-US" sz="2400" b="0" i="0" u="none" strike="noStrike" kern="1200" cap="none" spc="0" normalizeH="0" baseline="0" noProof="0" dirty="0">
              <a:ln>
                <a:noFill/>
              </a:ln>
              <a:solidFill>
                <a:prstClr val="white"/>
              </a:solidFill>
              <a:effectLst/>
              <a:uLnTx/>
              <a:uFillTx/>
              <a:latin typeface="微软雅黑" panose="020F0502020204030204"/>
              <a:cs typeface="+mn-ea"/>
              <a:sym typeface="+mn-lt"/>
            </a:endParaRPr>
          </a:p>
        </p:txBody>
      </p:sp>
      <p:pic>
        <p:nvPicPr>
          <p:cNvPr id="15" name="图片 41">
            <a:extLst>
              <a:ext uri="{FF2B5EF4-FFF2-40B4-BE49-F238E27FC236}">
                <a16:creationId xmlns:a16="http://schemas.microsoft.com/office/drawing/2014/main" id="{755989F6-FBC3-3F40-9899-65B101C5534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3830" r="-1652"/>
          <a:stretch/>
        </p:blipFill>
        <p:spPr>
          <a:xfrm>
            <a:off x="236921" y="4089870"/>
            <a:ext cx="4809324" cy="3454088"/>
          </a:xfrm>
          <a:prstGeom prst="rect">
            <a:avLst/>
          </a:prstGeom>
        </p:spPr>
      </p:pic>
      <p:pic>
        <p:nvPicPr>
          <p:cNvPr id="2" name="Picture 1">
            <a:extLst>
              <a:ext uri="{FF2B5EF4-FFF2-40B4-BE49-F238E27FC236}">
                <a16:creationId xmlns:a16="http://schemas.microsoft.com/office/drawing/2014/main" id="{D3A34C35-C162-84E6-F700-70752C859868}"/>
              </a:ext>
            </a:extLst>
          </p:cNvPr>
          <p:cNvPicPr>
            <a:picLocks noChangeAspect="1"/>
          </p:cNvPicPr>
          <p:nvPr/>
        </p:nvPicPr>
        <p:blipFill>
          <a:blip r:embed="rId3"/>
          <a:stretch>
            <a:fillRect/>
          </a:stretch>
        </p:blipFill>
        <p:spPr>
          <a:xfrm rot="486726">
            <a:off x="3945873" y="184867"/>
            <a:ext cx="4585144" cy="1616311"/>
          </a:xfrm>
          <a:prstGeom prst="rect">
            <a:avLst/>
          </a:prstGeom>
        </p:spPr>
      </p:pic>
      <p:pic>
        <p:nvPicPr>
          <p:cNvPr id="5" name="Picture 4">
            <a:extLst>
              <a:ext uri="{FF2B5EF4-FFF2-40B4-BE49-F238E27FC236}">
                <a16:creationId xmlns:a16="http://schemas.microsoft.com/office/drawing/2014/main" id="{C76D5DAF-6057-1568-0332-518885EA9E93}"/>
              </a:ext>
            </a:extLst>
          </p:cNvPr>
          <p:cNvPicPr>
            <a:picLocks noChangeAspect="1"/>
          </p:cNvPicPr>
          <p:nvPr/>
        </p:nvPicPr>
        <p:blipFill>
          <a:blip r:embed="rId4"/>
          <a:stretch>
            <a:fillRect/>
          </a:stretch>
        </p:blipFill>
        <p:spPr>
          <a:xfrm>
            <a:off x="1780411" y="1616843"/>
            <a:ext cx="8821677" cy="2786113"/>
          </a:xfrm>
          <a:prstGeom prst="rect">
            <a:avLst/>
          </a:prstGeom>
        </p:spPr>
      </p:pic>
    </p:spTree>
    <p:extLst>
      <p:ext uri="{BB962C8B-B14F-4D97-AF65-F5344CB8AC3E}">
        <p14:creationId xmlns:p14="http://schemas.microsoft.com/office/powerpoint/2010/main" val="855174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par>
                                <p:cTn id="8" presetID="2" presetClass="entr" presetSubtype="8"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500" fill="hold"/>
                                        <p:tgtEl>
                                          <p:spTgt spid="2"/>
                                        </p:tgtEl>
                                        <p:attrNameLst>
                                          <p:attrName>ppt_x</p:attrName>
                                        </p:attrNameLst>
                                      </p:cBhvr>
                                      <p:tavLst>
                                        <p:tav tm="0">
                                          <p:val>
                                            <p:strVal val="0-#ppt_w/2"/>
                                          </p:val>
                                        </p:tav>
                                        <p:tav tm="100000">
                                          <p:val>
                                            <p:strVal val="#ppt_x"/>
                                          </p:val>
                                        </p:tav>
                                      </p:tavLst>
                                    </p:anim>
                                    <p:anim calcmode="lin" valueType="num">
                                      <p:cBhvr additive="base">
                                        <p:cTn id="11"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a:extLst>
              <a:ext uri="{FF2B5EF4-FFF2-40B4-BE49-F238E27FC236}">
                <a16:creationId xmlns:a16="http://schemas.microsoft.com/office/drawing/2014/main" id="{AA3D01AB-26B7-47A6-B52D-D6B8A63FA56F}"/>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7623544" y="1977999"/>
            <a:ext cx="4444001" cy="4717270"/>
          </a:xfrm>
          <a:prstGeom prst="rect">
            <a:avLst/>
          </a:prstGeom>
        </p:spPr>
      </p:pic>
      <p:sp>
        <p:nvSpPr>
          <p:cNvPr id="17" name="TextBox 16"/>
          <p:cNvSpPr txBox="1"/>
          <p:nvPr/>
        </p:nvSpPr>
        <p:spPr>
          <a:xfrm>
            <a:off x="941269" y="1068394"/>
            <a:ext cx="10188056" cy="1446550"/>
          </a:xfrm>
          <a:prstGeom prst="rect">
            <a:avLst/>
          </a:prstGeom>
          <a:noFill/>
        </p:spPr>
        <p:txBody>
          <a:bodyPr wrap="square" rtlCol="0">
            <a:spAutoFit/>
          </a:bodyPr>
          <a:lstStyle/>
          <a:p>
            <a:pPr lvl="0" algn="ctr">
              <a:defRPr/>
            </a:pPr>
            <a:r>
              <a:rPr lang="en-US" sz="4400" b="1" dirty="0">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4. </a:t>
            </a:r>
            <a:r>
              <a:rPr lang="en-US" sz="4400" b="1" dirty="0" err="1">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Viết</a:t>
            </a:r>
            <a:r>
              <a:rPr lang="en-US" sz="4400" b="1" dirty="0">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mở</a:t>
            </a:r>
            <a:r>
              <a:rPr lang="en-US" sz="4400" b="1" dirty="0">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bài</a:t>
            </a:r>
            <a:r>
              <a:rPr lang="en-US" sz="4400" b="1" dirty="0">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và</a:t>
            </a:r>
            <a:r>
              <a:rPr lang="en-US" sz="4400" b="1" dirty="0">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kết</a:t>
            </a:r>
            <a:r>
              <a:rPr lang="en-US" sz="4400" b="1" dirty="0">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bài</a:t>
            </a:r>
            <a:r>
              <a:rPr lang="en-US" sz="4400" b="1" dirty="0">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cho</a:t>
            </a:r>
            <a:r>
              <a:rPr lang="en-US" sz="4400" b="1" dirty="0">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bài</a:t>
            </a:r>
            <a:r>
              <a:rPr lang="en-US" sz="4400" b="1" dirty="0">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văn</a:t>
            </a:r>
            <a:r>
              <a:rPr lang="en-US" sz="4400" b="1" dirty="0">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miêu</a:t>
            </a:r>
            <a:r>
              <a:rPr lang="en-US" sz="4400" b="1" dirty="0">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tả</a:t>
            </a:r>
            <a:r>
              <a:rPr lang="en-US" sz="4400" b="1" dirty="0">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một</a:t>
            </a:r>
            <a:r>
              <a:rPr lang="en-US" sz="4400" b="1" dirty="0">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cây</a:t>
            </a:r>
            <a:r>
              <a:rPr lang="en-US" sz="4400" b="1" dirty="0">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mà</a:t>
            </a:r>
            <a:r>
              <a:rPr lang="en-US" sz="4400" b="1" dirty="0">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em</a:t>
            </a:r>
            <a:r>
              <a:rPr lang="en-US" sz="4400" b="1" dirty="0">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biết</a:t>
            </a:r>
            <a:endParaRPr kumimoji="0" lang="en-US" sz="4400" b="1" i="0" u="none" strike="noStrike" kern="120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9Slide03 Arima Madurai Black" panose="00000A00000000000000" pitchFamily="2" charset="0"/>
            </a:endParaRPr>
          </a:p>
        </p:txBody>
      </p:sp>
      <p:pic>
        <p:nvPicPr>
          <p:cNvPr id="2" name="Picture 1">
            <a:extLst>
              <a:ext uri="{FF2B5EF4-FFF2-40B4-BE49-F238E27FC236}">
                <a16:creationId xmlns:a16="http://schemas.microsoft.com/office/drawing/2014/main" id="{4002AD9A-E43D-444B-1C7B-7C7EB826600D}"/>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30833" y1="42396" x2="30208" y2="46042"/>
                        <a14:foregroundMark x1="28854" y1="42813" x2="27083" y2="46875"/>
                        <a14:foregroundMark x1="38125" y1="42708" x2="39688" y2="52083"/>
                        <a14:foregroundMark x1="42396" y1="40833" x2="38438" y2="47604"/>
                        <a14:foregroundMark x1="38542" y1="43125" x2="38854" y2="52500"/>
                        <a14:foregroundMark x1="21146" y1="74063" x2="29792" y2="83854"/>
                        <a14:foregroundMark x1="29792" y1="83854" x2="32708" y2="84896"/>
                        <a14:foregroundMark x1="14063" y1="77604" x2="14896" y2="85625"/>
                        <a14:foregroundMark x1="15313" y1="79896" x2="28958" y2="85521"/>
                        <a14:foregroundMark x1="28958" y1="85521" x2="29167" y2="85521"/>
                        <a14:foregroundMark x1="22292" y1="83125" x2="32813" y2="83125"/>
                        <a14:foregroundMark x1="32813" y1="83125" x2="38021" y2="82917"/>
                        <a14:foregroundMark x1="20313" y1="83229" x2="41771" y2="85104"/>
                        <a14:foregroundMark x1="28854" y1="81354" x2="41563" y2="81667"/>
                        <a14:foregroundMark x1="15000" y1="82708" x2="25521" y2="83750"/>
                        <a14:foregroundMark x1="25521" y1="83750" x2="25833" y2="83542"/>
                        <a14:foregroundMark x1="20313" y1="81563" x2="53542" y2="81354"/>
                        <a14:foregroundMark x1="53542" y1="81354" x2="63125" y2="81563"/>
                        <a14:foregroundMark x1="63125" y1="81563" x2="69792" y2="84167"/>
                        <a14:foregroundMark x1="64375" y1="82292" x2="78021" y2="83646"/>
                        <a14:foregroundMark x1="61146" y1="82500" x2="72500" y2="82083"/>
                        <a14:foregroundMark x1="72500" y1="82083" x2="79896" y2="84063"/>
                        <a14:foregroundMark x1="79896" y1="84063" x2="73229" y2="87500"/>
                        <a14:foregroundMark x1="73229" y1="87500" x2="69583" y2="87604"/>
                        <a14:foregroundMark x1="84375" y1="82083" x2="61979" y2="85625"/>
                        <a14:foregroundMark x1="61979" y1="85625" x2="63542" y2="85521"/>
                        <a14:foregroundMark x1="74792" y1="82500" x2="57813" y2="85104"/>
                        <a14:foregroundMark x1="71458" y1="82813" x2="58125" y2="84167"/>
                        <a14:foregroundMark x1="67917" y1="81146" x2="77708" y2="83125"/>
                        <a14:foregroundMark x1="63125" y1="79896" x2="83125" y2="80313"/>
                        <a14:foregroundMark x1="78438" y1="81354" x2="78438" y2="84792"/>
                        <a14:foregroundMark x1="81563" y1="82500" x2="82083" y2="85938"/>
                        <a14:foregroundMark x1="84167" y1="83958" x2="48854" y2="86563"/>
                        <a14:foregroundMark x1="27083" y1="85938" x2="16563" y2="86042"/>
                        <a14:foregroundMark x1="28854" y1="83646" x2="16979" y2="83646"/>
                        <a14:foregroundMark x1="71667" y1="44375" x2="71042" y2="46354"/>
                        <a14:foregroundMark x1="71042" y1="41667" x2="70000" y2="49583"/>
                        <a14:foregroundMark x1="70625" y1="42396" x2="73021" y2="47813"/>
                        <a14:foregroundMark x1="61563" y1="43125" x2="61771" y2="47292"/>
                        <a14:foregroundMark x1="61771" y1="43646" x2="61771" y2="48125"/>
                        <a14:foregroundMark x1="61458" y1="43229" x2="61146" y2="47188"/>
                        <a14:foregroundMark x1="60729" y1="42813" x2="59688" y2="48438"/>
                        <a14:foregroundMark x1="63750" y1="41563" x2="70208" y2="50104"/>
                        <a14:foregroundMark x1="75313" y1="42292" x2="81563" y2="57396"/>
                      </a14:backgroundRemoval>
                    </a14:imgEffect>
                  </a14:imgLayer>
                </a14:imgProps>
              </a:ext>
            </a:extLst>
          </a:blip>
          <a:stretch>
            <a:fillRect/>
          </a:stretch>
        </p:blipFill>
        <p:spPr>
          <a:xfrm>
            <a:off x="257176" y="2876550"/>
            <a:ext cx="3981450" cy="3981450"/>
          </a:xfrm>
          <a:prstGeom prst="rect">
            <a:avLst/>
          </a:prstGeom>
        </p:spPr>
      </p:pic>
    </p:spTree>
    <p:extLst>
      <p:ext uri="{BB962C8B-B14F-4D97-AF65-F5344CB8AC3E}">
        <p14:creationId xmlns:p14="http://schemas.microsoft.com/office/powerpoint/2010/main" val="10323864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500" fill="hold"/>
                                        <p:tgtEl>
                                          <p:spTgt spid="16"/>
                                        </p:tgtEl>
                                        <p:attrNameLst>
                                          <p:attrName>ppt_x</p:attrName>
                                        </p:attrNameLst>
                                      </p:cBhvr>
                                      <p:tavLst>
                                        <p:tav tm="0">
                                          <p:val>
                                            <p:strVal val="1+#ppt_w/2"/>
                                          </p:val>
                                        </p:tav>
                                        <p:tav tm="100000">
                                          <p:val>
                                            <p:strVal val="#ppt_x"/>
                                          </p:val>
                                        </p:tav>
                                      </p:tavLst>
                                    </p:anim>
                                    <p:anim calcmode="lin" valueType="num">
                                      <p:cBhvr additive="base">
                                        <p:cTn id="8" dur="1500" fill="hold"/>
                                        <p:tgtEl>
                                          <p:spTgt spid="16"/>
                                        </p:tgtEl>
                                        <p:attrNameLst>
                                          <p:attrName>ppt_y</p:attrName>
                                        </p:attrNameLst>
                                      </p:cBhvr>
                                      <p:tavLst>
                                        <p:tav tm="0">
                                          <p:val>
                                            <p:strVal val="#ppt_y"/>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E230CF3-BD1C-CB7A-DC12-8DBCF7A00AC7}"/>
              </a:ext>
            </a:extLst>
          </p:cNvPr>
          <p:cNvSpPr txBox="1"/>
          <p:nvPr/>
        </p:nvSpPr>
        <p:spPr>
          <a:xfrm>
            <a:off x="1009650" y="1152525"/>
            <a:ext cx="10134600" cy="4524315"/>
          </a:xfrm>
          <a:prstGeom prst="rect">
            <a:avLst/>
          </a:prstGeom>
          <a:noFill/>
        </p:spPr>
        <p:txBody>
          <a:bodyPr wrap="square" rtlCol="0">
            <a:spAutoFit/>
          </a:bodyPr>
          <a:lstStyle/>
          <a:p>
            <a:pPr algn="ctr"/>
            <a:r>
              <a:rPr lang="en-US" sz="3600" b="1" i="0" dirty="0" err="1">
                <a:solidFill>
                  <a:srgbClr val="000000"/>
                </a:solidFill>
                <a:effectLst/>
                <a:latin typeface="Cambria" panose="02040503050406030204" pitchFamily="18" charset="0"/>
                <a:ea typeface="Cambria" panose="02040503050406030204" pitchFamily="18" charset="0"/>
              </a:rPr>
              <a:t>Ví</a:t>
            </a:r>
            <a:r>
              <a:rPr lang="en-US" sz="3600" b="1" i="0" dirty="0">
                <a:solidFill>
                  <a:srgbClr val="000000"/>
                </a:solidFill>
                <a:effectLst/>
                <a:latin typeface="Cambria" panose="02040503050406030204" pitchFamily="18" charset="0"/>
                <a:ea typeface="Cambria" panose="02040503050406030204" pitchFamily="18" charset="0"/>
              </a:rPr>
              <a:t> </a:t>
            </a:r>
            <a:r>
              <a:rPr lang="en-US" sz="3600" b="1" i="0" dirty="0" err="1">
                <a:solidFill>
                  <a:srgbClr val="000000"/>
                </a:solidFill>
                <a:effectLst/>
                <a:latin typeface="Cambria" panose="02040503050406030204" pitchFamily="18" charset="0"/>
                <a:ea typeface="Cambria" panose="02040503050406030204" pitchFamily="18" charset="0"/>
              </a:rPr>
              <a:t>dụ</a:t>
            </a:r>
            <a:r>
              <a:rPr lang="en-US" sz="3600" b="1" i="0" dirty="0">
                <a:solidFill>
                  <a:srgbClr val="000000"/>
                </a:solidFill>
                <a:effectLst/>
                <a:latin typeface="Cambria" panose="02040503050406030204" pitchFamily="18" charset="0"/>
                <a:ea typeface="Cambria" panose="02040503050406030204" pitchFamily="18" charset="0"/>
              </a:rPr>
              <a:t>: </a:t>
            </a:r>
            <a:r>
              <a:rPr lang="vi-VN" sz="3600" b="1" i="0" dirty="0">
                <a:solidFill>
                  <a:srgbClr val="000000"/>
                </a:solidFill>
                <a:effectLst/>
                <a:latin typeface="Cambria" panose="02040503050406030204" pitchFamily="18" charset="0"/>
                <a:ea typeface="Cambria" panose="02040503050406030204" pitchFamily="18" charset="0"/>
              </a:rPr>
              <a:t>Mở bài gián tiếp:</a:t>
            </a:r>
          </a:p>
          <a:p>
            <a:pPr algn="just"/>
            <a:r>
              <a:rPr lang="en-US" sz="3600" b="0" i="0" dirty="0">
                <a:solidFill>
                  <a:srgbClr val="000000"/>
                </a:solidFill>
                <a:effectLst/>
                <a:latin typeface="Cambria" panose="02040503050406030204" pitchFamily="18" charset="0"/>
                <a:ea typeface="Cambria" panose="02040503050406030204" pitchFamily="18" charset="0"/>
              </a:rPr>
              <a:t>   </a:t>
            </a:r>
            <a:r>
              <a:rPr lang="vi-VN" sz="3600" b="0" i="0" dirty="0">
                <a:solidFill>
                  <a:srgbClr val="000000"/>
                </a:solidFill>
                <a:effectLst/>
                <a:latin typeface="Cambria" panose="02040503050406030204" pitchFamily="18" charset="0"/>
                <a:ea typeface="Cambria" panose="02040503050406030204" pitchFamily="18" charset="0"/>
              </a:rPr>
              <a:t>Hè về, nắng trong vắt như mật ong, gió thoảng từng cơn oi nồng. Bọn học trò chúng em bận bịu với những bài ôn thi, những dòng lưu bút viết vội. Một hương vị mùa hè lan tỏa khắp trường. Mọi người vội nhìn ra sân: hoa phượng nở đỏ sân trường rồi. Nhìn cây phượng vĩ trồng giữa sân trường em, chúng em biết mùa hè đã thật sự đến.</a:t>
            </a:r>
          </a:p>
        </p:txBody>
      </p:sp>
    </p:spTree>
    <p:extLst>
      <p:ext uri="{BB962C8B-B14F-4D97-AF65-F5344CB8AC3E}">
        <p14:creationId xmlns:p14="http://schemas.microsoft.com/office/powerpoint/2010/main" val="36127392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E230CF3-BD1C-CB7A-DC12-8DBCF7A00AC7}"/>
              </a:ext>
            </a:extLst>
          </p:cNvPr>
          <p:cNvSpPr txBox="1"/>
          <p:nvPr/>
        </p:nvSpPr>
        <p:spPr>
          <a:xfrm>
            <a:off x="1038225" y="1152525"/>
            <a:ext cx="10134600" cy="3970318"/>
          </a:xfrm>
          <a:prstGeom prst="rect">
            <a:avLst/>
          </a:prstGeom>
          <a:noFill/>
        </p:spPr>
        <p:txBody>
          <a:bodyPr wrap="square" rtlCol="0">
            <a:spAutoFit/>
          </a:bodyPr>
          <a:lstStyle/>
          <a:p>
            <a:pPr lvl="0" algn="ctr"/>
            <a:r>
              <a:rPr lang="vi-VN" sz="3600" b="1" dirty="0">
                <a:solidFill>
                  <a:srgbClr val="000000"/>
                </a:solidFill>
                <a:latin typeface="Cambria" panose="02040503050406030204" pitchFamily="18" charset="0"/>
                <a:ea typeface="Cambria" panose="02040503050406030204" pitchFamily="18" charset="0"/>
              </a:rPr>
              <a:t>Kết bài mở rộng:</a:t>
            </a:r>
          </a:p>
          <a:p>
            <a:pPr lvl="0" algn="just"/>
            <a:r>
              <a:rPr lang="en-US" sz="3600" dirty="0">
                <a:solidFill>
                  <a:srgbClr val="000000"/>
                </a:solidFill>
                <a:latin typeface="Cambria" panose="02040503050406030204" pitchFamily="18" charset="0"/>
                <a:ea typeface="Cambria" panose="02040503050406030204" pitchFamily="18" charset="0"/>
              </a:rPr>
              <a:t>   </a:t>
            </a:r>
            <a:r>
              <a:rPr lang="vi-VN" sz="3600" dirty="0">
                <a:solidFill>
                  <a:srgbClr val="000000"/>
                </a:solidFill>
                <a:latin typeface="Cambria" panose="02040503050406030204" pitchFamily="18" charset="0"/>
                <a:ea typeface="Cambria" panose="02040503050406030204" pitchFamily="18" charset="0"/>
              </a:rPr>
              <a:t>Cây phượng già đã chứng kiến bao niềm vui nỗi buồn của chúng em. Mỗi lần phượng nở hoa, lòng em lại rộn ràng lên những cảm xúc khó tả. Đó là lúc em khi sắp phải xa mái trường, xa cây phượng. Mai đây lớn khôn, em luôn nghĩ về ngôi trường tiểu học, nhớ tới cây phượng già thân quen này.</a:t>
            </a:r>
            <a:endParaRPr kumimoji="0" lang="vi-VN" sz="360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5834482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6">
            <a:extLst>
              <a:ext uri="{FF2B5EF4-FFF2-40B4-BE49-F238E27FC236}">
                <a16:creationId xmlns:a16="http://schemas.microsoft.com/office/drawing/2014/main" id="{D2F2ACDF-06F0-5F4B-95FE-20BC4159C19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561634" y="170552"/>
            <a:ext cx="7529079" cy="6516895"/>
          </a:xfrm>
          <a:prstGeom prst="rect">
            <a:avLst/>
          </a:prstGeom>
        </p:spPr>
      </p:pic>
      <p:pic>
        <p:nvPicPr>
          <p:cNvPr id="4" name="Picture 3">
            <a:extLst>
              <a:ext uri="{FF2B5EF4-FFF2-40B4-BE49-F238E27FC236}">
                <a16:creationId xmlns:a16="http://schemas.microsoft.com/office/drawing/2014/main" id="{D1BDBF4D-E64F-4928-A4FD-310146931E65}"/>
              </a:ext>
            </a:extLst>
          </p:cNvPr>
          <p:cNvPicPr>
            <a:picLocks noChangeAspect="1"/>
          </p:cNvPicPr>
          <p:nvPr/>
        </p:nvPicPr>
        <p:blipFill>
          <a:blip r:embed="rId3"/>
          <a:stretch>
            <a:fillRect/>
          </a:stretch>
        </p:blipFill>
        <p:spPr>
          <a:xfrm>
            <a:off x="1125166" y="1471535"/>
            <a:ext cx="6767147" cy="3017782"/>
          </a:xfrm>
          <a:prstGeom prst="rect">
            <a:avLst/>
          </a:prstGeom>
        </p:spPr>
      </p:pic>
    </p:spTree>
    <p:extLst>
      <p:ext uri="{BB962C8B-B14F-4D97-AF65-F5344CB8AC3E}">
        <p14:creationId xmlns:p14="http://schemas.microsoft.com/office/powerpoint/2010/main" val="3436683991"/>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a14="http://schemas.microsoft.com/office/drawing/2010/main" xmlns:a16="http://schemas.microsoft.com/office/drawing/2014/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a:extLst>
              <a:ext uri="{FF2B5EF4-FFF2-40B4-BE49-F238E27FC236}">
                <a16:creationId xmlns:a16="http://schemas.microsoft.com/office/drawing/2014/main" id="{F710F2A4-2ED1-4040-A7E7-5625558332E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750615" y="1846091"/>
            <a:ext cx="5766743" cy="5011909"/>
          </a:xfrm>
          <a:prstGeom prst="rect">
            <a:avLst/>
          </a:prstGeom>
        </p:spPr>
      </p:pic>
      <p:pic>
        <p:nvPicPr>
          <p:cNvPr id="3" name="Picture 29">
            <a:extLst>
              <a:ext uri="{FF2B5EF4-FFF2-40B4-BE49-F238E27FC236}">
                <a16:creationId xmlns:a16="http://schemas.microsoft.com/office/drawing/2014/main" id="{A6852DF7-ACCE-6503-8AD1-A1EA153B7F7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19124" y="1715677"/>
            <a:ext cx="7591425" cy="3018248"/>
          </a:xfrm>
          <a:prstGeom prst="rect">
            <a:avLst/>
          </a:prstGeom>
        </p:spPr>
      </p:pic>
      <p:sp>
        <p:nvSpPr>
          <p:cNvPr id="4" name="TextBox 3">
            <a:extLst>
              <a:ext uri="{FF2B5EF4-FFF2-40B4-BE49-F238E27FC236}">
                <a16:creationId xmlns:a16="http://schemas.microsoft.com/office/drawing/2014/main" id="{4969F1AB-877E-083A-A166-67ABB7E3479C}"/>
              </a:ext>
            </a:extLst>
          </p:cNvPr>
          <p:cNvSpPr txBox="1"/>
          <p:nvPr/>
        </p:nvSpPr>
        <p:spPr>
          <a:xfrm>
            <a:off x="561974" y="2049266"/>
            <a:ext cx="7359271" cy="2123658"/>
          </a:xfrm>
          <a:prstGeom prst="rect">
            <a:avLst/>
          </a:prstGeom>
          <a:noFill/>
        </p:spPr>
        <p:txBody>
          <a:bodyPr wrap="square" rtlCol="0">
            <a:spAutoFit/>
          </a:bodyPr>
          <a:lstStyle/>
          <a:p>
            <a:pPr lvl="0" algn="ctr"/>
            <a:r>
              <a:rPr lang="en-US" sz="4400" b="1" dirty="0" err="1">
                <a:solidFill>
                  <a:sysClr val="windowText" lastClr="000000"/>
                </a:solidFill>
                <a:latin typeface="Cambria" panose="02040503050406030204" pitchFamily="18" charset="0"/>
                <a:ea typeface="Cambria" panose="02040503050406030204" pitchFamily="18" charset="0"/>
              </a:rPr>
              <a:t>Về</a:t>
            </a:r>
            <a:r>
              <a:rPr lang="en-US" sz="4400" b="1" dirty="0">
                <a:solidFill>
                  <a:sysClr val="windowText" lastClr="000000"/>
                </a:solidFill>
                <a:latin typeface="Cambria" panose="02040503050406030204" pitchFamily="18" charset="0"/>
                <a:ea typeface="Cambria" panose="02040503050406030204" pitchFamily="18" charset="0"/>
              </a:rPr>
              <a:t> </a:t>
            </a:r>
            <a:r>
              <a:rPr lang="en-US" sz="4400" b="1" dirty="0" err="1">
                <a:solidFill>
                  <a:sysClr val="windowText" lastClr="000000"/>
                </a:solidFill>
                <a:latin typeface="Cambria" panose="02040503050406030204" pitchFamily="18" charset="0"/>
                <a:ea typeface="Cambria" panose="02040503050406030204" pitchFamily="18" charset="0"/>
              </a:rPr>
              <a:t>nhà</a:t>
            </a:r>
            <a:r>
              <a:rPr lang="en-US" sz="4400" dirty="0">
                <a:solidFill>
                  <a:sysClr val="windowText" lastClr="000000"/>
                </a:solidFill>
                <a:latin typeface="Cambria" panose="02040503050406030204" pitchFamily="18" charset="0"/>
                <a:ea typeface="Cambria" panose="02040503050406030204" pitchFamily="18" charset="0"/>
              </a:rPr>
              <a:t>: </a:t>
            </a:r>
            <a:r>
              <a:rPr lang="vi-VN" sz="4400" dirty="0">
                <a:solidFill>
                  <a:sysClr val="windowText" lastClr="000000"/>
                </a:solidFill>
                <a:latin typeface="Cambria" panose="02040503050406030204" pitchFamily="18" charset="0"/>
                <a:ea typeface="Cambria" panose="02040503050406030204" pitchFamily="18" charset="0"/>
              </a:rPr>
              <a:t>Tìm đọc những bài văn miêu tả cây cối để học tập cách viết mở bài, kết bài.</a:t>
            </a:r>
            <a:endParaRPr kumimoji="0" lang="en-US" sz="4400" b="0" i="0" u="none" strike="noStrike" kern="120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6764122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decel="10000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1500" fill="hold"/>
                                        <p:tgtEl>
                                          <p:spTgt spid="17"/>
                                        </p:tgtEl>
                                        <p:attrNameLst>
                                          <p:attrName>ppt_x</p:attrName>
                                        </p:attrNameLst>
                                      </p:cBhvr>
                                      <p:tavLst>
                                        <p:tav tm="0">
                                          <p:val>
                                            <p:strVal val="1+#ppt_w/2"/>
                                          </p:val>
                                        </p:tav>
                                        <p:tav tm="100000">
                                          <p:val>
                                            <p:strVal val="#ppt_x"/>
                                          </p:val>
                                        </p:tav>
                                      </p:tavLst>
                                    </p:anim>
                                    <p:anim calcmode="lin" valueType="num">
                                      <p:cBhvr additive="base">
                                        <p:cTn id="8" dur="1500" fill="hold"/>
                                        <p:tgtEl>
                                          <p:spTgt spid="1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par>
                                <p:cTn id="14" presetID="22" presetClass="entr" presetSubtype="4"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26">
            <a:extLst>
              <a:ext uri="{FF2B5EF4-FFF2-40B4-BE49-F238E27FC236}">
                <a16:creationId xmlns:a16="http://schemas.microsoft.com/office/drawing/2014/main" id="{E6A22261-E326-4089-9BE3-DA504928A44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51547" y="341105"/>
            <a:ext cx="7529079" cy="6516895"/>
          </a:xfrm>
          <a:prstGeom prst="rect">
            <a:avLst/>
          </a:prstGeom>
        </p:spPr>
      </p:pic>
      <p:pic>
        <p:nvPicPr>
          <p:cNvPr id="2" name="Picture 1">
            <a:extLst>
              <a:ext uri="{FF2B5EF4-FFF2-40B4-BE49-F238E27FC236}">
                <a16:creationId xmlns:a16="http://schemas.microsoft.com/office/drawing/2014/main" id="{C99A917C-61A3-4C57-9736-B5C5ADEBF7C1}"/>
              </a:ext>
            </a:extLst>
          </p:cNvPr>
          <p:cNvPicPr>
            <a:picLocks noChangeAspect="1"/>
          </p:cNvPicPr>
          <p:nvPr/>
        </p:nvPicPr>
        <p:blipFill>
          <a:blip r:embed="rId3"/>
          <a:stretch>
            <a:fillRect/>
          </a:stretch>
        </p:blipFill>
        <p:spPr>
          <a:xfrm>
            <a:off x="5597255" y="923327"/>
            <a:ext cx="5828281" cy="5011346"/>
          </a:xfrm>
          <a:prstGeom prst="rect">
            <a:avLst/>
          </a:prstGeom>
        </p:spPr>
      </p:pic>
    </p:spTree>
    <p:extLst>
      <p:ext uri="{BB962C8B-B14F-4D97-AF65-F5344CB8AC3E}">
        <p14:creationId xmlns:p14="http://schemas.microsoft.com/office/powerpoint/2010/main" val="3465403214"/>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57350" y="454045"/>
            <a:ext cx="8171214" cy="646331"/>
          </a:xfrm>
          <a:prstGeom prst="rect">
            <a:avLst/>
          </a:prstGeom>
        </p:spPr>
        <p:txBody>
          <a:bodyPr wrap="square">
            <a:spAutoFit/>
          </a:bodyPr>
          <a:lstStyle/>
          <a:p>
            <a:pPr lvl="0" algn="ctr"/>
            <a:r>
              <a:rPr lang="en-US" altLang="en-US" sz="3600" b="1" dirty="0">
                <a:solidFill>
                  <a:srgbClr val="CD2D66"/>
                </a:solidFill>
                <a:latin typeface="Cambria" panose="02040503050406030204" pitchFamily="18" charset="0"/>
                <a:ea typeface="Cambria" panose="02040503050406030204" pitchFamily="18" charset="0"/>
                <a:cs typeface="Times New Roman" pitchFamily="18" charset="0"/>
              </a:rPr>
              <a:t>1. </a:t>
            </a:r>
            <a:r>
              <a:rPr lang="en-US" altLang="en-US" sz="3600" b="1" dirty="0" err="1">
                <a:solidFill>
                  <a:srgbClr val="CD2D66"/>
                </a:solidFill>
                <a:latin typeface="Cambria" panose="02040503050406030204" pitchFamily="18" charset="0"/>
                <a:ea typeface="Cambria" panose="02040503050406030204" pitchFamily="18" charset="0"/>
                <a:cs typeface="Times New Roman" pitchFamily="18" charset="0"/>
              </a:rPr>
              <a:t>Đọc</a:t>
            </a:r>
            <a:r>
              <a:rPr lang="en-US" altLang="en-US" sz="3600" b="1" dirty="0">
                <a:solidFill>
                  <a:srgbClr val="CD2D66"/>
                </a:solidFill>
                <a:latin typeface="Cambria" panose="02040503050406030204" pitchFamily="18" charset="0"/>
                <a:ea typeface="Cambria" panose="02040503050406030204" pitchFamily="18" charset="0"/>
                <a:cs typeface="Times New Roman" pitchFamily="18" charset="0"/>
              </a:rPr>
              <a:t> </a:t>
            </a:r>
            <a:r>
              <a:rPr lang="en-US" altLang="en-US" sz="3600" b="1" dirty="0" err="1">
                <a:solidFill>
                  <a:srgbClr val="CD2D66"/>
                </a:solidFill>
                <a:latin typeface="Cambria" panose="02040503050406030204" pitchFamily="18" charset="0"/>
                <a:ea typeface="Cambria" panose="02040503050406030204" pitchFamily="18" charset="0"/>
                <a:cs typeface="Times New Roman" pitchFamily="18" charset="0"/>
              </a:rPr>
              <a:t>bài</a:t>
            </a:r>
            <a:r>
              <a:rPr lang="en-US" altLang="en-US" sz="3600" b="1" dirty="0">
                <a:solidFill>
                  <a:srgbClr val="CD2D66"/>
                </a:solidFill>
                <a:latin typeface="Cambria" panose="02040503050406030204" pitchFamily="18" charset="0"/>
                <a:ea typeface="Cambria" panose="02040503050406030204" pitchFamily="18" charset="0"/>
                <a:cs typeface="Times New Roman" pitchFamily="18" charset="0"/>
              </a:rPr>
              <a:t> </a:t>
            </a:r>
            <a:r>
              <a:rPr lang="en-US" altLang="en-US" sz="3600" b="1" dirty="0" err="1">
                <a:solidFill>
                  <a:srgbClr val="CD2D66"/>
                </a:solidFill>
                <a:latin typeface="Cambria" panose="02040503050406030204" pitchFamily="18" charset="0"/>
                <a:ea typeface="Cambria" panose="02040503050406030204" pitchFamily="18" charset="0"/>
                <a:cs typeface="Times New Roman" pitchFamily="18" charset="0"/>
              </a:rPr>
              <a:t>văn</a:t>
            </a:r>
            <a:r>
              <a:rPr lang="en-US" altLang="en-US" sz="3600" b="1" dirty="0">
                <a:solidFill>
                  <a:srgbClr val="CD2D66"/>
                </a:solidFill>
                <a:latin typeface="Cambria" panose="02040503050406030204" pitchFamily="18" charset="0"/>
                <a:ea typeface="Cambria" panose="02040503050406030204" pitchFamily="18" charset="0"/>
                <a:cs typeface="Times New Roman" pitchFamily="18" charset="0"/>
              </a:rPr>
              <a:t> </a:t>
            </a:r>
            <a:r>
              <a:rPr lang="en-US" altLang="en-US" sz="3600" b="1" dirty="0" err="1">
                <a:solidFill>
                  <a:srgbClr val="CD2D66"/>
                </a:solidFill>
                <a:latin typeface="Cambria" panose="02040503050406030204" pitchFamily="18" charset="0"/>
                <a:ea typeface="Cambria" panose="02040503050406030204" pitchFamily="18" charset="0"/>
                <a:cs typeface="Times New Roman" pitchFamily="18" charset="0"/>
              </a:rPr>
              <a:t>sau</a:t>
            </a:r>
            <a:r>
              <a:rPr lang="en-US" altLang="en-US" sz="3600" b="1" dirty="0">
                <a:solidFill>
                  <a:srgbClr val="CD2D66"/>
                </a:solidFill>
                <a:latin typeface="Cambria" panose="02040503050406030204" pitchFamily="18" charset="0"/>
                <a:ea typeface="Cambria" panose="02040503050406030204" pitchFamily="18" charset="0"/>
                <a:cs typeface="Times New Roman" pitchFamily="18" charset="0"/>
              </a:rPr>
              <a:t> </a:t>
            </a:r>
            <a:r>
              <a:rPr lang="en-US" altLang="en-US" sz="3600" b="1" dirty="0" err="1">
                <a:solidFill>
                  <a:srgbClr val="CD2D66"/>
                </a:solidFill>
                <a:latin typeface="Cambria" panose="02040503050406030204" pitchFamily="18" charset="0"/>
                <a:ea typeface="Cambria" panose="02040503050406030204" pitchFamily="18" charset="0"/>
                <a:cs typeface="Times New Roman" pitchFamily="18" charset="0"/>
              </a:rPr>
              <a:t>và</a:t>
            </a:r>
            <a:r>
              <a:rPr lang="en-US" altLang="en-US" sz="3600" b="1" dirty="0">
                <a:solidFill>
                  <a:srgbClr val="CD2D66"/>
                </a:solidFill>
                <a:latin typeface="Cambria" panose="02040503050406030204" pitchFamily="18" charset="0"/>
                <a:ea typeface="Cambria" panose="02040503050406030204" pitchFamily="18" charset="0"/>
                <a:cs typeface="Times New Roman" pitchFamily="18" charset="0"/>
              </a:rPr>
              <a:t> </a:t>
            </a:r>
            <a:r>
              <a:rPr lang="en-US" altLang="en-US" sz="3600" b="1" dirty="0" err="1">
                <a:solidFill>
                  <a:srgbClr val="CD2D66"/>
                </a:solidFill>
                <a:latin typeface="Cambria" panose="02040503050406030204" pitchFamily="18" charset="0"/>
                <a:ea typeface="Cambria" panose="02040503050406030204" pitchFamily="18" charset="0"/>
                <a:cs typeface="Times New Roman" pitchFamily="18" charset="0"/>
              </a:rPr>
              <a:t>trả</a:t>
            </a:r>
            <a:r>
              <a:rPr lang="en-US" altLang="en-US" sz="3600" b="1" dirty="0">
                <a:solidFill>
                  <a:srgbClr val="CD2D66"/>
                </a:solidFill>
                <a:latin typeface="Cambria" panose="02040503050406030204" pitchFamily="18" charset="0"/>
                <a:ea typeface="Cambria" panose="02040503050406030204" pitchFamily="18" charset="0"/>
                <a:cs typeface="Times New Roman" pitchFamily="18" charset="0"/>
              </a:rPr>
              <a:t> </a:t>
            </a:r>
            <a:r>
              <a:rPr lang="en-US" altLang="en-US" sz="3600" b="1" dirty="0" err="1">
                <a:solidFill>
                  <a:srgbClr val="CD2D66"/>
                </a:solidFill>
                <a:latin typeface="Cambria" panose="02040503050406030204" pitchFamily="18" charset="0"/>
                <a:ea typeface="Cambria" panose="02040503050406030204" pitchFamily="18" charset="0"/>
                <a:cs typeface="Times New Roman" pitchFamily="18" charset="0"/>
              </a:rPr>
              <a:t>lời</a:t>
            </a:r>
            <a:r>
              <a:rPr lang="en-US" altLang="en-US" sz="3600" b="1" dirty="0">
                <a:solidFill>
                  <a:srgbClr val="CD2D66"/>
                </a:solidFill>
                <a:latin typeface="Cambria" panose="02040503050406030204" pitchFamily="18" charset="0"/>
                <a:ea typeface="Cambria" panose="02040503050406030204" pitchFamily="18" charset="0"/>
                <a:cs typeface="Times New Roman" pitchFamily="18" charset="0"/>
              </a:rPr>
              <a:t> </a:t>
            </a:r>
            <a:r>
              <a:rPr lang="en-US" altLang="en-US" sz="3600" b="1" dirty="0" err="1">
                <a:solidFill>
                  <a:srgbClr val="CD2D66"/>
                </a:solidFill>
                <a:latin typeface="Cambria" panose="02040503050406030204" pitchFamily="18" charset="0"/>
                <a:ea typeface="Cambria" panose="02040503050406030204" pitchFamily="18" charset="0"/>
                <a:cs typeface="Times New Roman" pitchFamily="18" charset="0"/>
              </a:rPr>
              <a:t>câu</a:t>
            </a:r>
            <a:r>
              <a:rPr lang="en-US" altLang="en-US" sz="3600" b="1" dirty="0">
                <a:solidFill>
                  <a:srgbClr val="CD2D66"/>
                </a:solidFill>
                <a:latin typeface="Cambria" panose="02040503050406030204" pitchFamily="18" charset="0"/>
                <a:ea typeface="Cambria" panose="02040503050406030204" pitchFamily="18" charset="0"/>
                <a:cs typeface="Times New Roman" pitchFamily="18" charset="0"/>
              </a:rPr>
              <a:t> </a:t>
            </a:r>
            <a:r>
              <a:rPr lang="en-US" altLang="en-US" sz="3600" b="1" dirty="0" err="1">
                <a:solidFill>
                  <a:srgbClr val="CD2D66"/>
                </a:solidFill>
                <a:latin typeface="Cambria" panose="02040503050406030204" pitchFamily="18" charset="0"/>
                <a:ea typeface="Cambria" panose="02040503050406030204" pitchFamily="18" charset="0"/>
                <a:cs typeface="Times New Roman" pitchFamily="18" charset="0"/>
              </a:rPr>
              <a:t>hỏi</a:t>
            </a:r>
            <a:r>
              <a:rPr lang="en-US" altLang="en-US" sz="3600" b="1" dirty="0">
                <a:solidFill>
                  <a:srgbClr val="CD2D66"/>
                </a:solidFill>
                <a:latin typeface="Cambria" panose="02040503050406030204" pitchFamily="18" charset="0"/>
                <a:ea typeface="Cambria" panose="02040503050406030204" pitchFamily="18" charset="0"/>
                <a:cs typeface="Times New Roman" pitchFamily="18" charset="0"/>
              </a:rPr>
              <a:t>.</a:t>
            </a:r>
            <a:endPar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
        <p:nvSpPr>
          <p:cNvPr id="3" name="TextBox 2">
            <a:extLst>
              <a:ext uri="{FF2B5EF4-FFF2-40B4-BE49-F238E27FC236}">
                <a16:creationId xmlns:a16="http://schemas.microsoft.com/office/drawing/2014/main" id="{E4BA1F02-2247-1BE1-35BA-F7C908622E93}"/>
              </a:ext>
            </a:extLst>
          </p:cNvPr>
          <p:cNvSpPr txBox="1"/>
          <p:nvPr/>
        </p:nvSpPr>
        <p:spPr>
          <a:xfrm>
            <a:off x="1000125" y="1666875"/>
            <a:ext cx="10010775" cy="4093428"/>
          </a:xfrm>
          <a:prstGeom prst="rect">
            <a:avLst/>
          </a:prstGeom>
          <a:noFill/>
        </p:spPr>
        <p:txBody>
          <a:bodyPr wrap="square" rtlCol="0">
            <a:spAutoFit/>
          </a:bodyPr>
          <a:lstStyle/>
          <a:p>
            <a:pPr algn="just"/>
            <a:r>
              <a:rPr lang="en-US" sz="2600" b="0" i="0" dirty="0">
                <a:solidFill>
                  <a:srgbClr val="000000"/>
                </a:solidFill>
                <a:effectLst/>
                <a:latin typeface="Cambria" panose="02040503050406030204" pitchFamily="18" charset="0"/>
                <a:ea typeface="Cambria" panose="02040503050406030204" pitchFamily="18" charset="0"/>
              </a:rPr>
              <a:t>   </a:t>
            </a:r>
            <a:r>
              <a:rPr lang="vi-VN" sz="2600" b="0" i="0" dirty="0">
                <a:solidFill>
                  <a:srgbClr val="000000"/>
                </a:solidFill>
                <a:effectLst/>
                <a:latin typeface="Cambria" panose="02040503050406030204" pitchFamily="18" charset="0"/>
                <a:ea typeface="Cambria" panose="02040503050406030204" pitchFamily="18" charset="0"/>
              </a:rPr>
              <a:t>Mảnh vườn nhỏ sau nhà ông bà có trồng một cây khế.</a:t>
            </a:r>
          </a:p>
          <a:p>
            <a:pPr algn="just"/>
            <a:r>
              <a:rPr lang="en-US" sz="2600" b="0" i="0" dirty="0">
                <a:solidFill>
                  <a:srgbClr val="000000"/>
                </a:solidFill>
                <a:effectLst/>
                <a:latin typeface="Cambria" panose="02040503050406030204" pitchFamily="18" charset="0"/>
                <a:ea typeface="Cambria" panose="02040503050406030204" pitchFamily="18" charset="0"/>
              </a:rPr>
              <a:t>   </a:t>
            </a:r>
            <a:r>
              <a:rPr lang="vi-VN" sz="2600" b="0" i="0" dirty="0">
                <a:solidFill>
                  <a:srgbClr val="000000"/>
                </a:solidFill>
                <a:effectLst/>
                <a:latin typeface="Cambria" panose="02040503050406030204" pitchFamily="18" charset="0"/>
                <a:ea typeface="Cambria" panose="02040503050406030204" pitchFamily="18" charset="0"/>
              </a:rPr>
              <a:t>Từ một cây khế bé nhỏ khẳng khiu, vậy mà cây lớn vùn vụt, trổ đầy hoa tím đến nỗi ong vàng ham mật rủ nhau về xây tổ trên cành. Rồi khế ra quả từng chùm, từng chùm lủng lẳng. Quả nào cũng to, mỡ màng, mọng nước, kéo trĩu cả cành xuống. Bà tha hồ làm nộm, rang tép và kho cá với khế. Giáp Tết vừa rồi, ông phân phát từng chùm khế thật đẹp, tặng khách đến nhà chơi. Ông bảo đó là lộc của vườn nhà.</a:t>
            </a:r>
          </a:p>
          <a:p>
            <a:pPr algn="just"/>
            <a:r>
              <a:rPr lang="en-US" sz="2600" b="0" i="0" dirty="0">
                <a:solidFill>
                  <a:srgbClr val="000000"/>
                </a:solidFill>
                <a:effectLst/>
                <a:latin typeface="Cambria" panose="02040503050406030204" pitchFamily="18" charset="0"/>
                <a:ea typeface="Cambria" panose="02040503050406030204" pitchFamily="18" charset="0"/>
              </a:rPr>
              <a:t>   </a:t>
            </a:r>
            <a:r>
              <a:rPr lang="vi-VN" sz="2600" b="0" i="0" dirty="0">
                <a:solidFill>
                  <a:srgbClr val="000000"/>
                </a:solidFill>
                <a:effectLst/>
                <a:latin typeface="Cambria" panose="02040503050406030204" pitchFamily="18" charset="0"/>
                <a:ea typeface="Cambria" panose="02040503050406030204" pitchFamily="18" charset="0"/>
              </a:rPr>
              <a:t>Cùng với cây cam, cây bưởi, cây hồng, cây khế mang lại vẻ đẹp bình dị cho mảnh vườn nhỏ nhà ông bà.</a:t>
            </a:r>
          </a:p>
          <a:p>
            <a:pPr algn="r"/>
            <a:r>
              <a:rPr lang="vi-VN" sz="2600" b="0" i="1" dirty="0">
                <a:solidFill>
                  <a:srgbClr val="000000"/>
                </a:solidFill>
                <a:effectLst/>
                <a:latin typeface="Cambria" panose="02040503050406030204" pitchFamily="18" charset="0"/>
                <a:ea typeface="Cambria" panose="02040503050406030204" pitchFamily="18" charset="0"/>
              </a:rPr>
              <a:t>(Theo </a:t>
            </a:r>
            <a:r>
              <a:rPr lang="vi-VN" sz="2600" b="0" i="0" dirty="0">
                <a:solidFill>
                  <a:srgbClr val="000000"/>
                </a:solidFill>
                <a:effectLst/>
                <a:latin typeface="Cambria" panose="02040503050406030204" pitchFamily="18" charset="0"/>
                <a:ea typeface="Cambria" panose="02040503050406030204" pitchFamily="18" charset="0"/>
              </a:rPr>
              <a:t>Vũ Tú Nam</a:t>
            </a:r>
            <a:r>
              <a:rPr lang="vi-VN" sz="2600" b="0" i="1" dirty="0">
                <a:solidFill>
                  <a:srgbClr val="000000"/>
                </a:solidFill>
                <a:effectLst/>
                <a:latin typeface="Cambria" panose="02040503050406030204" pitchFamily="18" charset="0"/>
                <a:ea typeface="Cambria" panose="02040503050406030204" pitchFamily="18" charset="0"/>
              </a:rPr>
              <a:t>)</a:t>
            </a:r>
            <a:endParaRPr lang="vi-VN" sz="2600" b="0" i="0" dirty="0">
              <a:solidFill>
                <a:srgbClr val="000000"/>
              </a:solidFill>
              <a:effectLst/>
              <a:latin typeface="Cambria" panose="02040503050406030204" pitchFamily="18" charset="0"/>
              <a:ea typeface="Cambria" panose="02040503050406030204" pitchFamily="18" charset="0"/>
            </a:endParaRPr>
          </a:p>
        </p:txBody>
      </p:sp>
      <p:sp>
        <p:nvSpPr>
          <p:cNvPr id="4" name="Rectangle 3">
            <a:extLst>
              <a:ext uri="{FF2B5EF4-FFF2-40B4-BE49-F238E27FC236}">
                <a16:creationId xmlns:a16="http://schemas.microsoft.com/office/drawing/2014/main" id="{41E7393B-7FB6-0DE5-0F11-FC25093AEF4F}"/>
              </a:ext>
            </a:extLst>
          </p:cNvPr>
          <p:cNvSpPr/>
          <p:nvPr/>
        </p:nvSpPr>
        <p:spPr>
          <a:xfrm>
            <a:off x="1247775" y="1743075"/>
            <a:ext cx="7724775" cy="342900"/>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8EF4170-D712-C3A5-7042-BD8C1710B0BC}"/>
              </a:ext>
            </a:extLst>
          </p:cNvPr>
          <p:cNvSpPr/>
          <p:nvPr/>
        </p:nvSpPr>
        <p:spPr>
          <a:xfrm>
            <a:off x="1104900" y="4552949"/>
            <a:ext cx="9934575" cy="762001"/>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05129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2993982-5DDD-2E8E-D77A-A15CEA38222D}"/>
              </a:ext>
            </a:extLst>
          </p:cNvPr>
          <p:cNvGrpSpPr/>
          <p:nvPr/>
        </p:nvGrpSpPr>
        <p:grpSpPr>
          <a:xfrm>
            <a:off x="733425" y="1085850"/>
            <a:ext cx="10439400" cy="1664949"/>
            <a:chOff x="-162464" y="-565220"/>
            <a:chExt cx="11802519" cy="8947326"/>
          </a:xfrm>
        </p:grpSpPr>
        <p:pic>
          <p:nvPicPr>
            <p:cNvPr id="8" name="Picture 7">
              <a:extLst>
                <a:ext uri="{FF2B5EF4-FFF2-40B4-BE49-F238E27FC236}">
                  <a16:creationId xmlns:a16="http://schemas.microsoft.com/office/drawing/2014/main" id="{012626AA-BEEB-1D46-CED8-CC2C69B0A8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405" y="773040"/>
              <a:ext cx="11082650" cy="4752960"/>
            </a:xfrm>
            <a:prstGeom prst="rect">
              <a:avLst/>
            </a:prstGeom>
          </p:spPr>
        </p:pic>
        <p:pic>
          <p:nvPicPr>
            <p:cNvPr id="10" name="Picture 9">
              <a:extLst>
                <a:ext uri="{FF2B5EF4-FFF2-40B4-BE49-F238E27FC236}">
                  <a16:creationId xmlns:a16="http://schemas.microsoft.com/office/drawing/2014/main" id="{D9FB997C-7DC0-72D9-4C83-C021889482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464" y="-565220"/>
              <a:ext cx="1087641" cy="4960904"/>
            </a:xfrm>
            <a:prstGeom prst="rect">
              <a:avLst/>
            </a:prstGeom>
          </p:spPr>
        </p:pic>
        <p:sp>
          <p:nvSpPr>
            <p:cNvPr id="11" name="TextBox 10">
              <a:extLst>
                <a:ext uri="{FF2B5EF4-FFF2-40B4-BE49-F238E27FC236}">
                  <a16:creationId xmlns:a16="http://schemas.microsoft.com/office/drawing/2014/main" id="{D985A251-7F08-9DE7-E9ED-F1AD5EC433A4}"/>
                </a:ext>
              </a:extLst>
            </p:cNvPr>
            <p:cNvSpPr txBox="1"/>
            <p:nvPr/>
          </p:nvSpPr>
          <p:spPr>
            <a:xfrm>
              <a:off x="739200" y="1270032"/>
              <a:ext cx="10655365" cy="7112074"/>
            </a:xfrm>
            <a:prstGeom prst="rect">
              <a:avLst/>
            </a:prstGeom>
            <a:noFill/>
          </p:spPr>
          <p:txBody>
            <a:bodyPr wrap="square" rtlCol="0">
              <a:spAutoFit/>
            </a:bodyPr>
            <a:lstStyle/>
            <a:p>
              <a:r>
                <a:rPr lang="vi-VN" sz="4000" dirty="0">
                  <a:solidFill>
                    <a:srgbClr val="002060"/>
                  </a:solidFill>
                  <a:latin typeface="Arial" panose="020B0604020202020204" pitchFamily="34" charset="0"/>
                  <a:cs typeface="Arial" panose="020B0604020202020204" pitchFamily="34" charset="0"/>
                </a:rPr>
                <a:t>a. Mở bài giới thiệu thế nào về cây khế?</a:t>
              </a:r>
              <a:endParaRPr lang="en-US" sz="4000" dirty="0">
                <a:solidFill>
                  <a:srgbClr val="002060"/>
                </a:solidFill>
                <a:latin typeface="Arial" panose="020B0604020202020204" pitchFamily="34" charset="0"/>
                <a:cs typeface="Arial" panose="020B0604020202020204" pitchFamily="34" charset="0"/>
              </a:endParaRPr>
            </a:p>
          </p:txBody>
        </p:sp>
      </p:grpSp>
      <p:pic>
        <p:nvPicPr>
          <p:cNvPr id="12" name="Picture 11" descr="A picture containing clipart&#10;&#10;Description automatically generated">
            <a:extLst>
              <a:ext uri="{FF2B5EF4-FFF2-40B4-BE49-F238E27FC236}">
                <a16:creationId xmlns:a16="http://schemas.microsoft.com/office/drawing/2014/main" id="{66AC2957-361B-9F4F-25EC-C0FD01E24A7F}"/>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20955" b="88329" l="29245" r="47642">
                        <a14:foregroundMark x1="41792" y1="38727" x2="42830" y2="42971"/>
                        <a14:foregroundMark x1="34717" y1="57294" x2="35849" y2="61804"/>
                        <a14:foregroundMark x1="40283" y1="57825" x2="42830" y2="64456"/>
                        <a14:backgroundMark x1="39151" y1="20424" x2="39623" y2="22281"/>
                      </a14:backgroundRemoval>
                    </a14:imgEffect>
                  </a14:imgLayer>
                </a14:imgProps>
              </a:ext>
            </a:extLst>
          </a:blip>
          <a:srcRect l="27000" t="16611" r="50000" b="3490"/>
          <a:stretch/>
        </p:blipFill>
        <p:spPr>
          <a:xfrm flipH="1">
            <a:off x="8671956" y="2654702"/>
            <a:ext cx="3934433" cy="4861021"/>
          </a:xfrm>
          <a:prstGeom prst="rect">
            <a:avLst/>
          </a:prstGeom>
        </p:spPr>
      </p:pic>
      <p:pic>
        <p:nvPicPr>
          <p:cNvPr id="13" name="Picture 29">
            <a:extLst>
              <a:ext uri="{FF2B5EF4-FFF2-40B4-BE49-F238E27FC236}">
                <a16:creationId xmlns:a16="http://schemas.microsoft.com/office/drawing/2014/main" id="{6CD3DF93-FF10-EA3F-C657-EAD7A1D29962}"/>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857249" y="2887252"/>
            <a:ext cx="7591425" cy="2024010"/>
          </a:xfrm>
          <a:prstGeom prst="rect">
            <a:avLst/>
          </a:prstGeom>
        </p:spPr>
      </p:pic>
      <p:sp>
        <p:nvSpPr>
          <p:cNvPr id="14" name="TextBox 13">
            <a:extLst>
              <a:ext uri="{FF2B5EF4-FFF2-40B4-BE49-F238E27FC236}">
                <a16:creationId xmlns:a16="http://schemas.microsoft.com/office/drawing/2014/main" id="{8388BE93-7C98-C5A8-F00B-4AD7C0F9276B}"/>
              </a:ext>
            </a:extLst>
          </p:cNvPr>
          <p:cNvSpPr txBox="1"/>
          <p:nvPr/>
        </p:nvSpPr>
        <p:spPr>
          <a:xfrm>
            <a:off x="876299" y="3087491"/>
            <a:ext cx="7359271" cy="1446550"/>
          </a:xfrm>
          <a:prstGeom prst="rect">
            <a:avLst/>
          </a:prstGeom>
          <a:noFill/>
        </p:spPr>
        <p:txBody>
          <a:bodyPr wrap="square" rtlCol="0">
            <a:spAutoFit/>
          </a:bodyPr>
          <a:lstStyle/>
          <a:p>
            <a:pPr lvl="0" algn="ctr"/>
            <a:r>
              <a:rPr lang="vi-VN" sz="4400" dirty="0">
                <a:solidFill>
                  <a:sysClr val="windowText" lastClr="000000"/>
                </a:solidFill>
                <a:latin typeface="Cambria" panose="02040503050406030204" pitchFamily="18" charset="0"/>
                <a:ea typeface="Cambria" panose="02040503050406030204" pitchFamily="18" charset="0"/>
              </a:rPr>
              <a:t>Mở bài giới thiệu nơi cây khế được trồng</a:t>
            </a:r>
            <a:r>
              <a:rPr lang="en-US" sz="4400" dirty="0">
                <a:solidFill>
                  <a:sysClr val="windowText" lastClr="000000"/>
                </a:solidFill>
                <a:latin typeface="Cambria" panose="02040503050406030204" pitchFamily="18" charset="0"/>
                <a:ea typeface="Cambria" panose="02040503050406030204" pitchFamily="18" charset="0"/>
              </a:rPr>
              <a:t>.</a:t>
            </a:r>
            <a:r>
              <a:rPr lang="vi-VN" sz="4400" dirty="0">
                <a:solidFill>
                  <a:sysClr val="windowText" lastClr="000000"/>
                </a:solidFill>
                <a:latin typeface="Cambria" panose="02040503050406030204" pitchFamily="18" charset="0"/>
                <a:ea typeface="Cambria" panose="02040503050406030204" pitchFamily="18" charset="0"/>
              </a:rPr>
              <a:t> </a:t>
            </a:r>
            <a:endParaRPr kumimoji="0" lang="en-US" sz="4400" b="0" i="0" u="none" strike="noStrike" kern="120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1270997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fltVal val="0"/>
                                          </p:val>
                                        </p:tav>
                                        <p:tav tm="100000">
                                          <p:val>
                                            <p:strVal val="#ppt_w"/>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 calcmode="lin" valueType="num">
                                      <p:cBhvr>
                                        <p:cTn id="16" dur="1000" fill="hold"/>
                                        <p:tgtEl>
                                          <p:spTgt spid="3"/>
                                        </p:tgtEl>
                                        <p:attrNameLst>
                                          <p:attrName>style.rotation</p:attrName>
                                        </p:attrNameLst>
                                      </p:cBhvr>
                                      <p:tavLst>
                                        <p:tav tm="0">
                                          <p:val>
                                            <p:fltVal val="90"/>
                                          </p:val>
                                        </p:tav>
                                        <p:tav tm="100000">
                                          <p:val>
                                            <p:fltVal val="0"/>
                                          </p:val>
                                        </p:tav>
                                      </p:tavLst>
                                    </p:anim>
                                    <p:animEffect transition="in" filter="fade">
                                      <p:cBhvr>
                                        <p:cTn id="17" dur="1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par>
                                <p:cTn id="23" presetID="22" presetClass="entr" presetSubtype="4"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down)">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2993982-5DDD-2E8E-D77A-A15CEA38222D}"/>
              </a:ext>
            </a:extLst>
          </p:cNvPr>
          <p:cNvGrpSpPr/>
          <p:nvPr/>
        </p:nvGrpSpPr>
        <p:grpSpPr>
          <a:xfrm>
            <a:off x="514351" y="628650"/>
            <a:ext cx="10658474" cy="1413611"/>
            <a:chOff x="-410144" y="103606"/>
            <a:chExt cx="12050199" cy="5514494"/>
          </a:xfrm>
        </p:grpSpPr>
        <p:pic>
          <p:nvPicPr>
            <p:cNvPr id="8" name="Picture 7">
              <a:extLst>
                <a:ext uri="{FF2B5EF4-FFF2-40B4-BE49-F238E27FC236}">
                  <a16:creationId xmlns:a16="http://schemas.microsoft.com/office/drawing/2014/main" id="{012626AA-BEEB-1D46-CED8-CC2C69B0A8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405" y="773040"/>
              <a:ext cx="11082650" cy="4752960"/>
            </a:xfrm>
            <a:prstGeom prst="rect">
              <a:avLst/>
            </a:prstGeom>
          </p:spPr>
        </p:pic>
        <p:pic>
          <p:nvPicPr>
            <p:cNvPr id="10" name="Picture 9">
              <a:extLst>
                <a:ext uri="{FF2B5EF4-FFF2-40B4-BE49-F238E27FC236}">
                  <a16:creationId xmlns:a16="http://schemas.microsoft.com/office/drawing/2014/main" id="{D9FB997C-7DC0-72D9-4C83-C021889482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0144" y="103606"/>
              <a:ext cx="1443009" cy="4960903"/>
            </a:xfrm>
            <a:prstGeom prst="rect">
              <a:avLst/>
            </a:prstGeom>
          </p:spPr>
        </p:pic>
        <p:sp>
          <p:nvSpPr>
            <p:cNvPr id="11" name="TextBox 10">
              <a:extLst>
                <a:ext uri="{FF2B5EF4-FFF2-40B4-BE49-F238E27FC236}">
                  <a16:creationId xmlns:a16="http://schemas.microsoft.com/office/drawing/2014/main" id="{D985A251-7F08-9DE7-E9ED-F1AD5EC433A4}"/>
                </a:ext>
              </a:extLst>
            </p:cNvPr>
            <p:cNvSpPr txBox="1"/>
            <p:nvPr/>
          </p:nvSpPr>
          <p:spPr>
            <a:xfrm>
              <a:off x="857656" y="935619"/>
              <a:ext cx="10655365" cy="468248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b. Ở đoạn kết, cây khế được nhận xét như thế nào?</a:t>
              </a:r>
              <a:endParaRPr kumimoji="0" lang="en-US" sz="36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grpSp>
      <p:pic>
        <p:nvPicPr>
          <p:cNvPr id="12" name="Picture 11" descr="A picture containing clipart&#10;&#10;Description automatically generated">
            <a:extLst>
              <a:ext uri="{FF2B5EF4-FFF2-40B4-BE49-F238E27FC236}">
                <a16:creationId xmlns:a16="http://schemas.microsoft.com/office/drawing/2014/main" id="{66AC2957-361B-9F4F-25EC-C0FD01E24A7F}"/>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20955" b="88329" l="29245" r="47642">
                        <a14:foregroundMark x1="41792" y1="38727" x2="42830" y2="42971"/>
                        <a14:foregroundMark x1="34717" y1="57294" x2="35849" y2="61804"/>
                        <a14:foregroundMark x1="40283" y1="57825" x2="42830" y2="64456"/>
                        <a14:backgroundMark x1="39151" y1="20424" x2="39623" y2="22281"/>
                      </a14:backgroundRemoval>
                    </a14:imgEffect>
                  </a14:imgLayer>
                </a14:imgProps>
              </a:ext>
            </a:extLst>
          </a:blip>
          <a:srcRect l="27000" t="16611" r="50000" b="3490"/>
          <a:stretch/>
        </p:blipFill>
        <p:spPr>
          <a:xfrm flipH="1">
            <a:off x="8671956" y="2654702"/>
            <a:ext cx="3934433" cy="4861021"/>
          </a:xfrm>
          <a:prstGeom prst="rect">
            <a:avLst/>
          </a:prstGeom>
        </p:spPr>
      </p:pic>
      <p:pic>
        <p:nvPicPr>
          <p:cNvPr id="13" name="Picture 29">
            <a:extLst>
              <a:ext uri="{FF2B5EF4-FFF2-40B4-BE49-F238E27FC236}">
                <a16:creationId xmlns:a16="http://schemas.microsoft.com/office/drawing/2014/main" id="{6CD3DF93-FF10-EA3F-C657-EAD7A1D29962}"/>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657225" y="2419350"/>
            <a:ext cx="8248650" cy="3124200"/>
          </a:xfrm>
          <a:prstGeom prst="rect">
            <a:avLst/>
          </a:prstGeom>
        </p:spPr>
      </p:pic>
      <p:sp>
        <p:nvSpPr>
          <p:cNvPr id="14" name="TextBox 13">
            <a:extLst>
              <a:ext uri="{FF2B5EF4-FFF2-40B4-BE49-F238E27FC236}">
                <a16:creationId xmlns:a16="http://schemas.microsoft.com/office/drawing/2014/main" id="{8388BE93-7C98-C5A8-F00B-4AD7C0F9276B}"/>
              </a:ext>
            </a:extLst>
          </p:cNvPr>
          <p:cNvSpPr txBox="1"/>
          <p:nvPr/>
        </p:nvSpPr>
        <p:spPr>
          <a:xfrm>
            <a:off x="781050" y="2839841"/>
            <a:ext cx="7734300" cy="1938992"/>
          </a:xfrm>
          <a:prstGeom prst="rect">
            <a:avLst/>
          </a:prstGeom>
          <a:noFill/>
        </p:spPr>
        <p:txBody>
          <a:bodyPr wrap="square" rtlCol="0">
            <a:spAutoFit/>
          </a:bodyPr>
          <a:lstStyle/>
          <a:p>
            <a:pPr lvl="0" algn="just"/>
            <a:r>
              <a:rPr lang="vi-VN" sz="4000" dirty="0">
                <a:solidFill>
                  <a:sysClr val="windowText" lastClr="000000"/>
                </a:solidFill>
                <a:latin typeface="Cambria" panose="02040503050406030204" pitchFamily="18" charset="0"/>
                <a:ea typeface="Cambria" panose="02040503050406030204" pitchFamily="18" charset="0"/>
              </a:rPr>
              <a:t>Ở đoạn kết , cây khế được nhận xét là mang đến một vẻ đẹp bình dị cho mảnh vườn nhỏ nhà ông bà</a:t>
            </a:r>
            <a:r>
              <a:rPr lang="en-US" sz="4000" dirty="0">
                <a:solidFill>
                  <a:sysClr val="windowText" lastClr="000000"/>
                </a:solidFill>
                <a:latin typeface="Cambria" panose="02040503050406030204" pitchFamily="18" charset="0"/>
                <a:ea typeface="Cambria" panose="02040503050406030204" pitchFamily="18" charset="0"/>
              </a:rPr>
              <a:t>.</a:t>
            </a:r>
            <a:r>
              <a:rPr lang="vi-VN" sz="4000" dirty="0">
                <a:solidFill>
                  <a:sysClr val="windowText" lastClr="000000"/>
                </a:solidFill>
                <a:latin typeface="Cambria" panose="02040503050406030204" pitchFamily="18" charset="0"/>
                <a:ea typeface="Cambria" panose="02040503050406030204" pitchFamily="18" charset="0"/>
              </a:rPr>
              <a:t> </a:t>
            </a:r>
            <a:endParaRPr kumimoji="0" lang="en-US" sz="4000" b="0" i="0" u="none" strike="noStrike" kern="120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3831900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fltVal val="0"/>
                                          </p:val>
                                        </p:tav>
                                        <p:tav tm="100000">
                                          <p:val>
                                            <p:strVal val="#ppt_w"/>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 calcmode="lin" valueType="num">
                                      <p:cBhvr>
                                        <p:cTn id="16" dur="1000" fill="hold"/>
                                        <p:tgtEl>
                                          <p:spTgt spid="3"/>
                                        </p:tgtEl>
                                        <p:attrNameLst>
                                          <p:attrName>style.rotation</p:attrName>
                                        </p:attrNameLst>
                                      </p:cBhvr>
                                      <p:tavLst>
                                        <p:tav tm="0">
                                          <p:val>
                                            <p:fltVal val="90"/>
                                          </p:val>
                                        </p:tav>
                                        <p:tav tm="100000">
                                          <p:val>
                                            <p:fltVal val="0"/>
                                          </p:val>
                                        </p:tav>
                                      </p:tavLst>
                                    </p:anim>
                                    <p:animEffect transition="in" filter="fade">
                                      <p:cBhvr>
                                        <p:cTn id="17" dur="1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par>
                                <p:cTn id="23" presetID="22" presetClass="entr" presetSubtype="4"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down)">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73331" y="612806"/>
            <a:ext cx="9845337" cy="1200329"/>
          </a:xfrm>
          <a:prstGeom prst="rect">
            <a:avLst/>
          </a:prstGeom>
        </p:spPr>
        <p:txBody>
          <a:bodyPr wrap="square">
            <a:spAutoFit/>
          </a:bodyPr>
          <a:lstStyle/>
          <a:p>
            <a:pPr lvl="0" algn="ctr"/>
            <a:r>
              <a:rPr lang="en-US" altLang="en-US" sz="3600" b="1" dirty="0">
                <a:solidFill>
                  <a:srgbClr val="CD2D66"/>
                </a:solidFill>
                <a:latin typeface="Cambria" panose="02040503050406030204" pitchFamily="18" charset="0"/>
                <a:ea typeface="Cambria" panose="02040503050406030204" pitchFamily="18" charset="0"/>
                <a:cs typeface="Times New Roman" pitchFamily="18" charset="0"/>
              </a:rPr>
              <a:t>2. </a:t>
            </a:r>
            <a:r>
              <a:rPr lang="vi-VN" altLang="en-US" sz="3600" b="1" dirty="0">
                <a:solidFill>
                  <a:srgbClr val="CD2D66"/>
                </a:solidFill>
                <a:latin typeface="Cambria" panose="02040503050406030204" pitchFamily="18" charset="0"/>
                <a:ea typeface="Cambria" panose="02040503050406030204" pitchFamily="18" charset="0"/>
                <a:cs typeface="Times New Roman" pitchFamily="18" charset="0"/>
              </a:rPr>
              <a:t>Cách mở bài và kết bài dưới đây có gì khác với cách mở bài và kết bài của bài văn trên?</a:t>
            </a:r>
            <a:endPar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pic>
        <p:nvPicPr>
          <p:cNvPr id="5" name="Picture 4">
            <a:extLst>
              <a:ext uri="{FF2B5EF4-FFF2-40B4-BE49-F238E27FC236}">
                <a16:creationId xmlns:a16="http://schemas.microsoft.com/office/drawing/2014/main" id="{712E1189-D2D5-D0D6-BD16-85FB1A98B60A}"/>
              </a:ext>
            </a:extLst>
          </p:cNvPr>
          <p:cNvPicPr>
            <a:picLocks noChangeAspect="1"/>
          </p:cNvPicPr>
          <p:nvPr/>
        </p:nvPicPr>
        <p:blipFill>
          <a:blip r:embed="rId2"/>
          <a:stretch>
            <a:fillRect/>
          </a:stretch>
        </p:blipFill>
        <p:spPr>
          <a:xfrm>
            <a:off x="1290637" y="2181224"/>
            <a:ext cx="9965093" cy="2962275"/>
          </a:xfrm>
          <a:prstGeom prst="rect">
            <a:avLst/>
          </a:prstGeom>
        </p:spPr>
      </p:pic>
    </p:spTree>
    <p:extLst>
      <p:ext uri="{BB962C8B-B14F-4D97-AF65-F5344CB8AC3E}">
        <p14:creationId xmlns:p14="http://schemas.microsoft.com/office/powerpoint/2010/main" val="22331221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734858EB-09DC-DEE7-13DD-E9B9008F6BE5}"/>
              </a:ext>
            </a:extLst>
          </p:cNvPr>
          <p:cNvGraphicFramePr>
            <a:graphicFrameLocks noGrp="1"/>
          </p:cNvGraphicFramePr>
          <p:nvPr>
            <p:extLst>
              <p:ext uri="{D42A27DB-BD31-4B8C-83A1-F6EECF244321}">
                <p14:modId xmlns:p14="http://schemas.microsoft.com/office/powerpoint/2010/main" val="871859304"/>
              </p:ext>
            </p:extLst>
          </p:nvPr>
        </p:nvGraphicFramePr>
        <p:xfrm>
          <a:off x="847725" y="295275"/>
          <a:ext cx="10582275" cy="5751966"/>
        </p:xfrm>
        <a:graphic>
          <a:graphicData uri="http://schemas.openxmlformats.org/drawingml/2006/table">
            <a:tbl>
              <a:tblPr firstRow="1" firstCol="1" bandRow="1" bandCol="1">
                <a:tableStyleId>{00A15C55-8517-42AA-B614-E9B94910E393}</a:tableStyleId>
              </a:tblPr>
              <a:tblGrid>
                <a:gridCol w="4019550">
                  <a:extLst>
                    <a:ext uri="{9D8B030D-6E8A-4147-A177-3AD203B41FA5}">
                      <a16:colId xmlns:a16="http://schemas.microsoft.com/office/drawing/2014/main" val="1697383667"/>
                    </a:ext>
                  </a:extLst>
                </a:gridCol>
                <a:gridCol w="6562725">
                  <a:extLst>
                    <a:ext uri="{9D8B030D-6E8A-4147-A177-3AD203B41FA5}">
                      <a16:colId xmlns:a16="http://schemas.microsoft.com/office/drawing/2014/main" val="4042982622"/>
                    </a:ext>
                  </a:extLst>
                </a:gridCol>
              </a:tblGrid>
              <a:tr h="1063220">
                <a:tc>
                  <a:txBody>
                    <a:bodyPr/>
                    <a:lstStyle/>
                    <a:p>
                      <a:pPr marL="0" marR="0" algn="ctr">
                        <a:lnSpc>
                          <a:spcPct val="120000"/>
                        </a:lnSpc>
                        <a:spcBef>
                          <a:spcPts val="0"/>
                        </a:spcBef>
                        <a:spcAft>
                          <a:spcPts val="0"/>
                        </a:spcAft>
                      </a:pPr>
                      <a:r>
                        <a:rPr lang="nl-NL" sz="2800" dirty="0">
                          <a:solidFill>
                            <a:srgbClr val="002060"/>
                          </a:solidFill>
                          <a:effectLst/>
                          <a:latin typeface="Cambria" panose="02040503050406030204" pitchFamily="18" charset="0"/>
                          <a:ea typeface="Cambria" panose="02040503050406030204" pitchFamily="18" charset="0"/>
                        </a:rPr>
                        <a:t>Đoạn mở bài và kết bài trong bài tập 1</a:t>
                      </a:r>
                      <a:endParaRPr lang="en-US" sz="3200" dirty="0">
                        <a:solidFill>
                          <a:srgbClr val="002060"/>
                        </a:solidFill>
                        <a:effectLst/>
                        <a:latin typeface="Cambria" panose="02040503050406030204" pitchFamily="18" charset="0"/>
                        <a:ea typeface="Cambria" panose="02040503050406030204" pitchFamily="18" charset="0"/>
                      </a:endParaRPr>
                    </a:p>
                  </a:txBody>
                  <a:tcPr marL="63982" marR="6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0"/>
                        </a:spcBef>
                        <a:spcAft>
                          <a:spcPts val="0"/>
                        </a:spcAft>
                      </a:pPr>
                      <a:r>
                        <a:rPr lang="nl-NL" sz="2800" dirty="0">
                          <a:solidFill>
                            <a:srgbClr val="002060"/>
                          </a:solidFill>
                          <a:effectLst/>
                          <a:latin typeface="Cambria" panose="02040503050406030204" pitchFamily="18" charset="0"/>
                          <a:ea typeface="Cambria" panose="02040503050406030204" pitchFamily="18" charset="0"/>
                        </a:rPr>
                        <a:t>Đoạn mở bài và kết bài trong bài tập 2</a:t>
                      </a:r>
                      <a:endParaRPr lang="en-US" sz="3200" dirty="0">
                        <a:solidFill>
                          <a:srgbClr val="002060"/>
                        </a:solidFill>
                        <a:effectLst/>
                        <a:latin typeface="Cambria" panose="02040503050406030204" pitchFamily="18" charset="0"/>
                        <a:ea typeface="Cambria" panose="02040503050406030204" pitchFamily="18" charset="0"/>
                      </a:endParaRPr>
                    </a:p>
                  </a:txBody>
                  <a:tcPr marL="63982" marR="639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41834941"/>
                  </a:ext>
                </a:extLst>
              </a:tr>
              <a:tr h="2344373">
                <a:tc>
                  <a:txBody>
                    <a:bodyPr/>
                    <a:lstStyle/>
                    <a:p>
                      <a:pPr marL="0" marR="0" algn="just">
                        <a:lnSpc>
                          <a:spcPct val="120000"/>
                        </a:lnSpc>
                        <a:spcBef>
                          <a:spcPts val="0"/>
                        </a:spcBef>
                        <a:spcAft>
                          <a:spcPts val="0"/>
                        </a:spcAft>
                      </a:pPr>
                      <a:endParaRPr lang="en-US" sz="3200" dirty="0">
                        <a:solidFill>
                          <a:srgbClr val="002060"/>
                        </a:solidFill>
                        <a:effectLst/>
                        <a:latin typeface="Cambria" panose="02040503050406030204" pitchFamily="18" charset="0"/>
                        <a:ea typeface="Cambria" panose="02040503050406030204" pitchFamily="18" charset="0"/>
                      </a:endParaRPr>
                    </a:p>
                  </a:txBody>
                  <a:tcPr marL="63982" marR="639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endParaRPr lang="en-US" sz="3200" dirty="0">
                        <a:solidFill>
                          <a:srgbClr val="002060"/>
                        </a:solidFill>
                        <a:effectLst/>
                        <a:latin typeface="Cambria" panose="02040503050406030204" pitchFamily="18" charset="0"/>
                        <a:ea typeface="Cambria" panose="02040503050406030204" pitchFamily="18" charset="0"/>
                      </a:endParaRPr>
                    </a:p>
                  </a:txBody>
                  <a:tcPr marL="63982" marR="639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25476189"/>
                  </a:ext>
                </a:extLst>
              </a:tr>
              <a:tr h="2344373">
                <a:tc>
                  <a:txBody>
                    <a:bodyPr/>
                    <a:lstStyle/>
                    <a:p>
                      <a:pPr marL="0" marR="0" algn="just">
                        <a:lnSpc>
                          <a:spcPct val="120000"/>
                        </a:lnSpc>
                        <a:spcBef>
                          <a:spcPts val="0"/>
                        </a:spcBef>
                        <a:spcAft>
                          <a:spcPts val="0"/>
                        </a:spcAft>
                      </a:pPr>
                      <a:endParaRPr lang="en-US" sz="3200">
                        <a:solidFill>
                          <a:srgbClr val="002060"/>
                        </a:solidFill>
                        <a:effectLst/>
                        <a:latin typeface="Cambria" panose="02040503050406030204" pitchFamily="18" charset="0"/>
                        <a:ea typeface="Cambria" panose="02040503050406030204" pitchFamily="18" charset="0"/>
                      </a:endParaRPr>
                    </a:p>
                  </a:txBody>
                  <a:tcPr marL="63982" marR="639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endParaRPr lang="en-US" sz="3200" dirty="0">
                        <a:solidFill>
                          <a:srgbClr val="002060"/>
                        </a:solidFill>
                        <a:effectLst/>
                        <a:latin typeface="Cambria" panose="02040503050406030204" pitchFamily="18" charset="0"/>
                        <a:ea typeface="Cambria" panose="02040503050406030204" pitchFamily="18" charset="0"/>
                      </a:endParaRPr>
                    </a:p>
                  </a:txBody>
                  <a:tcPr marL="63982" marR="639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09492822"/>
                  </a:ext>
                </a:extLst>
              </a:tr>
            </a:tbl>
          </a:graphicData>
        </a:graphic>
      </p:graphicFrame>
      <p:sp>
        <p:nvSpPr>
          <p:cNvPr id="13" name="TextBox 12">
            <a:extLst>
              <a:ext uri="{FF2B5EF4-FFF2-40B4-BE49-F238E27FC236}">
                <a16:creationId xmlns:a16="http://schemas.microsoft.com/office/drawing/2014/main" id="{97852B93-710B-028B-1926-6915D64F428D}"/>
              </a:ext>
            </a:extLst>
          </p:cNvPr>
          <p:cNvSpPr txBox="1"/>
          <p:nvPr/>
        </p:nvSpPr>
        <p:spPr>
          <a:xfrm>
            <a:off x="1095375" y="1638300"/>
            <a:ext cx="4371975" cy="1569660"/>
          </a:xfrm>
          <a:prstGeom prst="rect">
            <a:avLst/>
          </a:prstGeom>
          <a:noFill/>
        </p:spPr>
        <p:txBody>
          <a:bodyPr wrap="square" rtlCol="0">
            <a:spAutoFit/>
          </a:bodyPr>
          <a:lstStyle/>
          <a:p>
            <a:r>
              <a:rPr lang="en-US" sz="3200" b="1" dirty="0" err="1">
                <a:solidFill>
                  <a:srgbClr val="FF0000"/>
                </a:solidFill>
                <a:latin typeface="Cambria" panose="02040503050406030204" pitchFamily="18" charset="0"/>
                <a:ea typeface="Cambria" panose="02040503050406030204" pitchFamily="18" charset="0"/>
              </a:rPr>
              <a:t>Mở</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bài</a:t>
            </a:r>
            <a:r>
              <a:rPr lang="en-US" sz="3200" b="1" dirty="0">
                <a:solidFill>
                  <a:srgbClr val="FF0000"/>
                </a:solidFill>
                <a:latin typeface="Cambria" panose="02040503050406030204" pitchFamily="18" charset="0"/>
                <a:ea typeface="Cambria" panose="02040503050406030204" pitchFamily="18" charset="0"/>
              </a:rPr>
              <a:t> :</a:t>
            </a:r>
          </a:p>
          <a:p>
            <a:pPr marL="285750" indent="-285750">
              <a:buFont typeface="Arial" panose="020B0604020202020204" pitchFamily="34" charset="0"/>
              <a:buChar char="•"/>
            </a:pPr>
            <a:r>
              <a:rPr lang="en-US" sz="3200" dirty="0" err="1">
                <a:solidFill>
                  <a:srgbClr val="FF0000"/>
                </a:solidFill>
                <a:latin typeface="Cambria" panose="02040503050406030204" pitchFamily="18" charset="0"/>
                <a:ea typeface="Cambria" panose="02040503050406030204" pitchFamily="18" charset="0"/>
              </a:rPr>
              <a:t>Nêu</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tên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cây</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trồng</a:t>
            </a:r>
            <a:endParaRPr lang="en-US" sz="3200" dirty="0">
              <a:solidFill>
                <a:srgbClr val="FF0000"/>
              </a:solidFill>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en-US" sz="3200" dirty="0" err="1">
                <a:solidFill>
                  <a:srgbClr val="FF0000"/>
                </a:solidFill>
                <a:latin typeface="Cambria" panose="02040503050406030204" pitchFamily="18" charset="0"/>
                <a:ea typeface="Cambria" panose="02040503050406030204" pitchFamily="18" charset="0"/>
              </a:rPr>
              <a:t>Có</a:t>
            </a:r>
            <a:r>
              <a:rPr lang="en-US" sz="3200" dirty="0">
                <a:solidFill>
                  <a:srgbClr val="FF0000"/>
                </a:solidFill>
                <a:latin typeface="Cambria" panose="02040503050406030204" pitchFamily="18" charset="0"/>
                <a:ea typeface="Cambria" panose="02040503050406030204" pitchFamily="18" charset="0"/>
              </a:rPr>
              <a:t> 1 </a:t>
            </a:r>
            <a:r>
              <a:rPr lang="en-US" sz="3200" dirty="0" err="1">
                <a:solidFill>
                  <a:srgbClr val="FF0000"/>
                </a:solidFill>
                <a:latin typeface="Cambria" panose="02040503050406030204" pitchFamily="18" charset="0"/>
                <a:ea typeface="Cambria" panose="02040503050406030204" pitchFamily="18" charset="0"/>
              </a:rPr>
              <a:t>câu</a:t>
            </a:r>
            <a:endParaRPr lang="en-US" sz="3200" dirty="0">
              <a:solidFill>
                <a:srgbClr val="FF0000"/>
              </a:solidFill>
              <a:latin typeface="Cambria" panose="02040503050406030204" pitchFamily="18" charset="0"/>
              <a:ea typeface="Cambria" panose="02040503050406030204" pitchFamily="18" charset="0"/>
            </a:endParaRPr>
          </a:p>
        </p:txBody>
      </p:sp>
      <p:sp>
        <p:nvSpPr>
          <p:cNvPr id="14" name="TextBox 13">
            <a:extLst>
              <a:ext uri="{FF2B5EF4-FFF2-40B4-BE49-F238E27FC236}">
                <a16:creationId xmlns:a16="http://schemas.microsoft.com/office/drawing/2014/main" id="{8D0A55AD-06E7-2366-C86A-2A12C32D3EB9}"/>
              </a:ext>
            </a:extLst>
          </p:cNvPr>
          <p:cNvSpPr txBox="1"/>
          <p:nvPr/>
        </p:nvSpPr>
        <p:spPr>
          <a:xfrm>
            <a:off x="4924425" y="1485900"/>
            <a:ext cx="6419850" cy="1938992"/>
          </a:xfrm>
          <a:prstGeom prst="rect">
            <a:avLst/>
          </a:prstGeom>
          <a:noFill/>
        </p:spPr>
        <p:txBody>
          <a:bodyPr wrap="square" rtlCol="0">
            <a:spAutoFit/>
          </a:bodyPr>
          <a:lstStyle/>
          <a:p>
            <a:r>
              <a:rPr lang="vi-VN" sz="2400" b="1" dirty="0">
                <a:solidFill>
                  <a:srgbClr val="FF0000"/>
                </a:solidFill>
                <a:latin typeface="Cambria" panose="02040503050406030204" pitchFamily="18" charset="0"/>
                <a:ea typeface="Cambria" panose="02040503050406030204" pitchFamily="18" charset="0"/>
              </a:rPr>
              <a:t>Mở bài : </a:t>
            </a:r>
          </a:p>
          <a:p>
            <a:r>
              <a:rPr lang="vi-VN" sz="2400" dirty="0">
                <a:solidFill>
                  <a:srgbClr val="FF0000"/>
                </a:solidFill>
                <a:latin typeface="Cambria" panose="02040503050406030204" pitchFamily="18" charset="0"/>
                <a:ea typeface="Cambria" panose="02040503050406030204" pitchFamily="18" charset="0"/>
              </a:rPr>
              <a:t>- Giới thiệu khái quát về vẻ đẹp của khu vườn </a:t>
            </a:r>
          </a:p>
          <a:p>
            <a:r>
              <a:rPr lang="vi-VN" sz="2400" dirty="0">
                <a:solidFill>
                  <a:srgbClr val="FF0000"/>
                </a:solidFill>
                <a:latin typeface="Cambria" panose="02040503050406030204" pitchFamily="18" charset="0"/>
                <a:ea typeface="Cambria" panose="02040503050406030204" pitchFamily="18" charset="0"/>
              </a:rPr>
              <a:t>- Nêu tên cây , nơi trồng </a:t>
            </a:r>
          </a:p>
          <a:p>
            <a:r>
              <a:rPr lang="vi-VN" sz="2400" dirty="0">
                <a:solidFill>
                  <a:srgbClr val="FF0000"/>
                </a:solidFill>
                <a:latin typeface="Cambria" panose="02040503050406030204" pitchFamily="18" charset="0"/>
                <a:ea typeface="Cambria" panose="02040503050406030204" pitchFamily="18" charset="0"/>
              </a:rPr>
              <a:t>- Nêu kỉ niệm gắn với cây </a:t>
            </a:r>
          </a:p>
          <a:p>
            <a:r>
              <a:rPr lang="vi-VN" sz="2400" dirty="0">
                <a:solidFill>
                  <a:srgbClr val="FF0000"/>
                </a:solidFill>
                <a:latin typeface="Cambria" panose="02040503050406030204" pitchFamily="18" charset="0"/>
                <a:ea typeface="Cambria" panose="02040503050406030204" pitchFamily="18" charset="0"/>
              </a:rPr>
              <a:t>- Gồm 4 câu </a:t>
            </a:r>
          </a:p>
        </p:txBody>
      </p:sp>
      <p:sp>
        <p:nvSpPr>
          <p:cNvPr id="15" name="TextBox 14">
            <a:extLst>
              <a:ext uri="{FF2B5EF4-FFF2-40B4-BE49-F238E27FC236}">
                <a16:creationId xmlns:a16="http://schemas.microsoft.com/office/drawing/2014/main" id="{5603A8D7-EBD3-2D7E-1C5B-303637F6774D}"/>
              </a:ext>
            </a:extLst>
          </p:cNvPr>
          <p:cNvSpPr txBox="1"/>
          <p:nvPr/>
        </p:nvSpPr>
        <p:spPr>
          <a:xfrm>
            <a:off x="981075" y="3857625"/>
            <a:ext cx="3800475" cy="2062103"/>
          </a:xfrm>
          <a:prstGeom prst="rect">
            <a:avLst/>
          </a:prstGeom>
          <a:noFill/>
        </p:spPr>
        <p:txBody>
          <a:bodyPr wrap="square" rtlCol="0">
            <a:spAutoFit/>
          </a:bodyPr>
          <a:lstStyle/>
          <a:p>
            <a:r>
              <a:rPr lang="vi-VN" sz="3200" b="1" dirty="0">
                <a:solidFill>
                  <a:srgbClr val="FF0000"/>
                </a:solidFill>
                <a:latin typeface="Cambria" panose="02040503050406030204" pitchFamily="18" charset="0"/>
                <a:ea typeface="Cambria" panose="02040503050406030204" pitchFamily="18" charset="0"/>
              </a:rPr>
              <a:t>Kết bài : </a:t>
            </a:r>
          </a:p>
          <a:p>
            <a:pPr algn="just"/>
            <a:r>
              <a:rPr lang="vi-VN" sz="3200" dirty="0">
                <a:solidFill>
                  <a:srgbClr val="FF0000"/>
                </a:solidFill>
                <a:latin typeface="Cambria" panose="02040503050406030204" pitchFamily="18" charset="0"/>
                <a:ea typeface="Cambria" panose="02040503050406030204" pitchFamily="18" charset="0"/>
              </a:rPr>
              <a:t>- Nhận xét về vẻ đẹp của cây </a:t>
            </a:r>
          </a:p>
          <a:p>
            <a:pPr algn="just"/>
            <a:r>
              <a:rPr lang="vi-VN" sz="3200" dirty="0">
                <a:solidFill>
                  <a:srgbClr val="FF0000"/>
                </a:solidFill>
                <a:latin typeface="Cambria" panose="02040503050406030204" pitchFamily="18" charset="0"/>
                <a:ea typeface="Cambria" panose="02040503050406030204" pitchFamily="18" charset="0"/>
              </a:rPr>
              <a:t>- Có 1 câu </a:t>
            </a:r>
          </a:p>
        </p:txBody>
      </p:sp>
      <p:sp>
        <p:nvSpPr>
          <p:cNvPr id="18" name="TextBox 17">
            <a:extLst>
              <a:ext uri="{FF2B5EF4-FFF2-40B4-BE49-F238E27FC236}">
                <a16:creationId xmlns:a16="http://schemas.microsoft.com/office/drawing/2014/main" id="{FCB4F228-18CE-7350-ABB3-26EFCF3A51C8}"/>
              </a:ext>
            </a:extLst>
          </p:cNvPr>
          <p:cNvSpPr txBox="1"/>
          <p:nvPr/>
        </p:nvSpPr>
        <p:spPr>
          <a:xfrm>
            <a:off x="5000625" y="3914775"/>
            <a:ext cx="6419850" cy="1938992"/>
          </a:xfrm>
          <a:prstGeom prst="rect">
            <a:avLst/>
          </a:prstGeom>
          <a:noFill/>
        </p:spPr>
        <p:txBody>
          <a:bodyPr wrap="square" rtlCol="0">
            <a:spAutoFit/>
          </a:bodyPr>
          <a:lstStyle/>
          <a:p>
            <a:r>
              <a:rPr lang="vi-VN" sz="2400" b="1" dirty="0">
                <a:solidFill>
                  <a:srgbClr val="FF0000"/>
                </a:solidFill>
                <a:latin typeface="Cambria" panose="02040503050406030204" pitchFamily="18" charset="0"/>
                <a:ea typeface="Cambria" panose="02040503050406030204" pitchFamily="18" charset="0"/>
              </a:rPr>
              <a:t>Kết bài : </a:t>
            </a:r>
          </a:p>
          <a:p>
            <a:r>
              <a:rPr lang="vi-VN" sz="2400" dirty="0">
                <a:solidFill>
                  <a:srgbClr val="FF0000"/>
                </a:solidFill>
                <a:latin typeface="Cambria" panose="02040503050406030204" pitchFamily="18" charset="0"/>
                <a:ea typeface="Cambria" panose="02040503050406030204" pitchFamily="18" charset="0"/>
              </a:rPr>
              <a:t>- Nói về một sự kiện gắn với cây </a:t>
            </a:r>
          </a:p>
          <a:p>
            <a:r>
              <a:rPr lang="vi-VN" sz="2400" dirty="0">
                <a:solidFill>
                  <a:srgbClr val="FF0000"/>
                </a:solidFill>
                <a:latin typeface="Cambria" panose="02040503050406030204" pitchFamily="18" charset="0"/>
                <a:ea typeface="Cambria" panose="02040503050406030204" pitchFamily="18" charset="0"/>
              </a:rPr>
              <a:t>- Kể về những việc sẽ làm để chăm sóc cây </a:t>
            </a:r>
          </a:p>
          <a:p>
            <a:r>
              <a:rPr lang="vi-VN" sz="2400" dirty="0">
                <a:solidFill>
                  <a:srgbClr val="FF0000"/>
                </a:solidFill>
                <a:latin typeface="Cambria" panose="02040503050406030204" pitchFamily="18" charset="0"/>
                <a:ea typeface="Cambria" panose="02040503050406030204" pitchFamily="18" charset="0"/>
              </a:rPr>
              <a:t>- Nêu tình cảm , suy nghĩ về cây </a:t>
            </a:r>
          </a:p>
          <a:p>
            <a:r>
              <a:rPr lang="vi-VN" sz="2400" dirty="0">
                <a:solidFill>
                  <a:srgbClr val="FF0000"/>
                </a:solidFill>
                <a:latin typeface="Cambria" panose="02040503050406030204" pitchFamily="18" charset="0"/>
                <a:ea typeface="Cambria" panose="02040503050406030204" pitchFamily="18" charset="0"/>
              </a:rPr>
              <a:t>- Gồm 5 câu </a:t>
            </a:r>
          </a:p>
        </p:txBody>
      </p:sp>
    </p:spTree>
    <p:extLst>
      <p:ext uri="{BB962C8B-B14F-4D97-AF65-F5344CB8AC3E}">
        <p14:creationId xmlns:p14="http://schemas.microsoft.com/office/powerpoint/2010/main" val="2155926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barn(inVertical)">
                                      <p:cBhvr>
                                        <p:cTn id="2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73331" y="612806"/>
            <a:ext cx="9845337" cy="1200329"/>
          </a:xfrm>
          <a:prstGeom prst="rect">
            <a:avLst/>
          </a:prstGeom>
        </p:spPr>
        <p:txBody>
          <a:bodyPr wrap="square">
            <a:spAutoFit/>
          </a:bodyPr>
          <a:lstStyle/>
          <a:p>
            <a:pPr lvl="0" algn="ctr"/>
            <a:r>
              <a:rPr lang="en-US" altLang="en-US" sz="3600" b="1" dirty="0">
                <a:solidFill>
                  <a:srgbClr val="CD2D66"/>
                </a:solidFill>
                <a:latin typeface="Cambria" panose="02040503050406030204" pitchFamily="18" charset="0"/>
                <a:ea typeface="Cambria" panose="02040503050406030204" pitchFamily="18" charset="0"/>
                <a:cs typeface="Times New Roman" pitchFamily="18" charset="0"/>
              </a:rPr>
              <a:t>3. </a:t>
            </a:r>
            <a:r>
              <a:rPr lang="en-US" altLang="en-US" sz="3600" b="1" dirty="0" err="1">
                <a:solidFill>
                  <a:srgbClr val="CD2D66"/>
                </a:solidFill>
                <a:latin typeface="Cambria" panose="02040503050406030204" pitchFamily="18" charset="0"/>
                <a:ea typeface="Cambria" panose="02040503050406030204" pitchFamily="18" charset="0"/>
                <a:cs typeface="Times New Roman" pitchFamily="18" charset="0"/>
              </a:rPr>
              <a:t>Xếp</a:t>
            </a:r>
            <a:r>
              <a:rPr lang="en-US" altLang="en-US" sz="3600" b="1" dirty="0">
                <a:solidFill>
                  <a:srgbClr val="CD2D66"/>
                </a:solidFill>
                <a:latin typeface="Cambria" panose="02040503050406030204" pitchFamily="18" charset="0"/>
                <a:ea typeface="Cambria" panose="02040503050406030204" pitchFamily="18" charset="0"/>
                <a:cs typeface="Times New Roman" pitchFamily="18" charset="0"/>
              </a:rPr>
              <a:t> </a:t>
            </a:r>
            <a:r>
              <a:rPr lang="en-US" altLang="en-US" sz="3600" b="1" dirty="0" err="1">
                <a:solidFill>
                  <a:srgbClr val="CD2D66"/>
                </a:solidFill>
                <a:latin typeface="Cambria" panose="02040503050406030204" pitchFamily="18" charset="0"/>
                <a:ea typeface="Cambria" panose="02040503050406030204" pitchFamily="18" charset="0"/>
                <a:cs typeface="Times New Roman" pitchFamily="18" charset="0"/>
              </a:rPr>
              <a:t>các</a:t>
            </a:r>
            <a:r>
              <a:rPr lang="en-US" altLang="en-US" sz="3600" b="1" dirty="0">
                <a:solidFill>
                  <a:srgbClr val="CD2D66"/>
                </a:solidFill>
                <a:latin typeface="Cambria" panose="02040503050406030204" pitchFamily="18" charset="0"/>
                <a:ea typeface="Cambria" panose="02040503050406030204" pitchFamily="18" charset="0"/>
                <a:cs typeface="Times New Roman" pitchFamily="18" charset="0"/>
              </a:rPr>
              <a:t> </a:t>
            </a:r>
            <a:r>
              <a:rPr lang="en-US" altLang="en-US" sz="3600" b="1" dirty="0" err="1">
                <a:solidFill>
                  <a:srgbClr val="CD2D66"/>
                </a:solidFill>
                <a:latin typeface="Cambria" panose="02040503050406030204" pitchFamily="18" charset="0"/>
                <a:ea typeface="Cambria" panose="02040503050406030204" pitchFamily="18" charset="0"/>
                <a:cs typeface="Times New Roman" pitchFamily="18" charset="0"/>
              </a:rPr>
              <a:t>mở</a:t>
            </a:r>
            <a:r>
              <a:rPr lang="en-US" altLang="en-US" sz="3600" b="1" dirty="0">
                <a:solidFill>
                  <a:srgbClr val="CD2D66"/>
                </a:solidFill>
                <a:latin typeface="Cambria" panose="02040503050406030204" pitchFamily="18" charset="0"/>
                <a:ea typeface="Cambria" panose="02040503050406030204" pitchFamily="18" charset="0"/>
                <a:cs typeface="Times New Roman" pitchFamily="18" charset="0"/>
              </a:rPr>
              <a:t> </a:t>
            </a:r>
            <a:r>
              <a:rPr lang="en-US" altLang="en-US" sz="3600" b="1" dirty="0" err="1">
                <a:solidFill>
                  <a:srgbClr val="CD2D66"/>
                </a:solidFill>
                <a:latin typeface="Cambria" panose="02040503050406030204" pitchFamily="18" charset="0"/>
                <a:ea typeface="Cambria" panose="02040503050406030204" pitchFamily="18" charset="0"/>
                <a:cs typeface="Times New Roman" pitchFamily="18" charset="0"/>
              </a:rPr>
              <a:t>bài</a:t>
            </a:r>
            <a:r>
              <a:rPr lang="en-US" altLang="en-US" sz="3600" b="1" dirty="0">
                <a:solidFill>
                  <a:srgbClr val="CD2D66"/>
                </a:solidFill>
                <a:latin typeface="Cambria" panose="02040503050406030204" pitchFamily="18" charset="0"/>
                <a:ea typeface="Cambria" panose="02040503050406030204" pitchFamily="18" charset="0"/>
                <a:cs typeface="Times New Roman" pitchFamily="18" charset="0"/>
              </a:rPr>
              <a:t>, </a:t>
            </a:r>
            <a:r>
              <a:rPr lang="en-US" altLang="en-US" sz="3600" b="1" dirty="0" err="1">
                <a:solidFill>
                  <a:srgbClr val="CD2D66"/>
                </a:solidFill>
                <a:latin typeface="Cambria" panose="02040503050406030204" pitchFamily="18" charset="0"/>
                <a:ea typeface="Cambria" panose="02040503050406030204" pitchFamily="18" charset="0"/>
                <a:cs typeface="Times New Roman" pitchFamily="18" charset="0"/>
              </a:rPr>
              <a:t>kết</a:t>
            </a:r>
            <a:r>
              <a:rPr lang="en-US" altLang="en-US" sz="3600" b="1" dirty="0">
                <a:solidFill>
                  <a:srgbClr val="CD2D66"/>
                </a:solidFill>
                <a:latin typeface="Cambria" panose="02040503050406030204" pitchFamily="18" charset="0"/>
                <a:ea typeface="Cambria" panose="02040503050406030204" pitchFamily="18" charset="0"/>
                <a:cs typeface="Times New Roman" pitchFamily="18" charset="0"/>
              </a:rPr>
              <a:t> </a:t>
            </a:r>
            <a:r>
              <a:rPr lang="en-US" altLang="en-US" sz="3600" b="1" dirty="0" err="1">
                <a:solidFill>
                  <a:srgbClr val="CD2D66"/>
                </a:solidFill>
                <a:latin typeface="Cambria" panose="02040503050406030204" pitchFamily="18" charset="0"/>
                <a:ea typeface="Cambria" panose="02040503050406030204" pitchFamily="18" charset="0"/>
                <a:cs typeface="Times New Roman" pitchFamily="18" charset="0"/>
              </a:rPr>
              <a:t>bài</a:t>
            </a:r>
            <a:r>
              <a:rPr lang="en-US" altLang="en-US" sz="3600" b="1" dirty="0">
                <a:solidFill>
                  <a:srgbClr val="CD2D66"/>
                </a:solidFill>
                <a:latin typeface="Cambria" panose="02040503050406030204" pitchFamily="18" charset="0"/>
                <a:ea typeface="Cambria" panose="02040503050406030204" pitchFamily="18" charset="0"/>
                <a:cs typeface="Times New Roman" pitchFamily="18" charset="0"/>
              </a:rPr>
              <a:t> ở </a:t>
            </a:r>
            <a:r>
              <a:rPr lang="en-US" altLang="en-US" sz="3600" b="1" dirty="0" err="1">
                <a:solidFill>
                  <a:srgbClr val="CD2D66"/>
                </a:solidFill>
                <a:latin typeface="Cambria" panose="02040503050406030204" pitchFamily="18" charset="0"/>
                <a:ea typeface="Cambria" panose="02040503050406030204" pitchFamily="18" charset="0"/>
                <a:cs typeface="Times New Roman" pitchFamily="18" charset="0"/>
              </a:rPr>
              <a:t>hai</a:t>
            </a:r>
            <a:r>
              <a:rPr lang="en-US" altLang="en-US" sz="3600" b="1" dirty="0">
                <a:solidFill>
                  <a:srgbClr val="CD2D66"/>
                </a:solidFill>
                <a:latin typeface="Cambria" panose="02040503050406030204" pitchFamily="18" charset="0"/>
                <a:ea typeface="Cambria" panose="02040503050406030204" pitchFamily="18" charset="0"/>
                <a:cs typeface="Times New Roman" pitchFamily="18" charset="0"/>
              </a:rPr>
              <a:t> </a:t>
            </a:r>
            <a:r>
              <a:rPr lang="en-US" altLang="en-US" sz="3600" b="1" dirty="0" err="1">
                <a:solidFill>
                  <a:srgbClr val="CD2D66"/>
                </a:solidFill>
                <a:latin typeface="Cambria" panose="02040503050406030204" pitchFamily="18" charset="0"/>
                <a:ea typeface="Cambria" panose="02040503050406030204" pitchFamily="18" charset="0"/>
                <a:cs typeface="Times New Roman" pitchFamily="18" charset="0"/>
              </a:rPr>
              <a:t>bài</a:t>
            </a:r>
            <a:r>
              <a:rPr lang="en-US" altLang="en-US" sz="3600" b="1" dirty="0">
                <a:solidFill>
                  <a:srgbClr val="CD2D66"/>
                </a:solidFill>
                <a:latin typeface="Cambria" panose="02040503050406030204" pitchFamily="18" charset="0"/>
                <a:ea typeface="Cambria" panose="02040503050406030204" pitchFamily="18" charset="0"/>
                <a:cs typeface="Times New Roman" pitchFamily="18" charset="0"/>
              </a:rPr>
              <a:t> </a:t>
            </a:r>
            <a:r>
              <a:rPr lang="en-US" altLang="en-US" sz="3600" b="1" dirty="0" err="1">
                <a:solidFill>
                  <a:srgbClr val="CD2D66"/>
                </a:solidFill>
                <a:latin typeface="Cambria" panose="02040503050406030204" pitchFamily="18" charset="0"/>
                <a:ea typeface="Cambria" panose="02040503050406030204" pitchFamily="18" charset="0"/>
                <a:cs typeface="Times New Roman" pitchFamily="18" charset="0"/>
              </a:rPr>
              <a:t>tập</a:t>
            </a:r>
            <a:r>
              <a:rPr lang="en-US" altLang="en-US" sz="3600" b="1" dirty="0">
                <a:solidFill>
                  <a:srgbClr val="CD2D66"/>
                </a:solidFill>
                <a:latin typeface="Cambria" panose="02040503050406030204" pitchFamily="18" charset="0"/>
                <a:ea typeface="Cambria" panose="02040503050406030204" pitchFamily="18" charset="0"/>
                <a:cs typeface="Times New Roman" pitchFamily="18" charset="0"/>
              </a:rPr>
              <a:t> </a:t>
            </a:r>
            <a:r>
              <a:rPr lang="en-US" altLang="en-US" sz="3600" b="1" dirty="0" err="1">
                <a:solidFill>
                  <a:srgbClr val="CD2D66"/>
                </a:solidFill>
                <a:latin typeface="Cambria" panose="02040503050406030204" pitchFamily="18" charset="0"/>
                <a:ea typeface="Cambria" panose="02040503050406030204" pitchFamily="18" charset="0"/>
                <a:cs typeface="Times New Roman" pitchFamily="18" charset="0"/>
              </a:rPr>
              <a:t>trên</a:t>
            </a:r>
            <a:r>
              <a:rPr lang="en-US" altLang="en-US" sz="3600" b="1" dirty="0">
                <a:solidFill>
                  <a:srgbClr val="CD2D66"/>
                </a:solidFill>
                <a:latin typeface="Cambria" panose="02040503050406030204" pitchFamily="18" charset="0"/>
                <a:ea typeface="Cambria" panose="02040503050406030204" pitchFamily="18" charset="0"/>
                <a:cs typeface="Times New Roman" pitchFamily="18" charset="0"/>
              </a:rPr>
              <a:t> </a:t>
            </a:r>
            <a:r>
              <a:rPr lang="en-US" altLang="en-US" sz="3600" b="1" dirty="0" err="1">
                <a:solidFill>
                  <a:srgbClr val="CD2D66"/>
                </a:solidFill>
                <a:latin typeface="Cambria" panose="02040503050406030204" pitchFamily="18" charset="0"/>
                <a:ea typeface="Cambria" panose="02040503050406030204" pitchFamily="18" charset="0"/>
                <a:cs typeface="Times New Roman" pitchFamily="18" charset="0"/>
              </a:rPr>
              <a:t>vào</a:t>
            </a:r>
            <a:r>
              <a:rPr lang="en-US" altLang="en-US" sz="3600" b="1" dirty="0">
                <a:solidFill>
                  <a:srgbClr val="CD2D66"/>
                </a:solidFill>
                <a:latin typeface="Cambria" panose="02040503050406030204" pitchFamily="18" charset="0"/>
                <a:ea typeface="Cambria" panose="02040503050406030204" pitchFamily="18" charset="0"/>
                <a:cs typeface="Times New Roman" pitchFamily="18" charset="0"/>
              </a:rPr>
              <a:t> </a:t>
            </a:r>
            <a:r>
              <a:rPr lang="en-US" altLang="en-US" sz="3600" b="1" dirty="0" err="1">
                <a:solidFill>
                  <a:srgbClr val="CD2D66"/>
                </a:solidFill>
                <a:latin typeface="Cambria" panose="02040503050406030204" pitchFamily="18" charset="0"/>
                <a:ea typeface="Cambria" panose="02040503050406030204" pitchFamily="18" charset="0"/>
                <a:cs typeface="Times New Roman" pitchFamily="18" charset="0"/>
              </a:rPr>
              <a:t>nhóm</a:t>
            </a:r>
            <a:r>
              <a:rPr lang="en-US" altLang="en-US" sz="3600" b="1" dirty="0">
                <a:solidFill>
                  <a:srgbClr val="CD2D66"/>
                </a:solidFill>
                <a:latin typeface="Cambria" panose="02040503050406030204" pitchFamily="18" charset="0"/>
                <a:ea typeface="Cambria" panose="02040503050406030204" pitchFamily="18" charset="0"/>
                <a:cs typeface="Times New Roman" pitchFamily="18" charset="0"/>
              </a:rPr>
              <a:t> </a:t>
            </a:r>
            <a:r>
              <a:rPr lang="en-US" altLang="en-US" sz="3600" b="1" dirty="0" err="1">
                <a:solidFill>
                  <a:srgbClr val="CD2D66"/>
                </a:solidFill>
                <a:latin typeface="Cambria" panose="02040503050406030204" pitchFamily="18" charset="0"/>
                <a:ea typeface="Cambria" panose="02040503050406030204" pitchFamily="18" charset="0"/>
                <a:cs typeface="Times New Roman" pitchFamily="18" charset="0"/>
              </a:rPr>
              <a:t>thích</a:t>
            </a:r>
            <a:r>
              <a:rPr lang="en-US" altLang="en-US" sz="3600" b="1" dirty="0">
                <a:solidFill>
                  <a:srgbClr val="CD2D66"/>
                </a:solidFill>
                <a:latin typeface="Cambria" panose="02040503050406030204" pitchFamily="18" charset="0"/>
                <a:ea typeface="Cambria" panose="02040503050406030204" pitchFamily="18" charset="0"/>
                <a:cs typeface="Times New Roman" pitchFamily="18" charset="0"/>
              </a:rPr>
              <a:t> </a:t>
            </a:r>
            <a:r>
              <a:rPr lang="en-US" altLang="en-US" sz="3600" b="1" dirty="0" err="1">
                <a:solidFill>
                  <a:srgbClr val="CD2D66"/>
                </a:solidFill>
                <a:latin typeface="Cambria" panose="02040503050406030204" pitchFamily="18" charset="0"/>
                <a:ea typeface="Cambria" panose="02040503050406030204" pitchFamily="18" charset="0"/>
                <a:cs typeface="Times New Roman" pitchFamily="18" charset="0"/>
              </a:rPr>
              <a:t>hợp</a:t>
            </a:r>
            <a:r>
              <a:rPr lang="en-US" altLang="en-US" sz="3600" b="1" dirty="0">
                <a:solidFill>
                  <a:srgbClr val="CD2D66"/>
                </a:solidFill>
                <a:latin typeface="Cambria" panose="02040503050406030204" pitchFamily="18" charset="0"/>
                <a:ea typeface="Cambria" panose="02040503050406030204" pitchFamily="18" charset="0"/>
                <a:cs typeface="Times New Roman" pitchFamily="18" charset="0"/>
              </a:rPr>
              <a:t>:</a:t>
            </a:r>
            <a:endPar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pic>
        <p:nvPicPr>
          <p:cNvPr id="4" name="Picture 3">
            <a:extLst>
              <a:ext uri="{FF2B5EF4-FFF2-40B4-BE49-F238E27FC236}">
                <a16:creationId xmlns:a16="http://schemas.microsoft.com/office/drawing/2014/main" id="{E8D3036A-2A41-26F4-5F32-7F44E974C5D6}"/>
              </a:ext>
            </a:extLst>
          </p:cNvPr>
          <p:cNvPicPr>
            <a:picLocks noChangeAspect="1"/>
          </p:cNvPicPr>
          <p:nvPr/>
        </p:nvPicPr>
        <p:blipFill>
          <a:blip r:embed="rId2"/>
          <a:stretch>
            <a:fillRect/>
          </a:stretch>
        </p:blipFill>
        <p:spPr>
          <a:xfrm>
            <a:off x="1038225" y="2566987"/>
            <a:ext cx="10460358" cy="1538288"/>
          </a:xfrm>
          <a:prstGeom prst="rect">
            <a:avLst/>
          </a:prstGeom>
        </p:spPr>
      </p:pic>
    </p:spTree>
    <p:extLst>
      <p:ext uri="{BB962C8B-B14F-4D97-AF65-F5344CB8AC3E}">
        <p14:creationId xmlns:p14="http://schemas.microsoft.com/office/powerpoint/2010/main" val="2672489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25EEE8DE-436F-0200-D692-7460F95AB12D}"/>
              </a:ext>
            </a:extLst>
          </p:cNvPr>
          <p:cNvGraphicFramePr>
            <a:graphicFrameLocks noGrp="1"/>
          </p:cNvGraphicFramePr>
          <p:nvPr>
            <p:extLst>
              <p:ext uri="{D42A27DB-BD31-4B8C-83A1-F6EECF244321}">
                <p14:modId xmlns:p14="http://schemas.microsoft.com/office/powerpoint/2010/main" val="4246552016"/>
              </p:ext>
            </p:extLst>
          </p:nvPr>
        </p:nvGraphicFramePr>
        <p:xfrm>
          <a:off x="1562100" y="1266825"/>
          <a:ext cx="9982200" cy="4014628"/>
        </p:xfrm>
        <a:graphic>
          <a:graphicData uri="http://schemas.openxmlformats.org/drawingml/2006/table">
            <a:tbl>
              <a:tblPr>
                <a:tableStyleId>{775DCB02-9BB8-47FD-8907-85C794F793BA}</a:tableStyleId>
              </a:tblPr>
              <a:tblGrid>
                <a:gridCol w="2457450">
                  <a:extLst>
                    <a:ext uri="{9D8B030D-6E8A-4147-A177-3AD203B41FA5}">
                      <a16:colId xmlns:a16="http://schemas.microsoft.com/office/drawing/2014/main" val="192010861"/>
                    </a:ext>
                  </a:extLst>
                </a:gridCol>
                <a:gridCol w="3019425">
                  <a:extLst>
                    <a:ext uri="{9D8B030D-6E8A-4147-A177-3AD203B41FA5}">
                      <a16:colId xmlns:a16="http://schemas.microsoft.com/office/drawing/2014/main" val="1618850691"/>
                    </a:ext>
                  </a:extLst>
                </a:gridCol>
                <a:gridCol w="4505325">
                  <a:extLst>
                    <a:ext uri="{9D8B030D-6E8A-4147-A177-3AD203B41FA5}">
                      <a16:colId xmlns:a16="http://schemas.microsoft.com/office/drawing/2014/main" val="2479686381"/>
                    </a:ext>
                  </a:extLst>
                </a:gridCol>
              </a:tblGrid>
              <a:tr h="1003657">
                <a:tc rowSpan="2">
                  <a:txBody>
                    <a:bodyPr/>
                    <a:lstStyle/>
                    <a:p>
                      <a:pPr algn="just"/>
                      <a:r>
                        <a:rPr lang="en-US" sz="4000" b="1" dirty="0" err="1">
                          <a:solidFill>
                            <a:srgbClr val="000000"/>
                          </a:solidFill>
                          <a:effectLst/>
                          <a:latin typeface="Cambria" panose="02040503050406030204" pitchFamily="18" charset="0"/>
                          <a:ea typeface="Cambria" panose="02040503050406030204" pitchFamily="18" charset="0"/>
                        </a:rPr>
                        <a:t>Mở</a:t>
                      </a:r>
                      <a:r>
                        <a:rPr lang="en-US" sz="4000" b="1" dirty="0">
                          <a:solidFill>
                            <a:srgbClr val="000000"/>
                          </a:solidFill>
                          <a:effectLst/>
                          <a:latin typeface="Cambria" panose="02040503050406030204" pitchFamily="18" charset="0"/>
                          <a:ea typeface="Cambria" panose="02040503050406030204" pitchFamily="18" charset="0"/>
                        </a:rPr>
                        <a:t> </a:t>
                      </a:r>
                      <a:r>
                        <a:rPr lang="en-US" sz="4000" b="1" dirty="0" err="1">
                          <a:solidFill>
                            <a:srgbClr val="000000"/>
                          </a:solidFill>
                          <a:effectLst/>
                          <a:latin typeface="Cambria" panose="02040503050406030204" pitchFamily="18" charset="0"/>
                          <a:ea typeface="Cambria" panose="02040503050406030204" pitchFamily="18" charset="0"/>
                        </a:rPr>
                        <a:t>bài</a:t>
                      </a:r>
                      <a:endParaRPr lang="en-US" sz="4000" dirty="0">
                        <a:solidFill>
                          <a:srgbClr val="000000"/>
                        </a:solidFill>
                        <a:effectLst/>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2800" dirty="0" err="1">
                          <a:solidFill>
                            <a:srgbClr val="000000"/>
                          </a:solidFill>
                          <a:effectLst/>
                          <a:latin typeface="Cambria" panose="02040503050406030204" pitchFamily="18" charset="0"/>
                          <a:ea typeface="Cambria" panose="02040503050406030204" pitchFamily="18" charset="0"/>
                        </a:rPr>
                        <a:t>Mở</a:t>
                      </a:r>
                      <a:r>
                        <a:rPr lang="en-US" sz="2800" dirty="0">
                          <a:solidFill>
                            <a:srgbClr val="000000"/>
                          </a:solidFill>
                          <a:effectLst/>
                          <a:latin typeface="Cambria" panose="02040503050406030204" pitchFamily="18" charset="0"/>
                          <a:ea typeface="Cambria" panose="02040503050406030204" pitchFamily="18" charset="0"/>
                        </a:rPr>
                        <a:t> </a:t>
                      </a:r>
                      <a:r>
                        <a:rPr lang="en-US" sz="2800" dirty="0" err="1">
                          <a:solidFill>
                            <a:srgbClr val="000000"/>
                          </a:solidFill>
                          <a:effectLst/>
                          <a:latin typeface="Cambria" panose="02040503050406030204" pitchFamily="18" charset="0"/>
                          <a:ea typeface="Cambria" panose="02040503050406030204" pitchFamily="18" charset="0"/>
                        </a:rPr>
                        <a:t>bài</a:t>
                      </a:r>
                      <a:r>
                        <a:rPr lang="en-US" sz="2800" dirty="0">
                          <a:solidFill>
                            <a:srgbClr val="000000"/>
                          </a:solidFill>
                          <a:effectLst/>
                          <a:latin typeface="Cambria" panose="02040503050406030204" pitchFamily="18" charset="0"/>
                          <a:ea typeface="Cambria" panose="02040503050406030204" pitchFamily="18" charset="0"/>
                        </a:rPr>
                        <a:t> ở </a:t>
                      </a:r>
                      <a:r>
                        <a:rPr lang="en-US" sz="2800" dirty="0" err="1">
                          <a:solidFill>
                            <a:srgbClr val="000000"/>
                          </a:solidFill>
                          <a:effectLst/>
                          <a:latin typeface="Cambria" panose="02040503050406030204" pitchFamily="18" charset="0"/>
                          <a:ea typeface="Cambria" panose="02040503050406030204" pitchFamily="18" charset="0"/>
                        </a:rPr>
                        <a:t>bài</a:t>
                      </a:r>
                      <a:r>
                        <a:rPr lang="en-US" sz="2800" dirty="0">
                          <a:solidFill>
                            <a:srgbClr val="000000"/>
                          </a:solidFill>
                          <a:effectLst/>
                          <a:latin typeface="Cambria" panose="02040503050406030204" pitchFamily="18" charset="0"/>
                          <a:ea typeface="Cambria" panose="02040503050406030204" pitchFamily="18" charset="0"/>
                        </a:rPr>
                        <a:t> </a:t>
                      </a:r>
                      <a:r>
                        <a:rPr lang="en-US" sz="2800" dirty="0" err="1">
                          <a:solidFill>
                            <a:srgbClr val="000000"/>
                          </a:solidFill>
                          <a:effectLst/>
                          <a:latin typeface="Cambria" panose="02040503050406030204" pitchFamily="18" charset="0"/>
                          <a:ea typeface="Cambria" panose="02040503050406030204" pitchFamily="18" charset="0"/>
                        </a:rPr>
                        <a:t>tập</a:t>
                      </a:r>
                      <a:r>
                        <a:rPr lang="en-US" sz="2800" dirty="0">
                          <a:solidFill>
                            <a:srgbClr val="000000"/>
                          </a:solidFill>
                          <a:effectLst/>
                          <a:latin typeface="Cambria" panose="02040503050406030204" pitchFamily="18" charset="0"/>
                          <a:ea typeface="Cambria" panose="02040503050406030204" pitchFamily="18" charset="0"/>
                        </a:rPr>
                        <a:t>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endParaRPr lang="en-US" sz="2800" dirty="0">
                        <a:solidFill>
                          <a:srgbClr val="000000"/>
                        </a:solidFill>
                        <a:effectLst/>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82149285"/>
                  </a:ext>
                </a:extLst>
              </a:tr>
              <a:tr h="1003657">
                <a:tc vMerge="1">
                  <a:txBody>
                    <a:bodyPr/>
                    <a:lstStyle/>
                    <a:p>
                      <a:endParaRPr lang="en-US"/>
                    </a:p>
                  </a:txBody>
                  <a:tcPr/>
                </a:tc>
                <a:tc>
                  <a:txBody>
                    <a:bodyPr/>
                    <a:lstStyle/>
                    <a:p>
                      <a:pPr algn="just"/>
                      <a:r>
                        <a:rPr lang="en-US" sz="2800" dirty="0" err="1">
                          <a:solidFill>
                            <a:srgbClr val="000000"/>
                          </a:solidFill>
                          <a:effectLst/>
                          <a:latin typeface="Cambria" panose="02040503050406030204" pitchFamily="18" charset="0"/>
                          <a:ea typeface="Cambria" panose="02040503050406030204" pitchFamily="18" charset="0"/>
                        </a:rPr>
                        <a:t>Mở</a:t>
                      </a:r>
                      <a:r>
                        <a:rPr lang="en-US" sz="2800" dirty="0">
                          <a:solidFill>
                            <a:srgbClr val="000000"/>
                          </a:solidFill>
                          <a:effectLst/>
                          <a:latin typeface="Cambria" panose="02040503050406030204" pitchFamily="18" charset="0"/>
                          <a:ea typeface="Cambria" panose="02040503050406030204" pitchFamily="18" charset="0"/>
                        </a:rPr>
                        <a:t> </a:t>
                      </a:r>
                      <a:r>
                        <a:rPr lang="en-US" sz="2800" dirty="0" err="1">
                          <a:solidFill>
                            <a:srgbClr val="000000"/>
                          </a:solidFill>
                          <a:effectLst/>
                          <a:latin typeface="Cambria" panose="02040503050406030204" pitchFamily="18" charset="0"/>
                          <a:ea typeface="Cambria" panose="02040503050406030204" pitchFamily="18" charset="0"/>
                        </a:rPr>
                        <a:t>bài</a:t>
                      </a:r>
                      <a:r>
                        <a:rPr lang="en-US" sz="2800" dirty="0">
                          <a:solidFill>
                            <a:srgbClr val="000000"/>
                          </a:solidFill>
                          <a:effectLst/>
                          <a:latin typeface="Cambria" panose="02040503050406030204" pitchFamily="18" charset="0"/>
                          <a:ea typeface="Cambria" panose="02040503050406030204" pitchFamily="18" charset="0"/>
                        </a:rPr>
                        <a:t> ở </a:t>
                      </a:r>
                      <a:r>
                        <a:rPr lang="en-US" sz="2800" dirty="0" err="1">
                          <a:solidFill>
                            <a:srgbClr val="000000"/>
                          </a:solidFill>
                          <a:effectLst/>
                          <a:latin typeface="Cambria" panose="02040503050406030204" pitchFamily="18" charset="0"/>
                          <a:ea typeface="Cambria" panose="02040503050406030204" pitchFamily="18" charset="0"/>
                        </a:rPr>
                        <a:t>bài</a:t>
                      </a:r>
                      <a:r>
                        <a:rPr lang="en-US" sz="2800" dirty="0">
                          <a:solidFill>
                            <a:srgbClr val="000000"/>
                          </a:solidFill>
                          <a:effectLst/>
                          <a:latin typeface="Cambria" panose="02040503050406030204" pitchFamily="18" charset="0"/>
                          <a:ea typeface="Cambria" panose="02040503050406030204" pitchFamily="18" charset="0"/>
                        </a:rPr>
                        <a:t> </a:t>
                      </a:r>
                      <a:r>
                        <a:rPr lang="en-US" sz="2800" dirty="0" err="1">
                          <a:solidFill>
                            <a:srgbClr val="000000"/>
                          </a:solidFill>
                          <a:effectLst/>
                          <a:latin typeface="Cambria" panose="02040503050406030204" pitchFamily="18" charset="0"/>
                          <a:ea typeface="Cambria" panose="02040503050406030204" pitchFamily="18" charset="0"/>
                        </a:rPr>
                        <a:t>tập</a:t>
                      </a:r>
                      <a:r>
                        <a:rPr lang="en-US" sz="2800" dirty="0">
                          <a:solidFill>
                            <a:srgbClr val="000000"/>
                          </a:solidFill>
                          <a:effectLst/>
                          <a:latin typeface="Cambria" panose="02040503050406030204" pitchFamily="18" charset="0"/>
                          <a:ea typeface="Cambria" panose="02040503050406030204" pitchFamily="18" charset="0"/>
                        </a:rPr>
                        <a:t>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endParaRPr lang="en-US" sz="2800" dirty="0">
                        <a:solidFill>
                          <a:srgbClr val="000000"/>
                        </a:solidFill>
                        <a:effectLst/>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69363557"/>
                  </a:ext>
                </a:extLst>
              </a:tr>
              <a:tr h="1003657">
                <a:tc rowSpan="2">
                  <a:txBody>
                    <a:bodyPr/>
                    <a:lstStyle/>
                    <a:p>
                      <a:pPr algn="just"/>
                      <a:r>
                        <a:rPr lang="en-US" sz="4000" b="1" dirty="0" err="1">
                          <a:solidFill>
                            <a:srgbClr val="000000"/>
                          </a:solidFill>
                          <a:effectLst/>
                          <a:latin typeface="Cambria" panose="02040503050406030204" pitchFamily="18" charset="0"/>
                          <a:ea typeface="Cambria" panose="02040503050406030204" pitchFamily="18" charset="0"/>
                        </a:rPr>
                        <a:t>Kết</a:t>
                      </a:r>
                      <a:r>
                        <a:rPr lang="en-US" sz="4000" b="1" dirty="0">
                          <a:solidFill>
                            <a:srgbClr val="000000"/>
                          </a:solidFill>
                          <a:effectLst/>
                          <a:latin typeface="Cambria" panose="02040503050406030204" pitchFamily="18" charset="0"/>
                          <a:ea typeface="Cambria" panose="02040503050406030204" pitchFamily="18" charset="0"/>
                        </a:rPr>
                        <a:t> </a:t>
                      </a:r>
                      <a:r>
                        <a:rPr lang="en-US" sz="4000" b="1" dirty="0" err="1">
                          <a:solidFill>
                            <a:srgbClr val="000000"/>
                          </a:solidFill>
                          <a:effectLst/>
                          <a:latin typeface="Cambria" panose="02040503050406030204" pitchFamily="18" charset="0"/>
                          <a:ea typeface="Cambria" panose="02040503050406030204" pitchFamily="18" charset="0"/>
                        </a:rPr>
                        <a:t>bài</a:t>
                      </a:r>
                      <a:endParaRPr lang="en-US" sz="4000" dirty="0">
                        <a:solidFill>
                          <a:srgbClr val="000000"/>
                        </a:solidFill>
                        <a:effectLst/>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2800" dirty="0" err="1">
                          <a:solidFill>
                            <a:srgbClr val="000000"/>
                          </a:solidFill>
                          <a:effectLst/>
                          <a:latin typeface="Cambria" panose="02040503050406030204" pitchFamily="18" charset="0"/>
                          <a:ea typeface="Cambria" panose="02040503050406030204" pitchFamily="18" charset="0"/>
                        </a:rPr>
                        <a:t>Kết</a:t>
                      </a:r>
                      <a:r>
                        <a:rPr lang="en-US" sz="2800" dirty="0">
                          <a:solidFill>
                            <a:srgbClr val="000000"/>
                          </a:solidFill>
                          <a:effectLst/>
                          <a:latin typeface="Cambria" panose="02040503050406030204" pitchFamily="18" charset="0"/>
                          <a:ea typeface="Cambria" panose="02040503050406030204" pitchFamily="18" charset="0"/>
                        </a:rPr>
                        <a:t> </a:t>
                      </a:r>
                      <a:r>
                        <a:rPr lang="en-US" sz="2800" dirty="0" err="1">
                          <a:solidFill>
                            <a:srgbClr val="000000"/>
                          </a:solidFill>
                          <a:effectLst/>
                          <a:latin typeface="Cambria" panose="02040503050406030204" pitchFamily="18" charset="0"/>
                          <a:ea typeface="Cambria" panose="02040503050406030204" pitchFamily="18" charset="0"/>
                        </a:rPr>
                        <a:t>bài</a:t>
                      </a:r>
                      <a:r>
                        <a:rPr lang="en-US" sz="2800" dirty="0">
                          <a:solidFill>
                            <a:srgbClr val="000000"/>
                          </a:solidFill>
                          <a:effectLst/>
                          <a:latin typeface="Cambria" panose="02040503050406030204" pitchFamily="18" charset="0"/>
                          <a:ea typeface="Cambria" panose="02040503050406030204" pitchFamily="18" charset="0"/>
                        </a:rPr>
                        <a:t> ở </a:t>
                      </a:r>
                      <a:r>
                        <a:rPr lang="en-US" sz="2800" dirty="0" err="1">
                          <a:solidFill>
                            <a:srgbClr val="000000"/>
                          </a:solidFill>
                          <a:effectLst/>
                          <a:latin typeface="Cambria" panose="02040503050406030204" pitchFamily="18" charset="0"/>
                          <a:ea typeface="Cambria" panose="02040503050406030204" pitchFamily="18" charset="0"/>
                        </a:rPr>
                        <a:t>bài</a:t>
                      </a:r>
                      <a:r>
                        <a:rPr lang="en-US" sz="2800" dirty="0">
                          <a:solidFill>
                            <a:srgbClr val="000000"/>
                          </a:solidFill>
                          <a:effectLst/>
                          <a:latin typeface="Cambria" panose="02040503050406030204" pitchFamily="18" charset="0"/>
                          <a:ea typeface="Cambria" panose="02040503050406030204" pitchFamily="18" charset="0"/>
                        </a:rPr>
                        <a:t> </a:t>
                      </a:r>
                      <a:r>
                        <a:rPr lang="en-US" sz="2800" dirty="0" err="1">
                          <a:solidFill>
                            <a:srgbClr val="000000"/>
                          </a:solidFill>
                          <a:effectLst/>
                          <a:latin typeface="Cambria" panose="02040503050406030204" pitchFamily="18" charset="0"/>
                          <a:ea typeface="Cambria" panose="02040503050406030204" pitchFamily="18" charset="0"/>
                        </a:rPr>
                        <a:t>tập</a:t>
                      </a:r>
                      <a:r>
                        <a:rPr lang="en-US" sz="2800" dirty="0">
                          <a:solidFill>
                            <a:srgbClr val="000000"/>
                          </a:solidFill>
                          <a:effectLst/>
                          <a:latin typeface="Cambria" panose="02040503050406030204" pitchFamily="18" charset="0"/>
                          <a:ea typeface="Cambria" panose="02040503050406030204" pitchFamily="18" charset="0"/>
                        </a:rPr>
                        <a:t>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endParaRPr lang="en-US" sz="2800" dirty="0">
                        <a:solidFill>
                          <a:srgbClr val="000000"/>
                        </a:solidFill>
                        <a:effectLst/>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83970366"/>
                  </a:ext>
                </a:extLst>
              </a:tr>
              <a:tr h="1003657">
                <a:tc vMerge="1">
                  <a:txBody>
                    <a:bodyPr/>
                    <a:lstStyle/>
                    <a:p>
                      <a:endParaRPr lang="en-US"/>
                    </a:p>
                  </a:txBody>
                  <a:tcPr/>
                </a:tc>
                <a:tc>
                  <a:txBody>
                    <a:bodyPr/>
                    <a:lstStyle/>
                    <a:p>
                      <a:pPr algn="just"/>
                      <a:r>
                        <a:rPr lang="en-US" sz="2800" dirty="0" err="1">
                          <a:solidFill>
                            <a:srgbClr val="000000"/>
                          </a:solidFill>
                          <a:effectLst/>
                          <a:latin typeface="Cambria" panose="02040503050406030204" pitchFamily="18" charset="0"/>
                          <a:ea typeface="Cambria" panose="02040503050406030204" pitchFamily="18" charset="0"/>
                        </a:rPr>
                        <a:t>Kết</a:t>
                      </a:r>
                      <a:r>
                        <a:rPr lang="en-US" sz="2800" dirty="0">
                          <a:solidFill>
                            <a:srgbClr val="000000"/>
                          </a:solidFill>
                          <a:effectLst/>
                          <a:latin typeface="Cambria" panose="02040503050406030204" pitchFamily="18" charset="0"/>
                          <a:ea typeface="Cambria" panose="02040503050406030204" pitchFamily="18" charset="0"/>
                        </a:rPr>
                        <a:t> </a:t>
                      </a:r>
                      <a:r>
                        <a:rPr lang="en-US" sz="2800" dirty="0" err="1">
                          <a:solidFill>
                            <a:srgbClr val="000000"/>
                          </a:solidFill>
                          <a:effectLst/>
                          <a:latin typeface="Cambria" panose="02040503050406030204" pitchFamily="18" charset="0"/>
                          <a:ea typeface="Cambria" panose="02040503050406030204" pitchFamily="18" charset="0"/>
                        </a:rPr>
                        <a:t>bài</a:t>
                      </a:r>
                      <a:r>
                        <a:rPr lang="en-US" sz="2800" dirty="0">
                          <a:solidFill>
                            <a:srgbClr val="000000"/>
                          </a:solidFill>
                          <a:effectLst/>
                          <a:latin typeface="Cambria" panose="02040503050406030204" pitchFamily="18" charset="0"/>
                          <a:ea typeface="Cambria" panose="02040503050406030204" pitchFamily="18" charset="0"/>
                        </a:rPr>
                        <a:t> ở </a:t>
                      </a:r>
                      <a:r>
                        <a:rPr lang="en-US" sz="2800" dirty="0" err="1">
                          <a:solidFill>
                            <a:srgbClr val="000000"/>
                          </a:solidFill>
                          <a:effectLst/>
                          <a:latin typeface="Cambria" panose="02040503050406030204" pitchFamily="18" charset="0"/>
                          <a:ea typeface="Cambria" panose="02040503050406030204" pitchFamily="18" charset="0"/>
                        </a:rPr>
                        <a:t>bài</a:t>
                      </a:r>
                      <a:r>
                        <a:rPr lang="en-US" sz="2800" dirty="0">
                          <a:solidFill>
                            <a:srgbClr val="000000"/>
                          </a:solidFill>
                          <a:effectLst/>
                          <a:latin typeface="Cambria" panose="02040503050406030204" pitchFamily="18" charset="0"/>
                          <a:ea typeface="Cambria" panose="02040503050406030204" pitchFamily="18" charset="0"/>
                        </a:rPr>
                        <a:t> </a:t>
                      </a:r>
                      <a:r>
                        <a:rPr lang="en-US" sz="2800" dirty="0" err="1">
                          <a:solidFill>
                            <a:srgbClr val="000000"/>
                          </a:solidFill>
                          <a:effectLst/>
                          <a:latin typeface="Cambria" panose="02040503050406030204" pitchFamily="18" charset="0"/>
                          <a:ea typeface="Cambria" panose="02040503050406030204" pitchFamily="18" charset="0"/>
                        </a:rPr>
                        <a:t>tập</a:t>
                      </a:r>
                      <a:r>
                        <a:rPr lang="en-US" sz="2800" dirty="0">
                          <a:solidFill>
                            <a:srgbClr val="000000"/>
                          </a:solidFill>
                          <a:effectLst/>
                          <a:latin typeface="Cambria" panose="02040503050406030204" pitchFamily="18" charset="0"/>
                          <a:ea typeface="Cambria" panose="02040503050406030204" pitchFamily="18" charset="0"/>
                        </a:rPr>
                        <a:t>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endParaRPr lang="en-US" sz="2800" dirty="0">
                        <a:solidFill>
                          <a:srgbClr val="000000"/>
                        </a:solidFill>
                        <a:effectLst/>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37689147"/>
                  </a:ext>
                </a:extLst>
              </a:tr>
            </a:tbl>
          </a:graphicData>
        </a:graphic>
      </p:graphicFrame>
      <p:sp>
        <p:nvSpPr>
          <p:cNvPr id="3" name="TextBox 2">
            <a:extLst>
              <a:ext uri="{FF2B5EF4-FFF2-40B4-BE49-F238E27FC236}">
                <a16:creationId xmlns:a16="http://schemas.microsoft.com/office/drawing/2014/main" id="{81B7FDA1-377D-525A-F1C6-3238D5245E51}"/>
              </a:ext>
            </a:extLst>
          </p:cNvPr>
          <p:cNvSpPr txBox="1"/>
          <p:nvPr/>
        </p:nvSpPr>
        <p:spPr>
          <a:xfrm>
            <a:off x="7210425" y="1352550"/>
            <a:ext cx="5133975" cy="646331"/>
          </a:xfrm>
          <a:prstGeom prst="rect">
            <a:avLst/>
          </a:prstGeom>
          <a:noFill/>
        </p:spPr>
        <p:txBody>
          <a:bodyPr wrap="square" rtlCol="0">
            <a:spAutoFit/>
          </a:bodyPr>
          <a:lstStyle/>
          <a:p>
            <a:r>
              <a:rPr lang="en-US" sz="3600" b="1" dirty="0" err="1">
                <a:solidFill>
                  <a:srgbClr val="FF0000"/>
                </a:solidFill>
                <a:latin typeface="Cambria" panose="02040503050406030204" pitchFamily="18" charset="0"/>
                <a:ea typeface="Cambria" panose="02040503050406030204" pitchFamily="18" charset="0"/>
              </a:rPr>
              <a:t>Mở</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bài</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trực</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tiếp</a:t>
            </a:r>
            <a:endParaRPr lang="vi-VN" sz="3600" dirty="0">
              <a:solidFill>
                <a:srgbClr val="FF0000"/>
              </a:solidFill>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id="{16E9F251-4AD5-D463-BFD7-AE8A1CCC065C}"/>
              </a:ext>
            </a:extLst>
          </p:cNvPr>
          <p:cNvSpPr txBox="1"/>
          <p:nvPr/>
        </p:nvSpPr>
        <p:spPr>
          <a:xfrm>
            <a:off x="7267575" y="2247900"/>
            <a:ext cx="5133975" cy="646331"/>
          </a:xfrm>
          <a:prstGeom prst="rect">
            <a:avLst/>
          </a:prstGeom>
          <a:noFill/>
        </p:spPr>
        <p:txBody>
          <a:bodyPr wrap="square" rtlCol="0">
            <a:spAutoFit/>
          </a:bodyPr>
          <a:lstStyle/>
          <a:p>
            <a:r>
              <a:rPr lang="en-US" sz="3600" b="1" dirty="0" err="1">
                <a:solidFill>
                  <a:srgbClr val="FF0000"/>
                </a:solidFill>
                <a:latin typeface="Cambria" panose="02040503050406030204" pitchFamily="18" charset="0"/>
                <a:ea typeface="Cambria" panose="02040503050406030204" pitchFamily="18" charset="0"/>
              </a:rPr>
              <a:t>Mở</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bài</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gián</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tiếp</a:t>
            </a:r>
            <a:endParaRPr lang="vi-VN" sz="3600" dirty="0">
              <a:solidFill>
                <a:srgbClr val="FF0000"/>
              </a:solidFill>
              <a:latin typeface="Cambria" panose="02040503050406030204" pitchFamily="18" charset="0"/>
              <a:ea typeface="Cambria" panose="02040503050406030204" pitchFamily="18" charset="0"/>
            </a:endParaRPr>
          </a:p>
        </p:txBody>
      </p:sp>
      <p:sp>
        <p:nvSpPr>
          <p:cNvPr id="6" name="TextBox 5">
            <a:extLst>
              <a:ext uri="{FF2B5EF4-FFF2-40B4-BE49-F238E27FC236}">
                <a16:creationId xmlns:a16="http://schemas.microsoft.com/office/drawing/2014/main" id="{CDC4350B-4855-F242-1A2C-5A00501AB346}"/>
              </a:ext>
            </a:extLst>
          </p:cNvPr>
          <p:cNvSpPr txBox="1"/>
          <p:nvPr/>
        </p:nvSpPr>
        <p:spPr>
          <a:xfrm>
            <a:off x="7258050" y="3343275"/>
            <a:ext cx="5133975" cy="523220"/>
          </a:xfrm>
          <a:prstGeom prst="rect">
            <a:avLst/>
          </a:prstGeom>
          <a:noFill/>
        </p:spPr>
        <p:txBody>
          <a:bodyPr wrap="square" rtlCol="0">
            <a:spAutoFit/>
          </a:bodyPr>
          <a:lstStyle/>
          <a:p>
            <a:r>
              <a:rPr lang="en-US" sz="2800" b="1" dirty="0" err="1">
                <a:solidFill>
                  <a:srgbClr val="FF0000"/>
                </a:solidFill>
                <a:latin typeface="Cambria" panose="02040503050406030204" pitchFamily="18" charset="0"/>
                <a:ea typeface="Cambria" panose="02040503050406030204" pitchFamily="18" charset="0"/>
              </a:rPr>
              <a:t>Kết</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bài</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không</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mở</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rộng</a:t>
            </a:r>
            <a:endParaRPr lang="vi-VN" sz="2800" dirty="0">
              <a:solidFill>
                <a:srgbClr val="FF0000"/>
              </a:solidFill>
              <a:latin typeface="Cambria" panose="02040503050406030204" pitchFamily="18" charset="0"/>
              <a:ea typeface="Cambria" panose="02040503050406030204" pitchFamily="18" charset="0"/>
            </a:endParaRPr>
          </a:p>
        </p:txBody>
      </p:sp>
      <p:sp>
        <p:nvSpPr>
          <p:cNvPr id="7" name="TextBox 6">
            <a:extLst>
              <a:ext uri="{FF2B5EF4-FFF2-40B4-BE49-F238E27FC236}">
                <a16:creationId xmlns:a16="http://schemas.microsoft.com/office/drawing/2014/main" id="{8C58AECC-4B71-7184-97D5-12446E9D5CEC}"/>
              </a:ext>
            </a:extLst>
          </p:cNvPr>
          <p:cNvSpPr txBox="1"/>
          <p:nvPr/>
        </p:nvSpPr>
        <p:spPr>
          <a:xfrm>
            <a:off x="7353300" y="4352925"/>
            <a:ext cx="5133975" cy="523220"/>
          </a:xfrm>
          <a:prstGeom prst="rect">
            <a:avLst/>
          </a:prstGeom>
          <a:noFill/>
        </p:spPr>
        <p:txBody>
          <a:bodyPr wrap="square" rtlCol="0">
            <a:spAutoFit/>
          </a:bodyPr>
          <a:lstStyle/>
          <a:p>
            <a:r>
              <a:rPr lang="en-US" sz="2800" b="1" dirty="0" err="1">
                <a:solidFill>
                  <a:srgbClr val="FF0000"/>
                </a:solidFill>
                <a:latin typeface="Cambria" panose="02040503050406030204" pitchFamily="18" charset="0"/>
                <a:ea typeface="Cambria" panose="02040503050406030204" pitchFamily="18" charset="0"/>
              </a:rPr>
              <a:t>Kết</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bài</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mở</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rộng</a:t>
            </a:r>
            <a:endParaRPr lang="vi-VN" sz="28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2970395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Chia sẻ bộ phông nền học online (classroom background) cho giáo viên – học  sinh - Thái Triể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733669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152649" y="675431"/>
            <a:ext cx="9867901" cy="4401205"/>
          </a:xfrm>
          <a:prstGeom prst="rect">
            <a:avLst/>
          </a:prstGeom>
          <a:ln w="19050">
            <a:prstDash val="lgDash"/>
          </a:ln>
        </p:spPr>
        <p:style>
          <a:lnRef idx="2">
            <a:schemeClr val="accent2"/>
          </a:lnRef>
          <a:fillRef idx="1">
            <a:schemeClr val="lt1"/>
          </a:fillRef>
          <a:effectRef idx="0">
            <a:schemeClr val="accent2"/>
          </a:effectRef>
          <a:fontRef idx="minor">
            <a:schemeClr val="dk1"/>
          </a:fontRef>
        </p:style>
        <p:txBody>
          <a:bodyPr wrap="square" rtlCol="0">
            <a:spAutoFit/>
          </a:bodyPr>
          <a:lstStyle/>
          <a:p>
            <a:pPr marL="571500" lvl="0" indent="-571500" algn="just">
              <a:buFont typeface="Arial" panose="020B0604020202020204" pitchFamily="34" charset="0"/>
              <a:buChar char="•"/>
            </a:pPr>
            <a:r>
              <a:rPr lang="vi-VN" sz="4000" b="1" dirty="0">
                <a:solidFill>
                  <a:srgbClr val="70AD47">
                    <a:lumMod val="50000"/>
                  </a:srgbClr>
                </a:solidFill>
                <a:latin typeface="Cambria" panose="02040503050406030204" pitchFamily="18" charset="0"/>
                <a:ea typeface="Cambria" panose="02040503050406030204" pitchFamily="18" charset="0"/>
                <a:cs typeface="#9Slide03 Arima Madurai Black" panose="00000A00000000000000" pitchFamily="2" charset="0"/>
              </a:rPr>
              <a:t>Mở bài trực tiếp </a:t>
            </a:r>
            <a:r>
              <a:rPr lang="vi-VN" sz="4000" dirty="0">
                <a:solidFill>
                  <a:srgbClr val="70AD47">
                    <a:lumMod val="50000"/>
                  </a:srgbClr>
                </a:solidFill>
                <a:latin typeface="Cambria" panose="02040503050406030204" pitchFamily="18" charset="0"/>
                <a:ea typeface="Cambria" panose="02040503050406030204" pitchFamily="18" charset="0"/>
                <a:cs typeface="#9Slide03 Arima Madurai Black" panose="00000A00000000000000" pitchFamily="2" charset="0"/>
              </a:rPr>
              <a:t>thường ngắn gọn, chỉ nêu tên cây , vị trí cây được trồng</a:t>
            </a:r>
            <a:r>
              <a:rPr lang="en-US" sz="4000" dirty="0">
                <a:solidFill>
                  <a:srgbClr val="70AD47">
                    <a:lumMod val="50000"/>
                  </a:srgbClr>
                </a:solidFill>
                <a:latin typeface="Cambria" panose="02040503050406030204" pitchFamily="18" charset="0"/>
                <a:ea typeface="Cambria" panose="02040503050406030204" pitchFamily="18" charset="0"/>
                <a:cs typeface="#9Slide03 Arima Madurai Black" panose="00000A00000000000000" pitchFamily="2" charset="0"/>
              </a:rPr>
              <a:t>.</a:t>
            </a:r>
          </a:p>
          <a:p>
            <a:pPr marL="571500" lvl="0" indent="-571500" algn="just">
              <a:buFont typeface="Arial" panose="020B0604020202020204" pitchFamily="34" charset="0"/>
              <a:buChar char="•"/>
            </a:pPr>
            <a:r>
              <a:rPr lang="en-US" sz="4000" b="1" dirty="0">
                <a:solidFill>
                  <a:srgbClr val="70AD47">
                    <a:lumMod val="50000"/>
                  </a:srgbClr>
                </a:solidFill>
                <a:latin typeface="Cambria" panose="02040503050406030204" pitchFamily="18" charset="0"/>
                <a:ea typeface="Cambria" panose="02040503050406030204" pitchFamily="18" charset="0"/>
                <a:cs typeface="#9Slide03 Arima Madurai Black" panose="00000A00000000000000" pitchFamily="2" charset="0"/>
              </a:rPr>
              <a:t>M</a:t>
            </a:r>
            <a:r>
              <a:rPr lang="vi-VN" sz="4000" b="1" dirty="0">
                <a:solidFill>
                  <a:srgbClr val="70AD47">
                    <a:lumMod val="50000"/>
                  </a:srgbClr>
                </a:solidFill>
                <a:latin typeface="Cambria" panose="02040503050406030204" pitchFamily="18" charset="0"/>
                <a:ea typeface="Cambria" panose="02040503050406030204" pitchFamily="18" charset="0"/>
                <a:cs typeface="#9Slide03 Arima Madurai Black" panose="00000A00000000000000" pitchFamily="2" charset="0"/>
              </a:rPr>
              <a:t>ở bài gián tiếp </a:t>
            </a:r>
            <a:r>
              <a:rPr lang="vi-VN" sz="4000" dirty="0">
                <a:solidFill>
                  <a:srgbClr val="70AD47">
                    <a:lumMod val="50000"/>
                  </a:srgbClr>
                </a:solidFill>
                <a:latin typeface="Cambria" panose="02040503050406030204" pitchFamily="18" charset="0"/>
                <a:ea typeface="Cambria" panose="02040503050406030204" pitchFamily="18" charset="0"/>
                <a:cs typeface="#9Slide03 Arima Madurai Black" panose="00000A00000000000000" pitchFamily="2" charset="0"/>
              </a:rPr>
              <a:t>thường bổ sung thông tin về kỉ niệm với cây , một câu chuyện liên quan đến cây .</a:t>
            </a:r>
          </a:p>
          <a:p>
            <a:pPr marL="571500" lvl="0" indent="-571500" algn="just">
              <a:buFont typeface="Arial" panose="020B0604020202020204" pitchFamily="34" charset="0"/>
              <a:buChar char="•"/>
            </a:pPr>
            <a:r>
              <a:rPr lang="vi-VN" sz="4000" b="1" dirty="0">
                <a:solidFill>
                  <a:srgbClr val="70AD47">
                    <a:lumMod val="50000"/>
                  </a:srgbClr>
                </a:solidFill>
                <a:latin typeface="Cambria" panose="02040503050406030204" pitchFamily="18" charset="0"/>
                <a:ea typeface="Cambria" panose="02040503050406030204" pitchFamily="18" charset="0"/>
                <a:cs typeface="#9Slide03 Arima Madurai Black" panose="00000A00000000000000" pitchFamily="2" charset="0"/>
              </a:rPr>
              <a:t>Kết bài mở rộng </a:t>
            </a:r>
            <a:r>
              <a:rPr lang="vi-VN" sz="4000" dirty="0">
                <a:solidFill>
                  <a:srgbClr val="70AD47">
                    <a:lumMod val="50000"/>
                  </a:srgbClr>
                </a:solidFill>
                <a:latin typeface="Cambria" panose="02040503050406030204" pitchFamily="18" charset="0"/>
                <a:ea typeface="Cambria" panose="02040503050406030204" pitchFamily="18" charset="0"/>
                <a:cs typeface="#9Slide03 Arima Madurai Black" panose="00000A00000000000000" pitchFamily="2" charset="0"/>
              </a:rPr>
              <a:t>có thể kể việc làm chăm sóc hoặc tác dụng của cây với con người ,..</a:t>
            </a:r>
          </a:p>
        </p:txBody>
      </p:sp>
      <p:pic>
        <p:nvPicPr>
          <p:cNvPr id="2" name="Picture 6" descr="Hình ảnh Học Sinh Hoạt Hình Minh Họa, Mở Hình Minh Họa, Phim Hoạt Hình Minh  Họa, Học Sinh Sinh Viên Tranh Minh Hoạ miễn phí tải tập tin PNG PSDComment  và">
            <a:extLst>
              <a:ext uri="{FF2B5EF4-FFF2-40B4-BE49-F238E27FC236}">
                <a16:creationId xmlns:a16="http://schemas.microsoft.com/office/drawing/2014/main" id="{E71B8B20-20A1-95B2-3A51-8523D06FE10E}"/>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10000" r="90000"/>
                    </a14:imgEffect>
                  </a14:imgLayer>
                </a14:imgProps>
              </a:ext>
              <a:ext uri="{28A0092B-C50C-407E-A947-70E740481C1C}">
                <a14:useLocalDpi xmlns:a14="http://schemas.microsoft.com/office/drawing/2010/main" val="0"/>
              </a:ext>
            </a:extLst>
          </a:blip>
          <a:srcRect/>
          <a:stretch>
            <a:fillRect/>
          </a:stretch>
        </p:blipFill>
        <p:spPr bwMode="auto">
          <a:xfrm flipH="1">
            <a:off x="-1102365" y="2917282"/>
            <a:ext cx="4798065" cy="4798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5416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par>
                                <p:cTn id="21" presetID="22" presetClass="entr" presetSubtype="2"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right)">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www.freeppt7.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vqx1ulpp">
      <a:majorFont>
        <a:latin typeface="微软雅黑" panose="020F0302020204030204"/>
        <a:ea typeface="义启小魏楷"/>
        <a:cs typeface=""/>
      </a:majorFont>
      <a:minorFont>
        <a:latin typeface="微软雅黑" panose="020F0502020204030204"/>
        <a:ea typeface="义启小魏楷"/>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26</TotalTime>
  <Words>708</Words>
  <Application>Microsoft Office PowerPoint</Application>
  <PresentationFormat>Widescreen</PresentationFormat>
  <Paragraphs>49</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KaiTi</vt:lpstr>
      <vt:lpstr>微软雅黑</vt:lpstr>
      <vt:lpstr>Alibaba PuHuiTi</vt:lpstr>
      <vt:lpstr>Arial</vt:lpstr>
      <vt:lpstr>Cambria</vt:lpstr>
      <vt:lpstr>www.freeppt7.com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SingPC</cp:lastModifiedBy>
  <cp:revision>20</cp:revision>
  <dcterms:created xsi:type="dcterms:W3CDTF">2024-01-04T06:44:16Z</dcterms:created>
  <dcterms:modified xsi:type="dcterms:W3CDTF">2025-03-26T01:21:34Z</dcterms:modified>
  <cp:category>9Slide.vn</cp:category>
</cp:coreProperties>
</file>