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57" r:id="rId3"/>
    <p:sldId id="312" r:id="rId4"/>
    <p:sldId id="323" r:id="rId5"/>
    <p:sldId id="327" r:id="rId6"/>
    <p:sldId id="330" r:id="rId7"/>
    <p:sldId id="331" r:id="rId8"/>
    <p:sldId id="332" r:id="rId9"/>
    <p:sldId id="326" r:id="rId10"/>
    <p:sldId id="333" r:id="rId11"/>
    <p:sldId id="313" r:id="rId12"/>
    <p:sldId id="32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54" autoAdjust="0"/>
  </p:normalViewPr>
  <p:slideViewPr>
    <p:cSldViewPr snapToGrid="0">
      <p:cViewPr varScale="1">
        <p:scale>
          <a:sx n="89" d="100"/>
          <a:sy n="89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Google Shape;26;p2"/>
          <p:cNvSpPr/>
          <p:nvPr/>
        </p:nvSpPr>
        <p:spPr>
          <a:xfrm>
            <a:off x="1133168" y="1426797"/>
            <a:ext cx="9868921" cy="43059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808823" y="906261"/>
            <a:ext cx="5129267" cy="798644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2197000" y="1588967"/>
            <a:ext cx="7798000" cy="239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2935959" y="5085667"/>
            <a:ext cx="6320800" cy="596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6"/>
                </a:solidFill>
                <a:latin typeface="Inria Sans"/>
                <a:ea typeface="Inria Sans"/>
                <a:cs typeface="Inria Sans"/>
                <a:sym typeface="Inria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837279" y="5995251"/>
            <a:ext cx="468771" cy="417869"/>
            <a:chOff x="725750" y="910150"/>
            <a:chExt cx="253025" cy="225550"/>
          </a:xfrm>
        </p:grpSpPr>
        <p:sp>
          <p:nvSpPr>
            <p:cNvPr id="37" name="Google Shape;37;p2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9995001" y="238834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768801" y="2897001"/>
            <a:ext cx="364367" cy="392433"/>
            <a:chOff x="713250" y="2576650"/>
            <a:chExt cx="273275" cy="294325"/>
          </a:xfrm>
        </p:grpSpPr>
        <p:sp>
          <p:nvSpPr>
            <p:cNvPr id="49" name="Google Shape;49;p2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1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4" y="3346285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7" y="300152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8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260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42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0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7" y="3871301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6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1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353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30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9986949" y="130177"/>
            <a:ext cx="676120" cy="639601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395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31"/>
          <p:cNvSpPr/>
          <p:nvPr/>
        </p:nvSpPr>
        <p:spPr>
          <a:xfrm>
            <a:off x="663933" y="628267"/>
            <a:ext cx="10864000" cy="708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590132" y="147130"/>
            <a:ext cx="164496" cy="171836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1318401" y="3875701"/>
            <a:ext cx="364367" cy="392433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369607" y="2132029"/>
            <a:ext cx="468760" cy="46046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056551" y="6099567"/>
            <a:ext cx="646167" cy="666733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136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0CBC77F-04F7-E090-8946-47D9B9ABDF9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30574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629C4D2-BB96-11B4-AC27-91782477CA9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 idx="2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17760" y="3020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848240" y="149687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356240" y="0"/>
            <a:ext cx="10272000" cy="85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102</TotalTime>
  <Words>312</Words>
  <Application>Microsoft Office PowerPoint</Application>
  <PresentationFormat>Widescreen</PresentationFormat>
  <Paragraphs>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Inria Sans</vt:lpstr>
      <vt:lpstr>Grammar Subject for Pre-K: Adjectives by Slidesgo</vt:lpstr>
      <vt:lpstr>Crafting and Mining! by Slidesgo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subject>9Slide.vn</dc:subject>
  <dc:creator>huong</dc:creator>
  <dc:description>9Slide.vn</dc:description>
  <cp:lastModifiedBy>SingPC</cp:lastModifiedBy>
  <cp:revision>32</cp:revision>
  <dcterms:created xsi:type="dcterms:W3CDTF">2024-01-08T01:16:38Z</dcterms:created>
  <dcterms:modified xsi:type="dcterms:W3CDTF">2025-03-26T03:03:25Z</dcterms:modified>
  <cp:category>9Slide.vn</cp:category>
</cp:coreProperties>
</file>