
<file path=[Content_Types].xml><?xml version="1.0" encoding="utf-8"?>
<Types xmlns="http://schemas.openxmlformats.org/package/2006/content-types">
  <Default Extension="bin" ContentType="image/unknown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sldIdLst>
    <p:sldId id="257" r:id="rId3"/>
    <p:sldId id="495" r:id="rId4"/>
    <p:sldId id="285" r:id="rId5"/>
    <p:sldId id="498" r:id="rId6"/>
    <p:sldId id="497" r:id="rId7"/>
    <p:sldId id="283" r:id="rId8"/>
    <p:sldId id="504" r:id="rId9"/>
    <p:sldId id="510" r:id="rId10"/>
    <p:sldId id="509" r:id="rId11"/>
    <p:sldId id="289" r:id="rId12"/>
    <p:sldId id="291" r:id="rId13"/>
    <p:sldId id="292" r:id="rId14"/>
    <p:sldId id="293" r:id="rId15"/>
    <p:sldId id="295" r:id="rId16"/>
    <p:sldId id="2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706" autoAdjust="0"/>
  </p:normalViewPr>
  <p:slideViewPr>
    <p:cSldViewPr snapToGrid="0">
      <p:cViewPr varScale="1">
        <p:scale>
          <a:sx n="96" d="100"/>
          <a:sy n="96" d="100"/>
        </p:scale>
        <p:origin x="11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Free writting">
  <p:cSld name="017 Free writting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29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Free writting">
  <p:cSld name="1_017 Free writting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89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Free writting">
  <p:cSld name="1_017 Free writting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09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77504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9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5EB3B4-ACA6-4793-ADC6-BFE8F9355D73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5DF68-F374-4637-9171-064BC190A0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98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5EB3B4-ACA6-4793-ADC6-BFE8F9355D73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5DF68-F374-4637-9171-064BC190A0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491959-C8C4-4FED-9D1E-BFBEB559C3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8" y="0"/>
            <a:ext cx="12192000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95369E-9F95-CA33-9382-64FAD900F2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8208" y="1325746"/>
            <a:ext cx="1074443" cy="57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4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D0E80EBA-66AA-7507-DE03-07E255BCBF2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2892507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D2134B65-6BEF-7C1E-B45D-8D04506ACA8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49491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microsoft.com/office/2007/relationships/hdphoto" Target="../media/hdphoto4.wdp"/><Relationship Id="rId2" Type="http://schemas.openxmlformats.org/officeDocument/2006/relationships/image" Target="../media/image26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png"/><Relationship Id="rId11" Type="http://schemas.openxmlformats.org/officeDocument/2006/relationships/image" Target="../media/image28.png"/><Relationship Id="rId5" Type="http://schemas.openxmlformats.org/officeDocument/2006/relationships/image" Target="../media/image74.png"/><Relationship Id="rId10" Type="http://schemas.microsoft.com/office/2007/relationships/hdphoto" Target="../media/hdphoto3.wdp"/><Relationship Id="rId4" Type="http://schemas.openxmlformats.org/officeDocument/2006/relationships/image" Target="../media/image73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8.png"/><Relationship Id="rId7" Type="http://schemas.microsoft.com/office/2007/relationships/hdphoto" Target="../media/hdphoto3.wdp"/><Relationship Id="rId2" Type="http://schemas.openxmlformats.org/officeDocument/2006/relationships/image" Target="../media/image26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slide" Target="slide10.xml"/><Relationship Id="rId4" Type="http://schemas.openxmlformats.org/officeDocument/2006/relationships/image" Target="../media/image80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microsoft.com/office/2007/relationships/hdphoto" Target="../media/hdphoto4.wdp"/><Relationship Id="rId2" Type="http://schemas.openxmlformats.org/officeDocument/2006/relationships/image" Target="../media/image26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4.png"/><Relationship Id="rId11" Type="http://schemas.openxmlformats.org/officeDocument/2006/relationships/image" Target="../media/image28.png"/><Relationship Id="rId5" Type="http://schemas.openxmlformats.org/officeDocument/2006/relationships/image" Target="../media/image83.png"/><Relationship Id="rId10" Type="http://schemas.microsoft.com/office/2007/relationships/hdphoto" Target="../media/hdphoto3.wdp"/><Relationship Id="rId4" Type="http://schemas.openxmlformats.org/officeDocument/2006/relationships/image" Target="../media/image8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2.bin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0.png"/><Relationship Id="rId5" Type="http://schemas.openxmlformats.org/officeDocument/2006/relationships/image" Target="../media/image470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FFD83C9-4C61-4B1F-8B57-BF8AC95B6C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22301" y="1939690"/>
            <a:ext cx="5392421" cy="521798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04FC5A2-87FB-0BDF-488C-6B92B98F451D}"/>
              </a:ext>
            </a:extLst>
          </p:cNvPr>
          <p:cNvGrpSpPr/>
          <p:nvPr/>
        </p:nvGrpSpPr>
        <p:grpSpPr>
          <a:xfrm>
            <a:off x="9911783" y="3408553"/>
            <a:ext cx="2543747" cy="3778327"/>
            <a:chOff x="9802396" y="3173150"/>
            <a:chExt cx="2694829" cy="3542563"/>
          </a:xfrm>
        </p:grpSpPr>
        <p:pic>
          <p:nvPicPr>
            <p:cNvPr id="3" name="PA_图片 50">
              <a:extLst>
                <a:ext uri="{FF2B5EF4-FFF2-40B4-BE49-F238E27FC236}">
                  <a16:creationId xmlns:a16="http://schemas.microsoft.com/office/drawing/2014/main" id="{42A71443-FA53-5BFE-A595-F86D49D6D704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19703" y="3342691"/>
              <a:ext cx="2177522" cy="337302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4" descr="Number 3/4 illustration, Fraction fun Fraction Pizza, Learning Fractions s,  text, logo, sign png | PNGWing">
              <a:extLst>
                <a:ext uri="{FF2B5EF4-FFF2-40B4-BE49-F238E27FC236}">
                  <a16:creationId xmlns:a16="http://schemas.microsoft.com/office/drawing/2014/main" id="{0E5CF80B-9259-E0A6-68A3-ADEA382028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5" b="100000" l="76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2396" y="3173150"/>
              <a:ext cx="1268322" cy="1102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 descr="Fraction png images | PNGWing">
            <a:extLst>
              <a:ext uri="{FF2B5EF4-FFF2-40B4-BE49-F238E27FC236}">
                <a16:creationId xmlns:a16="http://schemas.microsoft.com/office/drawing/2014/main" id="{3E70071E-1AFC-41AF-0E74-DA5B425EE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499" y="428242"/>
            <a:ext cx="1013127" cy="155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543434-9B1C-37FA-91A5-24C6B51BE1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90681" y="1636667"/>
            <a:ext cx="7925487" cy="25178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C326D9-47FA-5014-7452-EC39C3336A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253642">
            <a:off x="6384686" y="1214191"/>
            <a:ext cx="2584928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857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914F2A5D-0BBE-4FFB-A88D-BB476914D8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87" t="8549" r="-3887" b="51451"/>
          <a:stretch/>
        </p:blipFill>
        <p:spPr>
          <a:xfrm>
            <a:off x="4126987" y="3271185"/>
            <a:ext cx="4364664" cy="1745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576B64-B59E-4253-A600-81A5F1182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71185"/>
            <a:ext cx="2055628" cy="20802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657BCC-B015-47C5-B527-5A8B85FDAE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7907" y="2853265"/>
            <a:ext cx="3080584" cy="264655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5458A0C-5AE3-4295-9DB3-A69591C41B41}"/>
              </a:ext>
            </a:extLst>
          </p:cNvPr>
          <p:cNvGrpSpPr/>
          <p:nvPr/>
        </p:nvGrpSpPr>
        <p:grpSpPr>
          <a:xfrm>
            <a:off x="1583861" y="921430"/>
            <a:ext cx="9953493" cy="2061222"/>
            <a:chOff x="2180845" y="2302241"/>
            <a:chExt cx="14930239" cy="3091833"/>
          </a:xfrm>
          <a:solidFill>
            <a:srgbClr val="000000">
              <a:alpha val="67059"/>
            </a:srgbClr>
          </a:solidFill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D091078-D927-44F5-912F-9BECF9588B56}"/>
                </a:ext>
              </a:extLst>
            </p:cNvPr>
            <p:cNvSpPr/>
            <p:nvPr/>
          </p:nvSpPr>
          <p:spPr>
            <a:xfrm>
              <a:off x="2180845" y="2302241"/>
              <a:ext cx="13375758" cy="1977656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933" b="0" i="0" u="none" strike="noStrike" kern="0" cap="none" spc="0" normalizeH="0" baseline="0" noProof="0">
                <a:ln>
                  <a:noFill/>
                </a:ln>
                <a:solidFill>
                  <a:srgbClr val="FEF7D7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39C457-4373-4353-A3CD-2B7B107238B6}"/>
                </a:ext>
              </a:extLst>
            </p:cNvPr>
            <p:cNvSpPr txBox="1"/>
            <p:nvPr/>
          </p:nvSpPr>
          <p:spPr>
            <a:xfrm>
              <a:off x="4255148" y="2546948"/>
              <a:ext cx="12855936" cy="2847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867" b="0" i="0" u="none" strike="noStrike" kern="0" cap="none" spc="0" normalizeH="0" baseline="0" noProof="0" dirty="0" err="1">
                  <a:ln>
                    <a:solidFill>
                      <a:srgbClr val="F8F8F8"/>
                    </a:solidFill>
                  </a:ln>
                  <a:solidFill>
                    <a:srgbClr val="F8F8F8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Chơi</a:t>
              </a:r>
              <a:r>
                <a:rPr kumimoji="0" lang="en-US" sz="5867" b="0" i="0" u="none" strike="noStrike" kern="0" cap="none" spc="0" normalizeH="0" baseline="0" noProof="0" dirty="0">
                  <a:ln>
                    <a:solidFill>
                      <a:srgbClr val="F8F8F8"/>
                    </a:solidFill>
                  </a:ln>
                  <a:solidFill>
                    <a:srgbClr val="F8F8F8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kumimoji="0" lang="en-US" sz="5867" b="0" i="0" u="none" strike="noStrike" kern="0" cap="none" spc="0" normalizeH="0" baseline="0" noProof="0" dirty="0" err="1">
                  <a:ln>
                    <a:solidFill>
                      <a:srgbClr val="F8F8F8"/>
                    </a:solidFill>
                  </a:ln>
                  <a:solidFill>
                    <a:srgbClr val="F8F8F8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cùng</a:t>
              </a:r>
              <a:r>
                <a:rPr kumimoji="0" lang="en-US" sz="5867" b="0" i="0" u="none" strike="noStrike" kern="0" cap="none" spc="0" normalizeH="0" baseline="0" noProof="0" dirty="0">
                  <a:ln>
                    <a:solidFill>
                      <a:srgbClr val="F8F8F8"/>
                    </a:solidFill>
                  </a:ln>
                  <a:solidFill>
                    <a:srgbClr val="F8F8F8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Sonic</a:t>
              </a:r>
            </a:p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5867" b="0" i="0" u="none" strike="noStrike" kern="0" cap="none" spc="0" normalizeH="0" baseline="0" noProof="0" dirty="0">
                <a:ln>
                  <a:solidFill>
                    <a:srgbClr val="F8F8F8"/>
                  </a:solidFill>
                </a:ln>
                <a:solidFill>
                  <a:srgbClr val="F8F8F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97574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0556E-6 -3.7037E-6 L 0.58368 0.0106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4" y="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184;p10">
                <a:extLst>
                  <a:ext uri="{FF2B5EF4-FFF2-40B4-BE49-F238E27FC236}">
                    <a16:creationId xmlns:a16="http://schemas.microsoft.com/office/drawing/2014/main" id="{73134E29-7109-4CA8-8802-9B523DBF55DA}"/>
                  </a:ext>
                </a:extLst>
              </p:cNvPr>
              <p:cNvSpPr/>
              <p:nvPr/>
            </p:nvSpPr>
            <p:spPr>
              <a:xfrm>
                <a:off x="600399" y="2480931"/>
                <a:ext cx="5474371" cy="1530821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1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lvl="0" algn="ctr" defTabSz="609630">
                  <a:buClr>
                    <a:srgbClr val="000000"/>
                  </a:buClr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sz="44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" name="Google Shape;1184;p10">
                <a:extLst>
                  <a:ext uri="{FF2B5EF4-FFF2-40B4-BE49-F238E27FC236}">
                    <a16:creationId xmlns:a16="http://schemas.microsoft.com/office/drawing/2014/main" id="{73134E29-7109-4CA8-8802-9B523DBF55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99" y="2480931"/>
                <a:ext cx="5474371" cy="1530821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185;p10">
                <a:extLst>
                  <a:ext uri="{FF2B5EF4-FFF2-40B4-BE49-F238E27FC236}">
                    <a16:creationId xmlns:a16="http://schemas.microsoft.com/office/drawing/2014/main" id="{5EBA827E-5D89-4A56-AF26-D93E98F3A9F1}"/>
                  </a:ext>
                </a:extLst>
              </p:cNvPr>
              <p:cNvSpPr/>
              <p:nvPr/>
            </p:nvSpPr>
            <p:spPr>
              <a:xfrm>
                <a:off x="6158171" y="2480930"/>
                <a:ext cx="5474371" cy="1530822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1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lvl="0" algn="ctr" defTabSz="609630">
                  <a:buClr>
                    <a:srgbClr val="000000"/>
                  </a:buClr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sz="44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4" name="Google Shape;1185;p10">
                <a:extLst>
                  <a:ext uri="{FF2B5EF4-FFF2-40B4-BE49-F238E27FC236}">
                    <a16:creationId xmlns:a16="http://schemas.microsoft.com/office/drawing/2014/main" id="{5EBA827E-5D89-4A56-AF26-D93E98F3A9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171" y="2480930"/>
                <a:ext cx="5474371" cy="1530822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186;p10">
                <a:extLst>
                  <a:ext uri="{FF2B5EF4-FFF2-40B4-BE49-F238E27FC236}">
                    <a16:creationId xmlns:a16="http://schemas.microsoft.com/office/drawing/2014/main" id="{AB9CE1BC-57D1-42E2-9B52-D2DF346F4B65}"/>
                  </a:ext>
                </a:extLst>
              </p:cNvPr>
              <p:cNvSpPr/>
              <p:nvPr/>
            </p:nvSpPr>
            <p:spPr>
              <a:xfrm>
                <a:off x="555459" y="4607443"/>
                <a:ext cx="5474371" cy="1740387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1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lvl="0" algn="ctr" defTabSz="609630">
                  <a:buClr>
                    <a:srgbClr val="000000"/>
                  </a:buClr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sz="44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Google Shape;1186;p10">
                <a:extLst>
                  <a:ext uri="{FF2B5EF4-FFF2-40B4-BE49-F238E27FC236}">
                    <a16:creationId xmlns:a16="http://schemas.microsoft.com/office/drawing/2014/main" id="{AB9CE1BC-57D1-42E2-9B52-D2DF346F4B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59" y="4607443"/>
                <a:ext cx="5474371" cy="1740387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187;p10">
                <a:extLst>
                  <a:ext uri="{FF2B5EF4-FFF2-40B4-BE49-F238E27FC236}">
                    <a16:creationId xmlns:a16="http://schemas.microsoft.com/office/drawing/2014/main" id="{0B2C1C88-1D50-4E68-BF44-66237C2532CC}"/>
                  </a:ext>
                </a:extLst>
              </p:cNvPr>
              <p:cNvSpPr/>
              <p:nvPr/>
            </p:nvSpPr>
            <p:spPr>
              <a:xfrm>
                <a:off x="6162179" y="4607442"/>
                <a:ext cx="5474371" cy="1733992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1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lvl="0" algn="ctr" defTabSz="609630">
                  <a:buClr>
                    <a:srgbClr val="000000"/>
                  </a:buClr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sz="44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" name="Google Shape;1187;p10">
                <a:extLst>
                  <a:ext uri="{FF2B5EF4-FFF2-40B4-BE49-F238E27FC236}">
                    <a16:creationId xmlns:a16="http://schemas.microsoft.com/office/drawing/2014/main" id="{0B2C1C88-1D50-4E68-BF44-66237C253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179" y="4607442"/>
                <a:ext cx="5474371" cy="1733992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192;p10">
                <a:extLst>
                  <a:ext uri="{FF2B5EF4-FFF2-40B4-BE49-F238E27FC236}">
                    <a16:creationId xmlns:a16="http://schemas.microsoft.com/office/drawing/2014/main" id="{4EA105E4-DF5E-43C8-A937-8909FE62E9BE}"/>
                  </a:ext>
                </a:extLst>
              </p:cNvPr>
              <p:cNvSpPr/>
              <p:nvPr/>
            </p:nvSpPr>
            <p:spPr>
              <a:xfrm>
                <a:off x="1554391" y="306915"/>
                <a:ext cx="8786952" cy="1740387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2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6000" b="1" i="0" u="none" strike="noStrike" kern="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7" name="Google Shape;1192;p10">
                <a:extLst>
                  <a:ext uri="{FF2B5EF4-FFF2-40B4-BE49-F238E27FC236}">
                    <a16:creationId xmlns:a16="http://schemas.microsoft.com/office/drawing/2014/main" id="{4EA105E4-DF5E-43C8-A937-8909FE62E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391" y="306915"/>
                <a:ext cx="8786952" cy="1740387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1365"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1193;p10">
            <a:hlinkClick r:id="rId8" action="ppaction://hlinksldjump"/>
            <a:extLst>
              <a:ext uri="{FF2B5EF4-FFF2-40B4-BE49-F238E27FC236}">
                <a16:creationId xmlns:a16="http://schemas.microsoft.com/office/drawing/2014/main" id="{531A367D-CADB-4E37-AE22-9076E8FBC5F5}"/>
              </a:ext>
            </a:extLst>
          </p:cNvPr>
          <p:cNvSpPr/>
          <p:nvPr/>
        </p:nvSpPr>
        <p:spPr>
          <a:xfrm>
            <a:off x="5108860" y="118684"/>
            <a:ext cx="2098621" cy="4035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6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9" name="Google Shape;1194;p10">
            <a:extLst>
              <a:ext uri="{FF2B5EF4-FFF2-40B4-BE49-F238E27FC236}">
                <a16:creationId xmlns:a16="http://schemas.microsoft.com/office/drawing/2014/main" id="{814174BD-C80C-4D7A-A3B0-D16AD12F7575}"/>
              </a:ext>
            </a:extLst>
          </p:cNvPr>
          <p:cNvSpPr/>
          <p:nvPr/>
        </p:nvSpPr>
        <p:spPr>
          <a:xfrm>
            <a:off x="138475" y="2270285"/>
            <a:ext cx="882907" cy="851951"/>
          </a:xfrm>
          <a:custGeom>
            <a:avLst/>
            <a:gdLst/>
            <a:ahLst/>
            <a:cxnLst/>
            <a:rect l="l" t="t" r="r" b="b"/>
            <a:pathLst>
              <a:path w="421100" h="383762" extrusionOk="0">
                <a:moveTo>
                  <a:pt x="346036" y="-13"/>
                </a:moveTo>
                <a:lnTo>
                  <a:pt x="366038" y="22942"/>
                </a:lnTo>
                <a:cubicBezTo>
                  <a:pt x="359649" y="27305"/>
                  <a:pt x="354418" y="33153"/>
                  <a:pt x="350798" y="39992"/>
                </a:cubicBezTo>
                <a:cubicBezTo>
                  <a:pt x="357762" y="42107"/>
                  <a:pt x="365286" y="41316"/>
                  <a:pt x="371658" y="37801"/>
                </a:cubicBezTo>
                <a:cubicBezTo>
                  <a:pt x="371128" y="47612"/>
                  <a:pt x="368972" y="57271"/>
                  <a:pt x="365276" y="66376"/>
                </a:cubicBezTo>
                <a:cubicBezTo>
                  <a:pt x="371087" y="65614"/>
                  <a:pt x="388803" y="56851"/>
                  <a:pt x="394709" y="55899"/>
                </a:cubicBezTo>
                <a:cubicBezTo>
                  <a:pt x="398328" y="66853"/>
                  <a:pt x="413759" y="80664"/>
                  <a:pt x="421093" y="96856"/>
                </a:cubicBezTo>
                <a:cubicBezTo>
                  <a:pt x="320509" y="199536"/>
                  <a:pt x="195350" y="287356"/>
                  <a:pt x="85241" y="383749"/>
                </a:cubicBezTo>
                <a:cubicBezTo>
                  <a:pt x="78479" y="380035"/>
                  <a:pt x="72287" y="369367"/>
                  <a:pt x="65525" y="365652"/>
                </a:cubicBezTo>
                <a:lnTo>
                  <a:pt x="77240" y="350031"/>
                </a:lnTo>
                <a:cubicBezTo>
                  <a:pt x="68858" y="352031"/>
                  <a:pt x="55714" y="348507"/>
                  <a:pt x="47332" y="350031"/>
                </a:cubicBezTo>
                <a:cubicBezTo>
                  <a:pt x="54138" y="342887"/>
                  <a:pt x="60026" y="334915"/>
                  <a:pt x="64858" y="326314"/>
                </a:cubicBezTo>
                <a:cubicBezTo>
                  <a:pt x="59429" y="326314"/>
                  <a:pt x="32473" y="328123"/>
                  <a:pt x="28568" y="328505"/>
                </a:cubicBezTo>
                <a:lnTo>
                  <a:pt x="-7" y="295262"/>
                </a:lnTo>
                <a:cubicBezTo>
                  <a:pt x="34092" y="254590"/>
                  <a:pt x="104101" y="197821"/>
                  <a:pt x="133343" y="174009"/>
                </a:cubicBezTo>
                <a:cubicBezTo>
                  <a:pt x="214019" y="109906"/>
                  <a:pt x="265073" y="63900"/>
                  <a:pt x="346036" y="-13"/>
                </a:cubicBez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0" name="Google Shape;1195;p10">
            <a:extLst>
              <a:ext uri="{FF2B5EF4-FFF2-40B4-BE49-F238E27FC236}">
                <a16:creationId xmlns:a16="http://schemas.microsoft.com/office/drawing/2014/main" id="{E125CB33-B55A-457D-A957-B9F21A5D91A5}"/>
              </a:ext>
            </a:extLst>
          </p:cNvPr>
          <p:cNvSpPr/>
          <p:nvPr/>
        </p:nvSpPr>
        <p:spPr>
          <a:xfrm>
            <a:off x="11211558" y="2308638"/>
            <a:ext cx="841967" cy="900585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1" name="Google Shape;1196;p10">
            <a:extLst>
              <a:ext uri="{FF2B5EF4-FFF2-40B4-BE49-F238E27FC236}">
                <a16:creationId xmlns:a16="http://schemas.microsoft.com/office/drawing/2014/main" id="{53795719-1886-4387-AFE2-CB182527C5B9}"/>
              </a:ext>
            </a:extLst>
          </p:cNvPr>
          <p:cNvSpPr/>
          <p:nvPr/>
        </p:nvSpPr>
        <p:spPr>
          <a:xfrm rot="10800000" flipH="1">
            <a:off x="285067" y="5621911"/>
            <a:ext cx="882907" cy="851951"/>
          </a:xfrm>
          <a:custGeom>
            <a:avLst/>
            <a:gdLst/>
            <a:ahLst/>
            <a:cxnLst/>
            <a:rect l="l" t="t" r="r" b="b"/>
            <a:pathLst>
              <a:path w="421100" h="383762" extrusionOk="0">
                <a:moveTo>
                  <a:pt x="346036" y="-13"/>
                </a:moveTo>
                <a:lnTo>
                  <a:pt x="366038" y="22942"/>
                </a:lnTo>
                <a:cubicBezTo>
                  <a:pt x="359649" y="27305"/>
                  <a:pt x="354418" y="33153"/>
                  <a:pt x="350798" y="39992"/>
                </a:cubicBezTo>
                <a:cubicBezTo>
                  <a:pt x="357762" y="42107"/>
                  <a:pt x="365286" y="41316"/>
                  <a:pt x="371658" y="37801"/>
                </a:cubicBezTo>
                <a:cubicBezTo>
                  <a:pt x="371128" y="47612"/>
                  <a:pt x="368972" y="57271"/>
                  <a:pt x="365276" y="66376"/>
                </a:cubicBezTo>
                <a:cubicBezTo>
                  <a:pt x="371087" y="65614"/>
                  <a:pt x="388803" y="56851"/>
                  <a:pt x="394709" y="55899"/>
                </a:cubicBezTo>
                <a:cubicBezTo>
                  <a:pt x="398328" y="66853"/>
                  <a:pt x="413759" y="80664"/>
                  <a:pt x="421093" y="96856"/>
                </a:cubicBezTo>
                <a:cubicBezTo>
                  <a:pt x="320509" y="199536"/>
                  <a:pt x="195350" y="287356"/>
                  <a:pt x="85241" y="383749"/>
                </a:cubicBezTo>
                <a:cubicBezTo>
                  <a:pt x="78479" y="380035"/>
                  <a:pt x="72287" y="369367"/>
                  <a:pt x="65525" y="365652"/>
                </a:cubicBezTo>
                <a:lnTo>
                  <a:pt x="77240" y="350031"/>
                </a:lnTo>
                <a:cubicBezTo>
                  <a:pt x="68858" y="352031"/>
                  <a:pt x="55714" y="348507"/>
                  <a:pt x="47332" y="350031"/>
                </a:cubicBezTo>
                <a:cubicBezTo>
                  <a:pt x="54138" y="342887"/>
                  <a:pt x="60026" y="334915"/>
                  <a:pt x="64858" y="326314"/>
                </a:cubicBezTo>
                <a:cubicBezTo>
                  <a:pt x="59429" y="326314"/>
                  <a:pt x="32473" y="328123"/>
                  <a:pt x="28568" y="328505"/>
                </a:cubicBezTo>
                <a:lnTo>
                  <a:pt x="-7" y="295262"/>
                </a:lnTo>
                <a:cubicBezTo>
                  <a:pt x="34092" y="254590"/>
                  <a:pt x="104101" y="197821"/>
                  <a:pt x="133343" y="174009"/>
                </a:cubicBezTo>
                <a:cubicBezTo>
                  <a:pt x="214019" y="109906"/>
                  <a:pt x="265073" y="63900"/>
                  <a:pt x="346036" y="-13"/>
                </a:cubicBezTo>
                <a:close/>
              </a:path>
            </a:pathLst>
          </a:custGeom>
          <a:solidFill>
            <a:schemeClr val="accent5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2" name="Google Shape;1197;p10">
            <a:extLst>
              <a:ext uri="{FF2B5EF4-FFF2-40B4-BE49-F238E27FC236}">
                <a16:creationId xmlns:a16="http://schemas.microsoft.com/office/drawing/2014/main" id="{41D14FF9-BE01-44D0-8350-464E849DD1DF}"/>
              </a:ext>
            </a:extLst>
          </p:cNvPr>
          <p:cNvSpPr/>
          <p:nvPr/>
        </p:nvSpPr>
        <p:spPr>
          <a:xfrm rot="10800000" flipH="1">
            <a:off x="11048583" y="5649365"/>
            <a:ext cx="841967" cy="900585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accent4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BA3F21-8409-4EB0-9F0B-A4D87FA9E2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65" b="98833" l="6196" r="94783">
                        <a14:foregroundMark x1="6196" y1="50808" x2="23478" y2="33932"/>
                        <a14:foregroundMark x1="10435" y1="50000" x2="12935" y2="55386"/>
                        <a14:foregroundMark x1="19239" y1="52693" x2="34783" y2="48743"/>
                        <a14:foregroundMark x1="35978" y1="22531" x2="35978" y2="33662"/>
                        <a14:foregroundMark x1="43261" y1="30162" x2="62717" y2="28097"/>
                        <a14:foregroundMark x1="34239" y1="3142" x2="34783" y2="12388"/>
                        <a14:foregroundMark x1="55543" y1="3501" x2="69457" y2="2244"/>
                        <a14:foregroundMark x1="69457" y1="2244" x2="71304" y2="2244"/>
                        <a14:foregroundMark x1="89565" y1="8707" x2="91522" y2="8707"/>
                        <a14:foregroundMark x1="90543" y1="26661" x2="94457" y2="35368"/>
                        <a14:foregroundMark x1="94457" y1="35368" x2="94783" y2="39318"/>
                        <a14:foregroundMark x1="65217" y1="46948" x2="62065" y2="66786"/>
                        <a14:foregroundMark x1="62065" y1="66786" x2="62065" y2="66786"/>
                        <a14:foregroundMark x1="51957" y1="74865" x2="35761" y2="94704"/>
                        <a14:foregroundMark x1="19674" y1="92998" x2="28913" y2="98474"/>
                        <a14:foregroundMark x1="28913" y1="98474" x2="30435" y2="98833"/>
                        <a14:foregroundMark x1="61522" y1="73609" x2="51957" y2="82675"/>
                        <a14:foregroundMark x1="45217" y1="65350" x2="42500" y2="70108"/>
                        <a14:foregroundMark x1="42500" y1="70108" x2="42500" y2="702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3953" y="2250558"/>
            <a:ext cx="1542517" cy="18677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65B10E-762D-4A57-B2D3-7B5DD513A3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96" b="92361" l="10000" r="90000">
                        <a14:foregroundMark x1="50000" y1="10069" x2="59286" y2="11285"/>
                        <a14:foregroundMark x1="46786" y1="92361" x2="49762" y2="91493"/>
                        <a14:foregroundMark x1="48929" y1="71354" x2="50833" y2="7986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0299" y="2475994"/>
            <a:ext cx="2308187" cy="15827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5BC105-E83F-46EE-B1B9-73DE333B51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96" b="92361" l="10000" r="90000">
                        <a14:foregroundMark x1="50000" y1="10069" x2="59286" y2="11285"/>
                        <a14:foregroundMark x1="46786" y1="92361" x2="49762" y2="91493"/>
                        <a14:foregroundMark x1="48929" y1="71354" x2="50833" y2="7986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9983" y="4807538"/>
            <a:ext cx="2308187" cy="15827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F098D3-3CF2-4756-BD13-22DC5A222E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96" b="92361" l="10000" r="90000">
                        <a14:foregroundMark x1="50000" y1="10069" x2="59286" y2="11285"/>
                        <a14:foregroundMark x1="46786" y1="92361" x2="49762" y2="91493"/>
                        <a14:foregroundMark x1="48929" y1="71354" x2="50833" y2="7986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06641" y="4699451"/>
            <a:ext cx="2308187" cy="158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84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184;p10">
                <a:extLst>
                  <a:ext uri="{FF2B5EF4-FFF2-40B4-BE49-F238E27FC236}">
                    <a16:creationId xmlns:a16="http://schemas.microsoft.com/office/drawing/2014/main" id="{73134E29-7109-4CA8-8802-9B523DBF55DA}"/>
                  </a:ext>
                </a:extLst>
              </p:cNvPr>
              <p:cNvSpPr/>
              <p:nvPr/>
            </p:nvSpPr>
            <p:spPr>
              <a:xfrm>
                <a:off x="3521497" y="4572690"/>
                <a:ext cx="5474371" cy="1674765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1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algn="ctr" defTabSz="609630">
                  <a:buClr>
                    <a:srgbClr val="000000"/>
                  </a:buClr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kern="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" name="Google Shape;1184;p10">
                <a:extLst>
                  <a:ext uri="{FF2B5EF4-FFF2-40B4-BE49-F238E27FC236}">
                    <a16:creationId xmlns:a16="http://schemas.microsoft.com/office/drawing/2014/main" id="{73134E29-7109-4CA8-8802-9B523DBF55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497" y="4572690"/>
                <a:ext cx="5474371" cy="1674765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1186;p10">
            <a:extLst>
              <a:ext uri="{FF2B5EF4-FFF2-40B4-BE49-F238E27FC236}">
                <a16:creationId xmlns:a16="http://schemas.microsoft.com/office/drawing/2014/main" id="{AB9CE1BC-57D1-42E2-9B52-D2DF346F4B65}"/>
              </a:ext>
            </a:extLst>
          </p:cNvPr>
          <p:cNvSpPr/>
          <p:nvPr/>
        </p:nvSpPr>
        <p:spPr>
          <a:xfrm>
            <a:off x="3521497" y="2411945"/>
            <a:ext cx="5474371" cy="1520521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A. </a:t>
            </a:r>
            <a:r>
              <a:rPr kumimoji="0" lang="en-US" sz="4400" b="0" i="0" u="none" strike="noStrike" kern="0" cap="none" spc="0" normalizeH="0" baseline="0" noProof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2</a:t>
            </a:r>
            <a:endParaRPr kumimoji="0" sz="4400" b="0" i="0" u="none" strike="noStrike" kern="0" cap="none" spc="0" normalizeH="0" baseline="0" noProof="0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192;p10">
                <a:extLst>
                  <a:ext uri="{FF2B5EF4-FFF2-40B4-BE49-F238E27FC236}">
                    <a16:creationId xmlns:a16="http://schemas.microsoft.com/office/drawing/2014/main" id="{4EA105E4-DF5E-43C8-A937-8909FE62E9BE}"/>
                  </a:ext>
                </a:extLst>
              </p:cNvPr>
              <p:cNvSpPr/>
              <p:nvPr/>
            </p:nvSpPr>
            <p:spPr>
              <a:xfrm>
                <a:off x="1554390" y="306915"/>
                <a:ext cx="9205049" cy="1740387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2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6000" b="1" i="0" u="none" strike="noStrike" kern="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7" name="Google Shape;1192;p10">
                <a:extLst>
                  <a:ext uri="{FF2B5EF4-FFF2-40B4-BE49-F238E27FC236}">
                    <a16:creationId xmlns:a16="http://schemas.microsoft.com/office/drawing/2014/main" id="{4EA105E4-DF5E-43C8-A937-8909FE62E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390" y="306915"/>
                <a:ext cx="9205049" cy="1740387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4"/>
                <a:stretch>
                  <a:fillRect b="-1365"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1193;p10">
            <a:hlinkClick r:id="rId5" action="ppaction://hlinksldjump"/>
            <a:extLst>
              <a:ext uri="{FF2B5EF4-FFF2-40B4-BE49-F238E27FC236}">
                <a16:creationId xmlns:a16="http://schemas.microsoft.com/office/drawing/2014/main" id="{531A367D-CADB-4E37-AE22-9076E8FBC5F5}"/>
              </a:ext>
            </a:extLst>
          </p:cNvPr>
          <p:cNvSpPr/>
          <p:nvPr/>
        </p:nvSpPr>
        <p:spPr>
          <a:xfrm>
            <a:off x="5108860" y="118684"/>
            <a:ext cx="2098621" cy="4035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6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9" name="Google Shape;1194;p10">
            <a:extLst>
              <a:ext uri="{FF2B5EF4-FFF2-40B4-BE49-F238E27FC236}">
                <a16:creationId xmlns:a16="http://schemas.microsoft.com/office/drawing/2014/main" id="{814174BD-C80C-4D7A-A3B0-D16AD12F7575}"/>
              </a:ext>
            </a:extLst>
          </p:cNvPr>
          <p:cNvSpPr/>
          <p:nvPr/>
        </p:nvSpPr>
        <p:spPr>
          <a:xfrm>
            <a:off x="3374905" y="2250224"/>
            <a:ext cx="882907" cy="851951"/>
          </a:xfrm>
          <a:custGeom>
            <a:avLst/>
            <a:gdLst/>
            <a:ahLst/>
            <a:cxnLst/>
            <a:rect l="l" t="t" r="r" b="b"/>
            <a:pathLst>
              <a:path w="421100" h="383762" extrusionOk="0">
                <a:moveTo>
                  <a:pt x="346036" y="-13"/>
                </a:moveTo>
                <a:lnTo>
                  <a:pt x="366038" y="22942"/>
                </a:lnTo>
                <a:cubicBezTo>
                  <a:pt x="359649" y="27305"/>
                  <a:pt x="354418" y="33153"/>
                  <a:pt x="350798" y="39992"/>
                </a:cubicBezTo>
                <a:cubicBezTo>
                  <a:pt x="357762" y="42107"/>
                  <a:pt x="365286" y="41316"/>
                  <a:pt x="371658" y="37801"/>
                </a:cubicBezTo>
                <a:cubicBezTo>
                  <a:pt x="371128" y="47612"/>
                  <a:pt x="368972" y="57271"/>
                  <a:pt x="365276" y="66376"/>
                </a:cubicBezTo>
                <a:cubicBezTo>
                  <a:pt x="371087" y="65614"/>
                  <a:pt x="388803" y="56851"/>
                  <a:pt x="394709" y="55899"/>
                </a:cubicBezTo>
                <a:cubicBezTo>
                  <a:pt x="398328" y="66853"/>
                  <a:pt x="413759" y="80664"/>
                  <a:pt x="421093" y="96856"/>
                </a:cubicBezTo>
                <a:cubicBezTo>
                  <a:pt x="320509" y="199536"/>
                  <a:pt x="195350" y="287356"/>
                  <a:pt x="85241" y="383749"/>
                </a:cubicBezTo>
                <a:cubicBezTo>
                  <a:pt x="78479" y="380035"/>
                  <a:pt x="72287" y="369367"/>
                  <a:pt x="65525" y="365652"/>
                </a:cubicBezTo>
                <a:lnTo>
                  <a:pt x="77240" y="350031"/>
                </a:lnTo>
                <a:cubicBezTo>
                  <a:pt x="68858" y="352031"/>
                  <a:pt x="55714" y="348507"/>
                  <a:pt x="47332" y="350031"/>
                </a:cubicBezTo>
                <a:cubicBezTo>
                  <a:pt x="54138" y="342887"/>
                  <a:pt x="60026" y="334915"/>
                  <a:pt x="64858" y="326314"/>
                </a:cubicBezTo>
                <a:cubicBezTo>
                  <a:pt x="59429" y="326314"/>
                  <a:pt x="32473" y="328123"/>
                  <a:pt x="28568" y="328505"/>
                </a:cubicBezTo>
                <a:lnTo>
                  <a:pt x="-7" y="295262"/>
                </a:lnTo>
                <a:cubicBezTo>
                  <a:pt x="34092" y="254590"/>
                  <a:pt x="104101" y="197821"/>
                  <a:pt x="133343" y="174009"/>
                </a:cubicBezTo>
                <a:cubicBezTo>
                  <a:pt x="214019" y="109906"/>
                  <a:pt x="265073" y="63900"/>
                  <a:pt x="346036" y="-13"/>
                </a:cubicBez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1" name="Google Shape;1196;p10">
            <a:extLst>
              <a:ext uri="{FF2B5EF4-FFF2-40B4-BE49-F238E27FC236}">
                <a16:creationId xmlns:a16="http://schemas.microsoft.com/office/drawing/2014/main" id="{53795719-1886-4387-AFE2-CB182527C5B9}"/>
              </a:ext>
            </a:extLst>
          </p:cNvPr>
          <p:cNvSpPr/>
          <p:nvPr/>
        </p:nvSpPr>
        <p:spPr>
          <a:xfrm rot="10800000" flipH="1">
            <a:off x="3333067" y="5587159"/>
            <a:ext cx="882907" cy="851951"/>
          </a:xfrm>
          <a:custGeom>
            <a:avLst/>
            <a:gdLst/>
            <a:ahLst/>
            <a:cxnLst/>
            <a:rect l="l" t="t" r="r" b="b"/>
            <a:pathLst>
              <a:path w="421100" h="383762" extrusionOk="0">
                <a:moveTo>
                  <a:pt x="346036" y="-13"/>
                </a:moveTo>
                <a:lnTo>
                  <a:pt x="366038" y="22942"/>
                </a:lnTo>
                <a:cubicBezTo>
                  <a:pt x="359649" y="27305"/>
                  <a:pt x="354418" y="33153"/>
                  <a:pt x="350798" y="39992"/>
                </a:cubicBezTo>
                <a:cubicBezTo>
                  <a:pt x="357762" y="42107"/>
                  <a:pt x="365286" y="41316"/>
                  <a:pt x="371658" y="37801"/>
                </a:cubicBezTo>
                <a:cubicBezTo>
                  <a:pt x="371128" y="47612"/>
                  <a:pt x="368972" y="57271"/>
                  <a:pt x="365276" y="66376"/>
                </a:cubicBezTo>
                <a:cubicBezTo>
                  <a:pt x="371087" y="65614"/>
                  <a:pt x="388803" y="56851"/>
                  <a:pt x="394709" y="55899"/>
                </a:cubicBezTo>
                <a:cubicBezTo>
                  <a:pt x="398328" y="66853"/>
                  <a:pt x="413759" y="80664"/>
                  <a:pt x="421093" y="96856"/>
                </a:cubicBezTo>
                <a:cubicBezTo>
                  <a:pt x="320509" y="199536"/>
                  <a:pt x="195350" y="287356"/>
                  <a:pt x="85241" y="383749"/>
                </a:cubicBezTo>
                <a:cubicBezTo>
                  <a:pt x="78479" y="380035"/>
                  <a:pt x="72287" y="369367"/>
                  <a:pt x="65525" y="365652"/>
                </a:cubicBezTo>
                <a:lnTo>
                  <a:pt x="77240" y="350031"/>
                </a:lnTo>
                <a:cubicBezTo>
                  <a:pt x="68858" y="352031"/>
                  <a:pt x="55714" y="348507"/>
                  <a:pt x="47332" y="350031"/>
                </a:cubicBezTo>
                <a:cubicBezTo>
                  <a:pt x="54138" y="342887"/>
                  <a:pt x="60026" y="334915"/>
                  <a:pt x="64858" y="326314"/>
                </a:cubicBezTo>
                <a:cubicBezTo>
                  <a:pt x="59429" y="326314"/>
                  <a:pt x="32473" y="328123"/>
                  <a:pt x="28568" y="328505"/>
                </a:cubicBezTo>
                <a:lnTo>
                  <a:pt x="-7" y="295262"/>
                </a:lnTo>
                <a:cubicBezTo>
                  <a:pt x="34092" y="254590"/>
                  <a:pt x="104101" y="197821"/>
                  <a:pt x="133343" y="174009"/>
                </a:cubicBezTo>
                <a:cubicBezTo>
                  <a:pt x="214019" y="109906"/>
                  <a:pt x="265073" y="63900"/>
                  <a:pt x="346036" y="-13"/>
                </a:cubicBezTo>
                <a:close/>
              </a:path>
            </a:pathLst>
          </a:custGeom>
          <a:solidFill>
            <a:schemeClr val="accent5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BA3F21-8409-4EB0-9F0B-A4D87FA9E2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65" b="98833" l="6196" r="94783">
                        <a14:foregroundMark x1="6196" y1="50808" x2="23478" y2="33932"/>
                        <a14:foregroundMark x1="10435" y1="50000" x2="12935" y2="55386"/>
                        <a14:foregroundMark x1="19239" y1="52693" x2="34783" y2="48743"/>
                        <a14:foregroundMark x1="35978" y1="22531" x2="35978" y2="33662"/>
                        <a14:foregroundMark x1="43261" y1="30162" x2="62717" y2="28097"/>
                        <a14:foregroundMark x1="34239" y1="3142" x2="34783" y2="12388"/>
                        <a14:foregroundMark x1="55543" y1="3501" x2="69457" y2="2244"/>
                        <a14:foregroundMark x1="69457" y1="2244" x2="71304" y2="2244"/>
                        <a14:foregroundMark x1="89565" y1="8707" x2="91522" y2="8707"/>
                        <a14:foregroundMark x1="90543" y1="26661" x2="94457" y2="35368"/>
                        <a14:foregroundMark x1="94457" y1="35368" x2="94783" y2="39318"/>
                        <a14:foregroundMark x1="65217" y1="46948" x2="62065" y2="66786"/>
                        <a14:foregroundMark x1="62065" y1="66786" x2="62065" y2="66786"/>
                        <a14:foregroundMark x1="51957" y1="74865" x2="35761" y2="94704"/>
                        <a14:foregroundMark x1="19674" y1="92998" x2="28913" y2="98474"/>
                        <a14:foregroundMark x1="28913" y1="98474" x2="30435" y2="98833"/>
                        <a14:foregroundMark x1="61522" y1="73609" x2="51957" y2="82675"/>
                        <a14:foregroundMark x1="45217" y1="65350" x2="42500" y2="70108"/>
                        <a14:foregroundMark x1="42500" y1="70108" x2="42500" y2="702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6267" y="4476180"/>
            <a:ext cx="1542517" cy="18677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5BC105-E83F-46EE-B1B9-73DE333B51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96" b="92361" l="10000" r="90000">
                        <a14:foregroundMark x1="50000" y1="10069" x2="59286" y2="11285"/>
                        <a14:foregroundMark x1="46786" y1="92361" x2="49762" y2="91493"/>
                        <a14:foregroundMark x1="48929" y1="71354" x2="50833" y2="7986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1196" y="2453967"/>
            <a:ext cx="2308187" cy="158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421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184;p10">
                <a:extLst>
                  <a:ext uri="{FF2B5EF4-FFF2-40B4-BE49-F238E27FC236}">
                    <a16:creationId xmlns:a16="http://schemas.microsoft.com/office/drawing/2014/main" id="{73134E29-7109-4CA8-8802-9B523DBF55DA}"/>
                  </a:ext>
                </a:extLst>
              </p:cNvPr>
              <p:cNvSpPr/>
              <p:nvPr/>
            </p:nvSpPr>
            <p:spPr>
              <a:xfrm>
                <a:off x="6237043" y="2608260"/>
                <a:ext cx="5474371" cy="1530821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1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lvl="0" algn="ctr" defTabSz="609630">
                  <a:buClr>
                    <a:srgbClr val="000000"/>
                  </a:buClr>
                  <a:defRPr/>
                </a:pPr>
                <a:r>
                  <a:rPr kumimoji="0" lang="en-US" sz="4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</m:oMath>
                </a14:m>
                <a:endParaRPr kumimoji="0" sz="4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" name="Google Shape;1184;p10">
                <a:extLst>
                  <a:ext uri="{FF2B5EF4-FFF2-40B4-BE49-F238E27FC236}">
                    <a16:creationId xmlns:a16="http://schemas.microsoft.com/office/drawing/2014/main" id="{73134E29-7109-4CA8-8802-9B523DBF55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043" y="2608260"/>
                <a:ext cx="5474371" cy="1530821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185;p10">
                <a:extLst>
                  <a:ext uri="{FF2B5EF4-FFF2-40B4-BE49-F238E27FC236}">
                    <a16:creationId xmlns:a16="http://schemas.microsoft.com/office/drawing/2014/main" id="{5EBA827E-5D89-4A56-AF26-D93E98F3A9F1}"/>
                  </a:ext>
                </a:extLst>
              </p:cNvPr>
              <p:cNvSpPr/>
              <p:nvPr/>
            </p:nvSpPr>
            <p:spPr>
              <a:xfrm>
                <a:off x="555459" y="2564714"/>
                <a:ext cx="5474371" cy="1530822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1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lvl="0" algn="ctr" defTabSz="609630">
                  <a:buClr>
                    <a:srgbClr val="000000"/>
                  </a:buClr>
                  <a:defRPr/>
                </a:pPr>
                <a:r>
                  <a:rPr lang="en-US" sz="4400" kern="0" dirty="0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A</a:t>
                </a:r>
                <a:r>
                  <a:rPr kumimoji="0" lang="en-US" sz="44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</m:oMath>
                </a14:m>
                <a:endParaRPr kumimoji="0" lang="en-US" sz="44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4" name="Google Shape;1185;p10">
                <a:extLst>
                  <a:ext uri="{FF2B5EF4-FFF2-40B4-BE49-F238E27FC236}">
                    <a16:creationId xmlns:a16="http://schemas.microsoft.com/office/drawing/2014/main" id="{5EBA827E-5D89-4A56-AF26-D93E98F3A9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59" y="2564714"/>
                <a:ext cx="5474371" cy="1530822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186;p10">
                <a:extLst>
                  <a:ext uri="{FF2B5EF4-FFF2-40B4-BE49-F238E27FC236}">
                    <a16:creationId xmlns:a16="http://schemas.microsoft.com/office/drawing/2014/main" id="{AB9CE1BC-57D1-42E2-9B52-D2DF346F4B65}"/>
                  </a:ext>
                </a:extLst>
              </p:cNvPr>
              <p:cNvSpPr/>
              <p:nvPr/>
            </p:nvSpPr>
            <p:spPr>
              <a:xfrm>
                <a:off x="555459" y="4607443"/>
                <a:ext cx="5474371" cy="1740387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1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lvl="0" algn="ctr" defTabSz="609630">
                  <a:buClr>
                    <a:srgbClr val="000000"/>
                  </a:buClr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</m:oMath>
                </a14:m>
                <a:endParaRPr kumimoji="0" lang="en-US" sz="44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Google Shape;1186;p10">
                <a:extLst>
                  <a:ext uri="{FF2B5EF4-FFF2-40B4-BE49-F238E27FC236}">
                    <a16:creationId xmlns:a16="http://schemas.microsoft.com/office/drawing/2014/main" id="{AB9CE1BC-57D1-42E2-9B52-D2DF346F4B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59" y="4607443"/>
                <a:ext cx="5474371" cy="1740387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187;p10">
                <a:extLst>
                  <a:ext uri="{FF2B5EF4-FFF2-40B4-BE49-F238E27FC236}">
                    <a16:creationId xmlns:a16="http://schemas.microsoft.com/office/drawing/2014/main" id="{0B2C1C88-1D50-4E68-BF44-66237C2532CC}"/>
                  </a:ext>
                </a:extLst>
              </p:cNvPr>
              <p:cNvSpPr/>
              <p:nvPr/>
            </p:nvSpPr>
            <p:spPr>
              <a:xfrm>
                <a:off x="6162179" y="4607442"/>
                <a:ext cx="5474371" cy="1733992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1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lvl="0" algn="ctr" defTabSz="609630">
                  <a:buClr>
                    <a:srgbClr val="000000"/>
                  </a:buClr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</m:oMath>
                </a14:m>
                <a:endParaRPr kumimoji="0" lang="en-US" sz="44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" name="Google Shape;1187;p10">
                <a:extLst>
                  <a:ext uri="{FF2B5EF4-FFF2-40B4-BE49-F238E27FC236}">
                    <a16:creationId xmlns:a16="http://schemas.microsoft.com/office/drawing/2014/main" id="{0B2C1C88-1D50-4E68-BF44-66237C253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179" y="4607442"/>
                <a:ext cx="5474371" cy="1733992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192;p10">
                <a:extLst>
                  <a:ext uri="{FF2B5EF4-FFF2-40B4-BE49-F238E27FC236}">
                    <a16:creationId xmlns:a16="http://schemas.microsoft.com/office/drawing/2014/main" id="{4EA105E4-DF5E-43C8-A937-8909FE62E9BE}"/>
                  </a:ext>
                </a:extLst>
              </p:cNvPr>
              <p:cNvSpPr/>
              <p:nvPr/>
            </p:nvSpPr>
            <p:spPr>
              <a:xfrm>
                <a:off x="443042" y="335869"/>
                <a:ext cx="11196507" cy="1740387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2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lvl="0" algn="ctr" defTabSz="609630">
                  <a:buClr>
                    <a:srgbClr val="000000"/>
                  </a:buCl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  <m:r>
                      <m:rPr>
                        <m:nor/>
                      </m:rPr>
                      <a:rPr lang="en-US" sz="6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sz="6000" b="1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7" name="Google Shape;1192;p10">
                <a:extLst>
                  <a:ext uri="{FF2B5EF4-FFF2-40B4-BE49-F238E27FC236}">
                    <a16:creationId xmlns:a16="http://schemas.microsoft.com/office/drawing/2014/main" id="{4EA105E4-DF5E-43C8-A937-8909FE62E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42" y="335869"/>
                <a:ext cx="11196507" cy="1740387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1024"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1193;p10">
            <a:hlinkClick r:id="rId8" action="ppaction://hlinksldjump"/>
            <a:extLst>
              <a:ext uri="{FF2B5EF4-FFF2-40B4-BE49-F238E27FC236}">
                <a16:creationId xmlns:a16="http://schemas.microsoft.com/office/drawing/2014/main" id="{531A367D-CADB-4E37-AE22-9076E8FBC5F5}"/>
              </a:ext>
            </a:extLst>
          </p:cNvPr>
          <p:cNvSpPr/>
          <p:nvPr/>
        </p:nvSpPr>
        <p:spPr>
          <a:xfrm>
            <a:off x="5140430" y="67415"/>
            <a:ext cx="2098621" cy="4035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6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9" name="Google Shape;1194;p10">
            <a:extLst>
              <a:ext uri="{FF2B5EF4-FFF2-40B4-BE49-F238E27FC236}">
                <a16:creationId xmlns:a16="http://schemas.microsoft.com/office/drawing/2014/main" id="{814174BD-C80C-4D7A-A3B0-D16AD12F7575}"/>
              </a:ext>
            </a:extLst>
          </p:cNvPr>
          <p:cNvSpPr/>
          <p:nvPr/>
        </p:nvSpPr>
        <p:spPr>
          <a:xfrm>
            <a:off x="138475" y="2270285"/>
            <a:ext cx="882907" cy="851951"/>
          </a:xfrm>
          <a:custGeom>
            <a:avLst/>
            <a:gdLst/>
            <a:ahLst/>
            <a:cxnLst/>
            <a:rect l="l" t="t" r="r" b="b"/>
            <a:pathLst>
              <a:path w="421100" h="383762" extrusionOk="0">
                <a:moveTo>
                  <a:pt x="346036" y="-13"/>
                </a:moveTo>
                <a:lnTo>
                  <a:pt x="366038" y="22942"/>
                </a:lnTo>
                <a:cubicBezTo>
                  <a:pt x="359649" y="27305"/>
                  <a:pt x="354418" y="33153"/>
                  <a:pt x="350798" y="39992"/>
                </a:cubicBezTo>
                <a:cubicBezTo>
                  <a:pt x="357762" y="42107"/>
                  <a:pt x="365286" y="41316"/>
                  <a:pt x="371658" y="37801"/>
                </a:cubicBezTo>
                <a:cubicBezTo>
                  <a:pt x="371128" y="47612"/>
                  <a:pt x="368972" y="57271"/>
                  <a:pt x="365276" y="66376"/>
                </a:cubicBezTo>
                <a:cubicBezTo>
                  <a:pt x="371087" y="65614"/>
                  <a:pt x="388803" y="56851"/>
                  <a:pt x="394709" y="55899"/>
                </a:cubicBezTo>
                <a:cubicBezTo>
                  <a:pt x="398328" y="66853"/>
                  <a:pt x="413759" y="80664"/>
                  <a:pt x="421093" y="96856"/>
                </a:cubicBezTo>
                <a:cubicBezTo>
                  <a:pt x="320509" y="199536"/>
                  <a:pt x="195350" y="287356"/>
                  <a:pt x="85241" y="383749"/>
                </a:cubicBezTo>
                <a:cubicBezTo>
                  <a:pt x="78479" y="380035"/>
                  <a:pt x="72287" y="369367"/>
                  <a:pt x="65525" y="365652"/>
                </a:cubicBezTo>
                <a:lnTo>
                  <a:pt x="77240" y="350031"/>
                </a:lnTo>
                <a:cubicBezTo>
                  <a:pt x="68858" y="352031"/>
                  <a:pt x="55714" y="348507"/>
                  <a:pt x="47332" y="350031"/>
                </a:cubicBezTo>
                <a:cubicBezTo>
                  <a:pt x="54138" y="342887"/>
                  <a:pt x="60026" y="334915"/>
                  <a:pt x="64858" y="326314"/>
                </a:cubicBezTo>
                <a:cubicBezTo>
                  <a:pt x="59429" y="326314"/>
                  <a:pt x="32473" y="328123"/>
                  <a:pt x="28568" y="328505"/>
                </a:cubicBezTo>
                <a:lnTo>
                  <a:pt x="-7" y="295262"/>
                </a:lnTo>
                <a:cubicBezTo>
                  <a:pt x="34092" y="254590"/>
                  <a:pt x="104101" y="197821"/>
                  <a:pt x="133343" y="174009"/>
                </a:cubicBezTo>
                <a:cubicBezTo>
                  <a:pt x="214019" y="109906"/>
                  <a:pt x="265073" y="63900"/>
                  <a:pt x="346036" y="-13"/>
                </a:cubicBez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0" name="Google Shape;1195;p10">
            <a:extLst>
              <a:ext uri="{FF2B5EF4-FFF2-40B4-BE49-F238E27FC236}">
                <a16:creationId xmlns:a16="http://schemas.microsoft.com/office/drawing/2014/main" id="{E125CB33-B55A-457D-A957-B9F21A5D91A5}"/>
              </a:ext>
            </a:extLst>
          </p:cNvPr>
          <p:cNvSpPr/>
          <p:nvPr/>
        </p:nvSpPr>
        <p:spPr>
          <a:xfrm>
            <a:off x="11211558" y="2308638"/>
            <a:ext cx="841967" cy="900585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1" name="Google Shape;1196;p10">
            <a:extLst>
              <a:ext uri="{FF2B5EF4-FFF2-40B4-BE49-F238E27FC236}">
                <a16:creationId xmlns:a16="http://schemas.microsoft.com/office/drawing/2014/main" id="{53795719-1886-4387-AFE2-CB182527C5B9}"/>
              </a:ext>
            </a:extLst>
          </p:cNvPr>
          <p:cNvSpPr/>
          <p:nvPr/>
        </p:nvSpPr>
        <p:spPr>
          <a:xfrm rot="10800000" flipH="1">
            <a:off x="285067" y="5621911"/>
            <a:ext cx="882907" cy="851951"/>
          </a:xfrm>
          <a:custGeom>
            <a:avLst/>
            <a:gdLst/>
            <a:ahLst/>
            <a:cxnLst/>
            <a:rect l="l" t="t" r="r" b="b"/>
            <a:pathLst>
              <a:path w="421100" h="383762" extrusionOk="0">
                <a:moveTo>
                  <a:pt x="346036" y="-13"/>
                </a:moveTo>
                <a:lnTo>
                  <a:pt x="366038" y="22942"/>
                </a:lnTo>
                <a:cubicBezTo>
                  <a:pt x="359649" y="27305"/>
                  <a:pt x="354418" y="33153"/>
                  <a:pt x="350798" y="39992"/>
                </a:cubicBezTo>
                <a:cubicBezTo>
                  <a:pt x="357762" y="42107"/>
                  <a:pt x="365286" y="41316"/>
                  <a:pt x="371658" y="37801"/>
                </a:cubicBezTo>
                <a:cubicBezTo>
                  <a:pt x="371128" y="47612"/>
                  <a:pt x="368972" y="57271"/>
                  <a:pt x="365276" y="66376"/>
                </a:cubicBezTo>
                <a:cubicBezTo>
                  <a:pt x="371087" y="65614"/>
                  <a:pt x="388803" y="56851"/>
                  <a:pt x="394709" y="55899"/>
                </a:cubicBezTo>
                <a:cubicBezTo>
                  <a:pt x="398328" y="66853"/>
                  <a:pt x="413759" y="80664"/>
                  <a:pt x="421093" y="96856"/>
                </a:cubicBezTo>
                <a:cubicBezTo>
                  <a:pt x="320509" y="199536"/>
                  <a:pt x="195350" y="287356"/>
                  <a:pt x="85241" y="383749"/>
                </a:cubicBezTo>
                <a:cubicBezTo>
                  <a:pt x="78479" y="380035"/>
                  <a:pt x="72287" y="369367"/>
                  <a:pt x="65525" y="365652"/>
                </a:cubicBezTo>
                <a:lnTo>
                  <a:pt x="77240" y="350031"/>
                </a:lnTo>
                <a:cubicBezTo>
                  <a:pt x="68858" y="352031"/>
                  <a:pt x="55714" y="348507"/>
                  <a:pt x="47332" y="350031"/>
                </a:cubicBezTo>
                <a:cubicBezTo>
                  <a:pt x="54138" y="342887"/>
                  <a:pt x="60026" y="334915"/>
                  <a:pt x="64858" y="326314"/>
                </a:cubicBezTo>
                <a:cubicBezTo>
                  <a:pt x="59429" y="326314"/>
                  <a:pt x="32473" y="328123"/>
                  <a:pt x="28568" y="328505"/>
                </a:cubicBezTo>
                <a:lnTo>
                  <a:pt x="-7" y="295262"/>
                </a:lnTo>
                <a:cubicBezTo>
                  <a:pt x="34092" y="254590"/>
                  <a:pt x="104101" y="197821"/>
                  <a:pt x="133343" y="174009"/>
                </a:cubicBezTo>
                <a:cubicBezTo>
                  <a:pt x="214019" y="109906"/>
                  <a:pt x="265073" y="63900"/>
                  <a:pt x="346036" y="-13"/>
                </a:cubicBezTo>
                <a:close/>
              </a:path>
            </a:pathLst>
          </a:custGeom>
          <a:solidFill>
            <a:schemeClr val="accent5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2" name="Google Shape;1197;p10">
            <a:extLst>
              <a:ext uri="{FF2B5EF4-FFF2-40B4-BE49-F238E27FC236}">
                <a16:creationId xmlns:a16="http://schemas.microsoft.com/office/drawing/2014/main" id="{41D14FF9-BE01-44D0-8350-464E849DD1DF}"/>
              </a:ext>
            </a:extLst>
          </p:cNvPr>
          <p:cNvSpPr/>
          <p:nvPr/>
        </p:nvSpPr>
        <p:spPr>
          <a:xfrm rot="10800000" flipH="1">
            <a:off x="11048583" y="5649365"/>
            <a:ext cx="841967" cy="900585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accent4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BA3F21-8409-4EB0-9F0B-A4D87FA9E2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65" b="98833" l="6196" r="94783">
                        <a14:foregroundMark x1="6196" y1="50808" x2="23478" y2="33932"/>
                        <a14:foregroundMark x1="10435" y1="50000" x2="12935" y2="55386"/>
                        <a14:foregroundMark x1="19239" y1="52693" x2="34783" y2="48743"/>
                        <a14:foregroundMark x1="35978" y1="22531" x2="35978" y2="33662"/>
                        <a14:foregroundMark x1="43261" y1="30162" x2="62717" y2="28097"/>
                        <a14:foregroundMark x1="34239" y1="3142" x2="34783" y2="12388"/>
                        <a14:foregroundMark x1="55543" y1="3501" x2="69457" y2="2244"/>
                        <a14:foregroundMark x1="69457" y1="2244" x2="71304" y2="2244"/>
                        <a14:foregroundMark x1="89565" y1="8707" x2="91522" y2="8707"/>
                        <a14:foregroundMark x1="90543" y1="26661" x2="94457" y2="35368"/>
                        <a14:foregroundMark x1="94457" y1="35368" x2="94783" y2="39318"/>
                        <a14:foregroundMark x1="65217" y1="46948" x2="62065" y2="66786"/>
                        <a14:foregroundMark x1="62065" y1="66786" x2="62065" y2="66786"/>
                        <a14:foregroundMark x1="51957" y1="74865" x2="35761" y2="94704"/>
                        <a14:foregroundMark x1="19674" y1="92998" x2="28913" y2="98474"/>
                        <a14:foregroundMark x1="28913" y1="98474" x2="30435" y2="98833"/>
                        <a14:foregroundMark x1="61522" y1="73609" x2="51957" y2="82675"/>
                        <a14:foregroundMark x1="45217" y1="65350" x2="42500" y2="70108"/>
                        <a14:foregroundMark x1="42500" y1="70108" x2="42500" y2="702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3614" y="2418024"/>
            <a:ext cx="1542517" cy="18677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65B10E-762D-4A57-B2D3-7B5DD513A3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96" b="92361" l="10000" r="90000">
                        <a14:foregroundMark x1="50000" y1="10069" x2="59286" y2="11285"/>
                        <a14:foregroundMark x1="46786" y1="92361" x2="49762" y2="91493"/>
                        <a14:foregroundMark x1="48929" y1="71354" x2="50833" y2="7986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3404" y="2491051"/>
            <a:ext cx="2308187" cy="15827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5BC105-E83F-46EE-B1B9-73DE333B51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96" b="92361" l="10000" r="90000">
                        <a14:foregroundMark x1="50000" y1="10069" x2="59286" y2="11285"/>
                        <a14:foregroundMark x1="46786" y1="92361" x2="49762" y2="91493"/>
                        <a14:foregroundMark x1="48929" y1="71354" x2="50833" y2="7986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6362" y="4753326"/>
            <a:ext cx="2308187" cy="15827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F098D3-3CF2-4756-BD13-22DC5A222E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96" b="92361" l="10000" r="90000">
                        <a14:foregroundMark x1="50000" y1="10069" x2="59286" y2="11285"/>
                        <a14:foregroundMark x1="46786" y1="92361" x2="49762" y2="91493"/>
                        <a14:foregroundMark x1="48929" y1="71354" x2="50833" y2="7986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15472" y="4679803"/>
            <a:ext cx="2308187" cy="158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067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>
            <a:extLst>
              <a:ext uri="{FF2B5EF4-FFF2-40B4-BE49-F238E27FC236}">
                <a16:creationId xmlns:a16="http://schemas.microsoft.com/office/drawing/2014/main" id="{0BB0EB20-ACDF-40ED-AA6C-98DFE8FA2F24}"/>
              </a:ext>
            </a:extLst>
          </p:cNvPr>
          <p:cNvSpPr/>
          <p:nvPr/>
        </p:nvSpPr>
        <p:spPr>
          <a:xfrm>
            <a:off x="4415062" y="4871490"/>
            <a:ext cx="2597611" cy="492711"/>
          </a:xfrm>
          <a:custGeom>
            <a:avLst/>
            <a:gdLst/>
            <a:ahLst/>
            <a:cxnLst/>
            <a:rect l="l" t="t" r="r" b="b"/>
            <a:pathLst>
              <a:path w="1365885" h="259079" extrusionOk="0">
                <a:moveTo>
                  <a:pt x="1365885" y="129540"/>
                </a:moveTo>
                <a:cubicBezTo>
                  <a:pt x="1365885" y="201083"/>
                  <a:pt x="1060121" y="259080"/>
                  <a:pt x="682943" y="259080"/>
                </a:cubicBezTo>
                <a:cubicBezTo>
                  <a:pt x="305764" y="259080"/>
                  <a:pt x="0" y="201083"/>
                  <a:pt x="0" y="129540"/>
                </a:cubicBezTo>
                <a:cubicBezTo>
                  <a:pt x="0" y="57997"/>
                  <a:pt x="305764" y="0"/>
                  <a:pt x="682943" y="0"/>
                </a:cubicBezTo>
                <a:cubicBezTo>
                  <a:pt x="1060121" y="0"/>
                  <a:pt x="1365885" y="57997"/>
                  <a:pt x="1365885" y="129540"/>
                </a:cubicBezTo>
                <a:close/>
              </a:path>
            </a:pathLst>
          </a:custGeom>
          <a:solidFill>
            <a:srgbClr val="000000">
              <a:alpha val="17650"/>
            </a:srgbClr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F4D69CA8-22B1-40CE-862F-E143CA4DED4B}"/>
              </a:ext>
            </a:extLst>
          </p:cNvPr>
          <p:cNvSpPr txBox="1">
            <a:spLocks/>
          </p:cNvSpPr>
          <p:nvPr/>
        </p:nvSpPr>
        <p:spPr>
          <a:xfrm>
            <a:off x="7190831" y="5744072"/>
            <a:ext cx="487800" cy="349800"/>
          </a:xfrm>
          <a:prstGeom prst="rect">
            <a:avLst/>
          </a:prstGeom>
        </p:spPr>
        <p:txBody>
          <a:bodyPr spcFirstLastPara="1" wrap="square" lIns="81267" tIns="81267" rIns="81267" bIns="8126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867" b="0" i="0" u="none" strike="noStrike" kern="0" cap="none" spc="0" normalizeH="0" baseline="0" noProof="0">
                <a:ln>
                  <a:noFill/>
                </a:ln>
                <a:solidFill>
                  <a:srgbClr val="B5BB7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en" sz="867" b="0" i="0" u="none" strike="noStrike" kern="0" cap="none" spc="0" normalizeH="0" baseline="0" noProof="0">
              <a:ln>
                <a:noFill/>
              </a:ln>
              <a:solidFill>
                <a:srgbClr val="B5BB7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Google Shape;13;p2">
            <a:extLst>
              <a:ext uri="{FF2B5EF4-FFF2-40B4-BE49-F238E27FC236}">
                <a16:creationId xmlns:a16="http://schemas.microsoft.com/office/drawing/2014/main" id="{1886D243-5325-403D-970A-8B3D08B7850C}"/>
              </a:ext>
            </a:extLst>
          </p:cNvPr>
          <p:cNvGrpSpPr/>
          <p:nvPr/>
        </p:nvGrpSpPr>
        <p:grpSpPr>
          <a:xfrm>
            <a:off x="5648267" y="5431514"/>
            <a:ext cx="529752" cy="461439"/>
            <a:chOff x="6980505" y="2818400"/>
            <a:chExt cx="411320" cy="358279"/>
          </a:xfrm>
        </p:grpSpPr>
        <p:sp>
          <p:nvSpPr>
            <p:cNvPr id="5" name="Google Shape;14;p2">
              <a:extLst>
                <a:ext uri="{FF2B5EF4-FFF2-40B4-BE49-F238E27FC236}">
                  <a16:creationId xmlns:a16="http://schemas.microsoft.com/office/drawing/2014/main" id="{EE2FA35B-3AD5-41A7-A5E6-4760DEEBD2BE}"/>
                </a:ext>
              </a:extLst>
            </p:cNvPr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5;p2">
              <a:extLst>
                <a:ext uri="{FF2B5EF4-FFF2-40B4-BE49-F238E27FC236}">
                  <a16:creationId xmlns:a16="http://schemas.microsoft.com/office/drawing/2014/main" id="{84D4712F-F891-46E9-9D65-9AF3192E4380}"/>
                </a:ext>
              </a:extLst>
            </p:cNvPr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6;p2">
              <a:extLst>
                <a:ext uri="{FF2B5EF4-FFF2-40B4-BE49-F238E27FC236}">
                  <a16:creationId xmlns:a16="http://schemas.microsoft.com/office/drawing/2014/main" id="{44EC698F-5BDE-41B7-99B7-C7F408FA559D}"/>
                </a:ext>
              </a:extLst>
            </p:cNvPr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7;p2">
              <a:extLst>
                <a:ext uri="{FF2B5EF4-FFF2-40B4-BE49-F238E27FC236}">
                  <a16:creationId xmlns:a16="http://schemas.microsoft.com/office/drawing/2014/main" id="{8D74CDB4-35DE-4180-984E-D411485CBC12}"/>
                </a:ext>
              </a:extLst>
            </p:cNvPr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8;p2">
              <a:extLst>
                <a:ext uri="{FF2B5EF4-FFF2-40B4-BE49-F238E27FC236}">
                  <a16:creationId xmlns:a16="http://schemas.microsoft.com/office/drawing/2014/main" id="{C8866C0F-A54F-42CA-94B2-858BFCB90121}"/>
                </a:ext>
              </a:extLst>
            </p:cNvPr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9;p2">
              <a:extLst>
                <a:ext uri="{FF2B5EF4-FFF2-40B4-BE49-F238E27FC236}">
                  <a16:creationId xmlns:a16="http://schemas.microsoft.com/office/drawing/2014/main" id="{87BD9D82-C164-424B-862C-D92551EF304F}"/>
                </a:ext>
              </a:extLst>
            </p:cNvPr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0;p2">
              <a:extLst>
                <a:ext uri="{FF2B5EF4-FFF2-40B4-BE49-F238E27FC236}">
                  <a16:creationId xmlns:a16="http://schemas.microsoft.com/office/drawing/2014/main" id="{B54F6AB1-0FCF-429E-A254-3821390AACDA}"/>
                </a:ext>
              </a:extLst>
            </p:cNvPr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" name="Google Shape;21;p2">
            <a:extLst>
              <a:ext uri="{FF2B5EF4-FFF2-40B4-BE49-F238E27FC236}">
                <a16:creationId xmlns:a16="http://schemas.microsoft.com/office/drawing/2014/main" id="{6374B8B8-76F2-4F63-8744-0949FCAC2E80}"/>
              </a:ext>
            </a:extLst>
          </p:cNvPr>
          <p:cNvGrpSpPr/>
          <p:nvPr/>
        </p:nvGrpSpPr>
        <p:grpSpPr>
          <a:xfrm>
            <a:off x="5636553" y="5284270"/>
            <a:ext cx="529752" cy="461439"/>
            <a:chOff x="6980505" y="2818400"/>
            <a:chExt cx="411320" cy="358279"/>
          </a:xfrm>
        </p:grpSpPr>
        <p:sp>
          <p:nvSpPr>
            <p:cNvPr id="13" name="Google Shape;22;p2">
              <a:extLst>
                <a:ext uri="{FF2B5EF4-FFF2-40B4-BE49-F238E27FC236}">
                  <a16:creationId xmlns:a16="http://schemas.microsoft.com/office/drawing/2014/main" id="{B32040CE-0C51-424D-8A6C-B5BA76D4D58C}"/>
                </a:ext>
              </a:extLst>
            </p:cNvPr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3;p2">
              <a:extLst>
                <a:ext uri="{FF2B5EF4-FFF2-40B4-BE49-F238E27FC236}">
                  <a16:creationId xmlns:a16="http://schemas.microsoft.com/office/drawing/2014/main" id="{2FFCCF82-BDEF-4059-85BD-80F721D79B6D}"/>
                </a:ext>
              </a:extLst>
            </p:cNvPr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4;p2">
              <a:extLst>
                <a:ext uri="{FF2B5EF4-FFF2-40B4-BE49-F238E27FC236}">
                  <a16:creationId xmlns:a16="http://schemas.microsoft.com/office/drawing/2014/main" id="{4F2BEF9D-E5A0-42B0-845B-0C90908B9CD9}"/>
                </a:ext>
              </a:extLst>
            </p:cNvPr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5;p2">
              <a:extLst>
                <a:ext uri="{FF2B5EF4-FFF2-40B4-BE49-F238E27FC236}">
                  <a16:creationId xmlns:a16="http://schemas.microsoft.com/office/drawing/2014/main" id="{5F384A93-A952-4FDF-8B56-12CAB2A96C36}"/>
                </a:ext>
              </a:extLst>
            </p:cNvPr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6;p2">
              <a:extLst>
                <a:ext uri="{FF2B5EF4-FFF2-40B4-BE49-F238E27FC236}">
                  <a16:creationId xmlns:a16="http://schemas.microsoft.com/office/drawing/2014/main" id="{95DBCEB0-E31B-4EE2-BC69-CC19381683B3}"/>
                </a:ext>
              </a:extLst>
            </p:cNvPr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7;p2">
              <a:extLst>
                <a:ext uri="{FF2B5EF4-FFF2-40B4-BE49-F238E27FC236}">
                  <a16:creationId xmlns:a16="http://schemas.microsoft.com/office/drawing/2014/main" id="{E6771EE4-2A42-45DF-8514-43F49FEA5C75}"/>
                </a:ext>
              </a:extLst>
            </p:cNvPr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8;p2">
              <a:extLst>
                <a:ext uri="{FF2B5EF4-FFF2-40B4-BE49-F238E27FC236}">
                  <a16:creationId xmlns:a16="http://schemas.microsoft.com/office/drawing/2014/main" id="{CE8F3CA0-8DC3-4343-B452-CB3688A04027}"/>
                </a:ext>
              </a:extLst>
            </p:cNvPr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9;p2">
            <a:extLst>
              <a:ext uri="{FF2B5EF4-FFF2-40B4-BE49-F238E27FC236}">
                <a16:creationId xmlns:a16="http://schemas.microsoft.com/office/drawing/2014/main" id="{568B9A44-4FF7-42DA-B5FB-55CA346F6E88}"/>
              </a:ext>
            </a:extLst>
          </p:cNvPr>
          <p:cNvGrpSpPr/>
          <p:nvPr/>
        </p:nvGrpSpPr>
        <p:grpSpPr>
          <a:xfrm>
            <a:off x="6299150" y="5615568"/>
            <a:ext cx="529752" cy="461439"/>
            <a:chOff x="6980505" y="2818400"/>
            <a:chExt cx="411320" cy="358279"/>
          </a:xfrm>
        </p:grpSpPr>
        <p:sp>
          <p:nvSpPr>
            <p:cNvPr id="21" name="Google Shape;30;p2">
              <a:extLst>
                <a:ext uri="{FF2B5EF4-FFF2-40B4-BE49-F238E27FC236}">
                  <a16:creationId xmlns:a16="http://schemas.microsoft.com/office/drawing/2014/main" id="{ACA8F8F6-8A82-468F-A1F3-F5F7FE11E7EE}"/>
                </a:ext>
              </a:extLst>
            </p:cNvPr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31;p2">
              <a:extLst>
                <a:ext uri="{FF2B5EF4-FFF2-40B4-BE49-F238E27FC236}">
                  <a16:creationId xmlns:a16="http://schemas.microsoft.com/office/drawing/2014/main" id="{7579811B-9F53-4B92-BE88-037FFE9E2D79}"/>
                </a:ext>
              </a:extLst>
            </p:cNvPr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32;p2">
              <a:extLst>
                <a:ext uri="{FF2B5EF4-FFF2-40B4-BE49-F238E27FC236}">
                  <a16:creationId xmlns:a16="http://schemas.microsoft.com/office/drawing/2014/main" id="{D7C7F9F5-B9B7-4A0F-98CE-BBD56E375A2C}"/>
                </a:ext>
              </a:extLst>
            </p:cNvPr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3;p2">
              <a:extLst>
                <a:ext uri="{FF2B5EF4-FFF2-40B4-BE49-F238E27FC236}">
                  <a16:creationId xmlns:a16="http://schemas.microsoft.com/office/drawing/2014/main" id="{34E0EA7C-5A5F-4201-A46C-21CFE49114BC}"/>
                </a:ext>
              </a:extLst>
            </p:cNvPr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34;p2">
              <a:extLst>
                <a:ext uri="{FF2B5EF4-FFF2-40B4-BE49-F238E27FC236}">
                  <a16:creationId xmlns:a16="http://schemas.microsoft.com/office/drawing/2014/main" id="{52F4D17B-6FD2-4AE9-BD29-BC41E9C73BD5}"/>
                </a:ext>
              </a:extLst>
            </p:cNvPr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35;p2">
              <a:extLst>
                <a:ext uri="{FF2B5EF4-FFF2-40B4-BE49-F238E27FC236}">
                  <a16:creationId xmlns:a16="http://schemas.microsoft.com/office/drawing/2014/main" id="{1365F275-2910-4249-B671-4ACABF0B3642}"/>
                </a:ext>
              </a:extLst>
            </p:cNvPr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6;p2">
              <a:extLst>
                <a:ext uri="{FF2B5EF4-FFF2-40B4-BE49-F238E27FC236}">
                  <a16:creationId xmlns:a16="http://schemas.microsoft.com/office/drawing/2014/main" id="{40841380-E306-4406-9BDF-1784815B9A69}"/>
                </a:ext>
              </a:extLst>
            </p:cNvPr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37;p2">
            <a:extLst>
              <a:ext uri="{FF2B5EF4-FFF2-40B4-BE49-F238E27FC236}">
                <a16:creationId xmlns:a16="http://schemas.microsoft.com/office/drawing/2014/main" id="{D88E9AFB-73EA-408B-947B-9C8A73A5EF6B}"/>
              </a:ext>
            </a:extLst>
          </p:cNvPr>
          <p:cNvGrpSpPr/>
          <p:nvPr/>
        </p:nvGrpSpPr>
        <p:grpSpPr>
          <a:xfrm>
            <a:off x="6287437" y="5468324"/>
            <a:ext cx="529752" cy="461439"/>
            <a:chOff x="6980505" y="2818400"/>
            <a:chExt cx="411320" cy="358279"/>
          </a:xfrm>
        </p:grpSpPr>
        <p:sp>
          <p:nvSpPr>
            <p:cNvPr id="29" name="Google Shape;38;p2">
              <a:extLst>
                <a:ext uri="{FF2B5EF4-FFF2-40B4-BE49-F238E27FC236}">
                  <a16:creationId xmlns:a16="http://schemas.microsoft.com/office/drawing/2014/main" id="{670D6B6A-6577-4FFA-8D0C-57341F4F7168}"/>
                </a:ext>
              </a:extLst>
            </p:cNvPr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9;p2">
              <a:extLst>
                <a:ext uri="{FF2B5EF4-FFF2-40B4-BE49-F238E27FC236}">
                  <a16:creationId xmlns:a16="http://schemas.microsoft.com/office/drawing/2014/main" id="{E9C267EA-A5F7-47F3-B177-DE5BFE3CE731}"/>
                </a:ext>
              </a:extLst>
            </p:cNvPr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40;p2">
              <a:extLst>
                <a:ext uri="{FF2B5EF4-FFF2-40B4-BE49-F238E27FC236}">
                  <a16:creationId xmlns:a16="http://schemas.microsoft.com/office/drawing/2014/main" id="{F9191628-360C-4754-8099-43797C7862A3}"/>
                </a:ext>
              </a:extLst>
            </p:cNvPr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41;p2">
              <a:extLst>
                <a:ext uri="{FF2B5EF4-FFF2-40B4-BE49-F238E27FC236}">
                  <a16:creationId xmlns:a16="http://schemas.microsoft.com/office/drawing/2014/main" id="{9407E53C-CBDF-41C2-A656-44C23C41F0E4}"/>
                </a:ext>
              </a:extLst>
            </p:cNvPr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42;p2">
              <a:extLst>
                <a:ext uri="{FF2B5EF4-FFF2-40B4-BE49-F238E27FC236}">
                  <a16:creationId xmlns:a16="http://schemas.microsoft.com/office/drawing/2014/main" id="{8084DCFE-10F6-4211-ADEB-891C4CCB0FAD}"/>
                </a:ext>
              </a:extLst>
            </p:cNvPr>
            <p:cNvSpPr/>
            <p:nvPr/>
          </p:nvSpPr>
          <p:spPr>
            <a:xfrm>
              <a:off x="7078729" y="2871164"/>
              <a:ext cx="282359" cy="189059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43;p2">
              <a:extLst>
                <a:ext uri="{FF2B5EF4-FFF2-40B4-BE49-F238E27FC236}">
                  <a16:creationId xmlns:a16="http://schemas.microsoft.com/office/drawing/2014/main" id="{0BBE7995-3F21-4CEC-9B09-CA477ED3DA50}"/>
                </a:ext>
              </a:extLst>
            </p:cNvPr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44;p2">
              <a:extLst>
                <a:ext uri="{FF2B5EF4-FFF2-40B4-BE49-F238E27FC236}">
                  <a16:creationId xmlns:a16="http://schemas.microsoft.com/office/drawing/2014/main" id="{48634504-4CD7-4C0A-A8BA-B916CCDC02C5}"/>
                </a:ext>
              </a:extLst>
            </p:cNvPr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" name="Google Shape;45;p2">
            <a:extLst>
              <a:ext uri="{FF2B5EF4-FFF2-40B4-BE49-F238E27FC236}">
                <a16:creationId xmlns:a16="http://schemas.microsoft.com/office/drawing/2014/main" id="{41EF3273-817C-40E3-99BE-5D0D2FEE9AE9}"/>
              </a:ext>
            </a:extLst>
          </p:cNvPr>
          <p:cNvSpPr/>
          <p:nvPr/>
        </p:nvSpPr>
        <p:spPr>
          <a:xfrm>
            <a:off x="6397439" y="5465690"/>
            <a:ext cx="158221" cy="158221"/>
          </a:xfrm>
          <a:custGeom>
            <a:avLst/>
            <a:gdLst/>
            <a:ahLst/>
            <a:cxnLst/>
            <a:rect l="l" t="t" r="r" b="b"/>
            <a:pathLst>
              <a:path w="151649" h="151650" extrusionOk="0">
                <a:moveTo>
                  <a:pt x="76761" y="0"/>
                </a:moveTo>
                <a:lnTo>
                  <a:pt x="97356" y="56167"/>
                </a:lnTo>
                <a:lnTo>
                  <a:pt x="151650" y="76761"/>
                </a:lnTo>
                <a:lnTo>
                  <a:pt x="97356" y="97356"/>
                </a:lnTo>
                <a:lnTo>
                  <a:pt x="76761" y="151650"/>
                </a:lnTo>
                <a:lnTo>
                  <a:pt x="56167" y="97356"/>
                </a:lnTo>
                <a:lnTo>
                  <a:pt x="0" y="76761"/>
                </a:lnTo>
                <a:lnTo>
                  <a:pt x="56167" y="56167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46;p2">
            <a:extLst>
              <a:ext uri="{FF2B5EF4-FFF2-40B4-BE49-F238E27FC236}">
                <a16:creationId xmlns:a16="http://schemas.microsoft.com/office/drawing/2014/main" id="{5AB2CE0D-F297-4592-B4B2-C5E5217E36B7}"/>
              </a:ext>
            </a:extLst>
          </p:cNvPr>
          <p:cNvSpPr/>
          <p:nvPr/>
        </p:nvSpPr>
        <p:spPr>
          <a:xfrm>
            <a:off x="5979133" y="5720020"/>
            <a:ext cx="158221" cy="158221"/>
          </a:xfrm>
          <a:custGeom>
            <a:avLst/>
            <a:gdLst/>
            <a:ahLst/>
            <a:cxnLst/>
            <a:rect l="l" t="t" r="r" b="b"/>
            <a:pathLst>
              <a:path w="151649" h="151650" extrusionOk="0">
                <a:moveTo>
                  <a:pt x="76761" y="0"/>
                </a:moveTo>
                <a:lnTo>
                  <a:pt x="97356" y="56167"/>
                </a:lnTo>
                <a:lnTo>
                  <a:pt x="151650" y="76761"/>
                </a:lnTo>
                <a:lnTo>
                  <a:pt x="97356" y="97356"/>
                </a:lnTo>
                <a:lnTo>
                  <a:pt x="76761" y="151650"/>
                </a:lnTo>
                <a:lnTo>
                  <a:pt x="56167" y="97356"/>
                </a:lnTo>
                <a:lnTo>
                  <a:pt x="0" y="76761"/>
                </a:lnTo>
                <a:lnTo>
                  <a:pt x="56167" y="56167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" name="Google Shape;47;p2">
            <a:extLst>
              <a:ext uri="{FF2B5EF4-FFF2-40B4-BE49-F238E27FC236}">
                <a16:creationId xmlns:a16="http://schemas.microsoft.com/office/drawing/2014/main" id="{77270D73-CC64-45F6-B5AE-29A3B346F47D}"/>
              </a:ext>
            </a:extLst>
          </p:cNvPr>
          <p:cNvGrpSpPr/>
          <p:nvPr/>
        </p:nvGrpSpPr>
        <p:grpSpPr>
          <a:xfrm flipH="1">
            <a:off x="6947617" y="4665868"/>
            <a:ext cx="724908" cy="974798"/>
            <a:chOff x="3808245" y="4904805"/>
            <a:chExt cx="695022" cy="934610"/>
          </a:xfrm>
        </p:grpSpPr>
        <p:grpSp>
          <p:nvGrpSpPr>
            <p:cNvPr id="39" name="Google Shape;48;p2">
              <a:extLst>
                <a:ext uri="{FF2B5EF4-FFF2-40B4-BE49-F238E27FC236}">
                  <a16:creationId xmlns:a16="http://schemas.microsoft.com/office/drawing/2014/main" id="{D7F0CE5B-A7CB-41A8-8B40-A55228D1E83C}"/>
                </a:ext>
              </a:extLst>
            </p:cNvPr>
            <p:cNvGrpSpPr/>
            <p:nvPr/>
          </p:nvGrpSpPr>
          <p:grpSpPr>
            <a:xfrm>
              <a:off x="4177213" y="5145436"/>
              <a:ext cx="312192" cy="244800"/>
              <a:chOff x="5545605" y="2504907"/>
              <a:chExt cx="312192" cy="244800"/>
            </a:xfrm>
          </p:grpSpPr>
          <p:sp>
            <p:nvSpPr>
              <p:cNvPr id="114" name="Google Shape;49;p2">
                <a:extLst>
                  <a:ext uri="{FF2B5EF4-FFF2-40B4-BE49-F238E27FC236}">
                    <a16:creationId xmlns:a16="http://schemas.microsoft.com/office/drawing/2014/main" id="{5B02C340-40F6-48CD-9BC7-6371879C50A6}"/>
                  </a:ext>
                </a:extLst>
              </p:cNvPr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50;p2">
                <a:extLst>
                  <a:ext uri="{FF2B5EF4-FFF2-40B4-BE49-F238E27FC236}">
                    <a16:creationId xmlns:a16="http://schemas.microsoft.com/office/drawing/2014/main" id="{82FF86E8-591A-4BD1-988C-3C6C029A6D9D}"/>
                  </a:ext>
                </a:extLst>
              </p:cNvPr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51;p2">
                <a:extLst>
                  <a:ext uri="{FF2B5EF4-FFF2-40B4-BE49-F238E27FC236}">
                    <a16:creationId xmlns:a16="http://schemas.microsoft.com/office/drawing/2014/main" id="{CF65E209-D05E-44FD-A39F-EEA080982982}"/>
                  </a:ext>
                </a:extLst>
              </p:cNvPr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52;p2">
                <a:extLst>
                  <a:ext uri="{FF2B5EF4-FFF2-40B4-BE49-F238E27FC236}">
                    <a16:creationId xmlns:a16="http://schemas.microsoft.com/office/drawing/2014/main" id="{1819D2A2-E338-46CF-8907-CABA9CD87EB7}"/>
                  </a:ext>
                </a:extLst>
              </p:cNvPr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53;p2">
                <a:extLst>
                  <a:ext uri="{FF2B5EF4-FFF2-40B4-BE49-F238E27FC236}">
                    <a16:creationId xmlns:a16="http://schemas.microsoft.com/office/drawing/2014/main" id="{29189F86-9FE4-48D2-AF97-5ACFD0436332}"/>
                  </a:ext>
                </a:extLst>
              </p:cNvPr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54;p2">
                <a:extLst>
                  <a:ext uri="{FF2B5EF4-FFF2-40B4-BE49-F238E27FC236}">
                    <a16:creationId xmlns:a16="http://schemas.microsoft.com/office/drawing/2014/main" id="{F208E4E9-DA4B-4356-B9F6-643162A25C8D}"/>
                  </a:ext>
                </a:extLst>
              </p:cNvPr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" name="Google Shape;55;p2">
              <a:extLst>
                <a:ext uri="{FF2B5EF4-FFF2-40B4-BE49-F238E27FC236}">
                  <a16:creationId xmlns:a16="http://schemas.microsoft.com/office/drawing/2014/main" id="{B9F465C1-7546-4FE6-9C33-3A37055261F8}"/>
                </a:ext>
              </a:extLst>
            </p:cNvPr>
            <p:cNvGrpSpPr/>
            <p:nvPr/>
          </p:nvGrpSpPr>
          <p:grpSpPr>
            <a:xfrm>
              <a:off x="4165984" y="5071643"/>
              <a:ext cx="312192" cy="244800"/>
              <a:chOff x="5545605" y="2504907"/>
              <a:chExt cx="312192" cy="244800"/>
            </a:xfrm>
          </p:grpSpPr>
          <p:sp>
            <p:nvSpPr>
              <p:cNvPr id="108" name="Google Shape;56;p2">
                <a:extLst>
                  <a:ext uri="{FF2B5EF4-FFF2-40B4-BE49-F238E27FC236}">
                    <a16:creationId xmlns:a16="http://schemas.microsoft.com/office/drawing/2014/main" id="{B4FE793D-F53F-415B-BAC1-6C4B525250AA}"/>
                  </a:ext>
                </a:extLst>
              </p:cNvPr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57;p2">
                <a:extLst>
                  <a:ext uri="{FF2B5EF4-FFF2-40B4-BE49-F238E27FC236}">
                    <a16:creationId xmlns:a16="http://schemas.microsoft.com/office/drawing/2014/main" id="{668A7746-B341-450F-9902-3D2057FB6DFB}"/>
                  </a:ext>
                </a:extLst>
              </p:cNvPr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58;p2">
                <a:extLst>
                  <a:ext uri="{FF2B5EF4-FFF2-40B4-BE49-F238E27FC236}">
                    <a16:creationId xmlns:a16="http://schemas.microsoft.com/office/drawing/2014/main" id="{B7C4B60D-3C89-4884-8CED-E461B519382D}"/>
                  </a:ext>
                </a:extLst>
              </p:cNvPr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59;p2">
                <a:extLst>
                  <a:ext uri="{FF2B5EF4-FFF2-40B4-BE49-F238E27FC236}">
                    <a16:creationId xmlns:a16="http://schemas.microsoft.com/office/drawing/2014/main" id="{907A52EF-A646-4A33-9479-FE732088489E}"/>
                  </a:ext>
                </a:extLst>
              </p:cNvPr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60;p2">
                <a:extLst>
                  <a:ext uri="{FF2B5EF4-FFF2-40B4-BE49-F238E27FC236}">
                    <a16:creationId xmlns:a16="http://schemas.microsoft.com/office/drawing/2014/main" id="{B364DCC1-EA40-4920-AE87-8045E69F80D3}"/>
                  </a:ext>
                </a:extLst>
              </p:cNvPr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61;p2">
                <a:extLst>
                  <a:ext uri="{FF2B5EF4-FFF2-40B4-BE49-F238E27FC236}">
                    <a16:creationId xmlns:a16="http://schemas.microsoft.com/office/drawing/2014/main" id="{46E8C31C-636B-467E-992F-68F90C2ACD18}"/>
                  </a:ext>
                </a:extLst>
              </p:cNvPr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" name="Google Shape;62;p2">
              <a:extLst>
                <a:ext uri="{FF2B5EF4-FFF2-40B4-BE49-F238E27FC236}">
                  <a16:creationId xmlns:a16="http://schemas.microsoft.com/office/drawing/2014/main" id="{B0E138A5-DCE8-41A0-A49F-F57876EFA164}"/>
                </a:ext>
              </a:extLst>
            </p:cNvPr>
            <p:cNvGrpSpPr/>
            <p:nvPr/>
          </p:nvGrpSpPr>
          <p:grpSpPr>
            <a:xfrm>
              <a:off x="4169193" y="4978599"/>
              <a:ext cx="312192" cy="244800"/>
              <a:chOff x="5545605" y="2504907"/>
              <a:chExt cx="312192" cy="244800"/>
            </a:xfrm>
          </p:grpSpPr>
          <p:sp>
            <p:nvSpPr>
              <p:cNvPr id="102" name="Google Shape;63;p2">
                <a:extLst>
                  <a:ext uri="{FF2B5EF4-FFF2-40B4-BE49-F238E27FC236}">
                    <a16:creationId xmlns:a16="http://schemas.microsoft.com/office/drawing/2014/main" id="{513CDDDD-1CB8-41FA-830B-8F88179C6248}"/>
                  </a:ext>
                </a:extLst>
              </p:cNvPr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64;p2">
                <a:extLst>
                  <a:ext uri="{FF2B5EF4-FFF2-40B4-BE49-F238E27FC236}">
                    <a16:creationId xmlns:a16="http://schemas.microsoft.com/office/drawing/2014/main" id="{1402C090-1125-49F9-8A05-74C30CEE0849}"/>
                  </a:ext>
                </a:extLst>
              </p:cNvPr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65;p2">
                <a:extLst>
                  <a:ext uri="{FF2B5EF4-FFF2-40B4-BE49-F238E27FC236}">
                    <a16:creationId xmlns:a16="http://schemas.microsoft.com/office/drawing/2014/main" id="{3166BFE7-D708-43CE-9173-F17B60A5385A}"/>
                  </a:ext>
                </a:extLst>
              </p:cNvPr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66;p2">
                <a:extLst>
                  <a:ext uri="{FF2B5EF4-FFF2-40B4-BE49-F238E27FC236}">
                    <a16:creationId xmlns:a16="http://schemas.microsoft.com/office/drawing/2014/main" id="{AFEFB7C1-2E7B-4046-8D51-21DCCE0A9C38}"/>
                  </a:ext>
                </a:extLst>
              </p:cNvPr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67;p2">
                <a:extLst>
                  <a:ext uri="{FF2B5EF4-FFF2-40B4-BE49-F238E27FC236}">
                    <a16:creationId xmlns:a16="http://schemas.microsoft.com/office/drawing/2014/main" id="{5B1BDAAD-8723-495A-9CD4-0375CEAA9D77}"/>
                  </a:ext>
                </a:extLst>
              </p:cNvPr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68;p2">
                <a:extLst>
                  <a:ext uri="{FF2B5EF4-FFF2-40B4-BE49-F238E27FC236}">
                    <a16:creationId xmlns:a16="http://schemas.microsoft.com/office/drawing/2014/main" id="{1CDB0B8D-8AF4-41E4-8986-653CF76A9518}"/>
                  </a:ext>
                </a:extLst>
              </p:cNvPr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" name="Google Shape;69;p2">
              <a:extLst>
                <a:ext uri="{FF2B5EF4-FFF2-40B4-BE49-F238E27FC236}">
                  <a16:creationId xmlns:a16="http://schemas.microsoft.com/office/drawing/2014/main" id="{A72C4E43-77EE-42E2-AC77-2C46937CF2F3}"/>
                </a:ext>
              </a:extLst>
            </p:cNvPr>
            <p:cNvGrpSpPr/>
            <p:nvPr/>
          </p:nvGrpSpPr>
          <p:grpSpPr>
            <a:xfrm>
              <a:off x="4172401" y="4904805"/>
              <a:ext cx="312192" cy="244800"/>
              <a:chOff x="5545605" y="2504907"/>
              <a:chExt cx="312192" cy="244800"/>
            </a:xfrm>
          </p:grpSpPr>
          <p:sp>
            <p:nvSpPr>
              <p:cNvPr id="96" name="Google Shape;70;p2">
                <a:extLst>
                  <a:ext uri="{FF2B5EF4-FFF2-40B4-BE49-F238E27FC236}">
                    <a16:creationId xmlns:a16="http://schemas.microsoft.com/office/drawing/2014/main" id="{734B6BCD-B9FB-4726-AD2D-762DB954EED2}"/>
                  </a:ext>
                </a:extLst>
              </p:cNvPr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71;p2">
                <a:extLst>
                  <a:ext uri="{FF2B5EF4-FFF2-40B4-BE49-F238E27FC236}">
                    <a16:creationId xmlns:a16="http://schemas.microsoft.com/office/drawing/2014/main" id="{ACF83D59-2CF0-4230-86E5-0AB14757BC89}"/>
                  </a:ext>
                </a:extLst>
              </p:cNvPr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72;p2">
                <a:extLst>
                  <a:ext uri="{FF2B5EF4-FFF2-40B4-BE49-F238E27FC236}">
                    <a16:creationId xmlns:a16="http://schemas.microsoft.com/office/drawing/2014/main" id="{39CD094F-07C3-44CD-B13A-24EF8F21E37D}"/>
                  </a:ext>
                </a:extLst>
              </p:cNvPr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73;p2">
                <a:extLst>
                  <a:ext uri="{FF2B5EF4-FFF2-40B4-BE49-F238E27FC236}">
                    <a16:creationId xmlns:a16="http://schemas.microsoft.com/office/drawing/2014/main" id="{878DE797-1584-4C04-B65C-DB8BD6F94C92}"/>
                  </a:ext>
                </a:extLst>
              </p:cNvPr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74;p2">
                <a:extLst>
                  <a:ext uri="{FF2B5EF4-FFF2-40B4-BE49-F238E27FC236}">
                    <a16:creationId xmlns:a16="http://schemas.microsoft.com/office/drawing/2014/main" id="{932104B0-0F25-4F6A-8B86-F04E8C952311}"/>
                  </a:ext>
                </a:extLst>
              </p:cNvPr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75;p2">
                <a:extLst>
                  <a:ext uri="{FF2B5EF4-FFF2-40B4-BE49-F238E27FC236}">
                    <a16:creationId xmlns:a16="http://schemas.microsoft.com/office/drawing/2014/main" id="{8097CBC7-4ED3-4939-BB98-40312C68E987}"/>
                  </a:ext>
                </a:extLst>
              </p:cNvPr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" name="Google Shape;76;p2">
              <a:extLst>
                <a:ext uri="{FF2B5EF4-FFF2-40B4-BE49-F238E27FC236}">
                  <a16:creationId xmlns:a16="http://schemas.microsoft.com/office/drawing/2014/main" id="{25D09EF0-F611-484F-8849-BD27340DD2BA}"/>
                </a:ext>
              </a:extLst>
            </p:cNvPr>
            <p:cNvGrpSpPr/>
            <p:nvPr/>
          </p:nvGrpSpPr>
          <p:grpSpPr>
            <a:xfrm>
              <a:off x="3819474" y="5321899"/>
              <a:ext cx="312192" cy="244800"/>
              <a:chOff x="5545605" y="2504907"/>
              <a:chExt cx="312192" cy="244800"/>
            </a:xfrm>
          </p:grpSpPr>
          <p:sp>
            <p:nvSpPr>
              <p:cNvPr id="90" name="Google Shape;77;p2">
                <a:extLst>
                  <a:ext uri="{FF2B5EF4-FFF2-40B4-BE49-F238E27FC236}">
                    <a16:creationId xmlns:a16="http://schemas.microsoft.com/office/drawing/2014/main" id="{0B0D2881-E75E-41AB-BD30-0BDD4722A39B}"/>
                  </a:ext>
                </a:extLst>
              </p:cNvPr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78;p2">
                <a:extLst>
                  <a:ext uri="{FF2B5EF4-FFF2-40B4-BE49-F238E27FC236}">
                    <a16:creationId xmlns:a16="http://schemas.microsoft.com/office/drawing/2014/main" id="{6E1E8936-D7E7-4D66-B6AF-56A3B691B0D8}"/>
                  </a:ext>
                </a:extLst>
              </p:cNvPr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79;p2">
                <a:extLst>
                  <a:ext uri="{FF2B5EF4-FFF2-40B4-BE49-F238E27FC236}">
                    <a16:creationId xmlns:a16="http://schemas.microsoft.com/office/drawing/2014/main" id="{8DD8804F-2C4D-4C77-A232-0D92D34811A2}"/>
                  </a:ext>
                </a:extLst>
              </p:cNvPr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80;p2">
                <a:extLst>
                  <a:ext uri="{FF2B5EF4-FFF2-40B4-BE49-F238E27FC236}">
                    <a16:creationId xmlns:a16="http://schemas.microsoft.com/office/drawing/2014/main" id="{AD081279-4D95-495F-B43A-B738EB49F772}"/>
                  </a:ext>
                </a:extLst>
              </p:cNvPr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81;p2">
                <a:extLst>
                  <a:ext uri="{FF2B5EF4-FFF2-40B4-BE49-F238E27FC236}">
                    <a16:creationId xmlns:a16="http://schemas.microsoft.com/office/drawing/2014/main" id="{B37C0B85-E18F-42D2-9A55-2C3A907BC3D3}"/>
                  </a:ext>
                </a:extLst>
              </p:cNvPr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82;p2">
                <a:extLst>
                  <a:ext uri="{FF2B5EF4-FFF2-40B4-BE49-F238E27FC236}">
                    <a16:creationId xmlns:a16="http://schemas.microsoft.com/office/drawing/2014/main" id="{99DB564C-2E6B-4F6A-AFD7-1BF5E57A3400}"/>
                  </a:ext>
                </a:extLst>
              </p:cNvPr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" name="Google Shape;83;p2">
              <a:extLst>
                <a:ext uri="{FF2B5EF4-FFF2-40B4-BE49-F238E27FC236}">
                  <a16:creationId xmlns:a16="http://schemas.microsoft.com/office/drawing/2014/main" id="{F01D796A-8C84-4D68-A900-06B2FB0D53CC}"/>
                </a:ext>
              </a:extLst>
            </p:cNvPr>
            <p:cNvGrpSpPr/>
            <p:nvPr/>
          </p:nvGrpSpPr>
          <p:grpSpPr>
            <a:xfrm>
              <a:off x="3808245" y="5248106"/>
              <a:ext cx="312192" cy="244800"/>
              <a:chOff x="5545605" y="2504907"/>
              <a:chExt cx="312192" cy="244800"/>
            </a:xfrm>
          </p:grpSpPr>
          <p:sp>
            <p:nvSpPr>
              <p:cNvPr id="84" name="Google Shape;84;p2">
                <a:extLst>
                  <a:ext uri="{FF2B5EF4-FFF2-40B4-BE49-F238E27FC236}">
                    <a16:creationId xmlns:a16="http://schemas.microsoft.com/office/drawing/2014/main" id="{697A1A6F-4E97-4C1B-9CD5-E7B776ACC31B}"/>
                  </a:ext>
                </a:extLst>
              </p:cNvPr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2">
                <a:extLst>
                  <a:ext uri="{FF2B5EF4-FFF2-40B4-BE49-F238E27FC236}">
                    <a16:creationId xmlns:a16="http://schemas.microsoft.com/office/drawing/2014/main" id="{A10B55E1-14FC-4411-9E91-C8DEA2B5EADF}"/>
                  </a:ext>
                </a:extLst>
              </p:cNvPr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2">
                <a:extLst>
                  <a:ext uri="{FF2B5EF4-FFF2-40B4-BE49-F238E27FC236}">
                    <a16:creationId xmlns:a16="http://schemas.microsoft.com/office/drawing/2014/main" id="{5C3EBAD0-76D7-4BA7-AD73-550DEA469F38}"/>
                  </a:ext>
                </a:extLst>
              </p:cNvPr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2">
                <a:extLst>
                  <a:ext uri="{FF2B5EF4-FFF2-40B4-BE49-F238E27FC236}">
                    <a16:creationId xmlns:a16="http://schemas.microsoft.com/office/drawing/2014/main" id="{BD34E0AC-D9D3-447C-A0F5-80D6660FE764}"/>
                  </a:ext>
                </a:extLst>
              </p:cNvPr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2">
                <a:extLst>
                  <a:ext uri="{FF2B5EF4-FFF2-40B4-BE49-F238E27FC236}">
                    <a16:creationId xmlns:a16="http://schemas.microsoft.com/office/drawing/2014/main" id="{952D358A-AC45-4065-8E27-517EFCDC31BD}"/>
                  </a:ext>
                </a:extLst>
              </p:cNvPr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>
                <a:extLst>
                  <a:ext uri="{FF2B5EF4-FFF2-40B4-BE49-F238E27FC236}">
                    <a16:creationId xmlns:a16="http://schemas.microsoft.com/office/drawing/2014/main" id="{2C6182EA-4EE8-4EBD-9AD3-BC6239250EC6}"/>
                  </a:ext>
                </a:extLst>
              </p:cNvPr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Google Shape;90;p2">
              <a:extLst>
                <a:ext uri="{FF2B5EF4-FFF2-40B4-BE49-F238E27FC236}">
                  <a16:creationId xmlns:a16="http://schemas.microsoft.com/office/drawing/2014/main" id="{70E720E6-7828-408C-853C-AB27C729CA04}"/>
                </a:ext>
              </a:extLst>
            </p:cNvPr>
            <p:cNvGrpSpPr/>
            <p:nvPr/>
          </p:nvGrpSpPr>
          <p:grpSpPr>
            <a:xfrm>
              <a:off x="3811454" y="5155062"/>
              <a:ext cx="312192" cy="244800"/>
              <a:chOff x="5545605" y="2504907"/>
              <a:chExt cx="312192" cy="244800"/>
            </a:xfrm>
          </p:grpSpPr>
          <p:sp>
            <p:nvSpPr>
              <p:cNvPr id="78" name="Google Shape;91;p2">
                <a:extLst>
                  <a:ext uri="{FF2B5EF4-FFF2-40B4-BE49-F238E27FC236}">
                    <a16:creationId xmlns:a16="http://schemas.microsoft.com/office/drawing/2014/main" id="{5786D6E9-6FA6-4722-A45E-53A4D1A131B4}"/>
                  </a:ext>
                </a:extLst>
              </p:cNvPr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92;p2">
                <a:extLst>
                  <a:ext uri="{FF2B5EF4-FFF2-40B4-BE49-F238E27FC236}">
                    <a16:creationId xmlns:a16="http://schemas.microsoft.com/office/drawing/2014/main" id="{4DFC6F76-AC0C-4227-993E-411B53F7D640}"/>
                  </a:ext>
                </a:extLst>
              </p:cNvPr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93;p2">
                <a:extLst>
                  <a:ext uri="{FF2B5EF4-FFF2-40B4-BE49-F238E27FC236}">
                    <a16:creationId xmlns:a16="http://schemas.microsoft.com/office/drawing/2014/main" id="{F43ED4EF-8D91-48F5-A2B8-BE393A14291C}"/>
                  </a:ext>
                </a:extLst>
              </p:cNvPr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94;p2">
                <a:extLst>
                  <a:ext uri="{FF2B5EF4-FFF2-40B4-BE49-F238E27FC236}">
                    <a16:creationId xmlns:a16="http://schemas.microsoft.com/office/drawing/2014/main" id="{64D528C1-ED42-4B31-BE70-1059AE519226}"/>
                  </a:ext>
                </a:extLst>
              </p:cNvPr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95;p2">
                <a:extLst>
                  <a:ext uri="{FF2B5EF4-FFF2-40B4-BE49-F238E27FC236}">
                    <a16:creationId xmlns:a16="http://schemas.microsoft.com/office/drawing/2014/main" id="{85DDCEFC-5189-4BB3-8746-A67102A4F3CD}"/>
                  </a:ext>
                </a:extLst>
              </p:cNvPr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96;p2">
                <a:extLst>
                  <a:ext uri="{FF2B5EF4-FFF2-40B4-BE49-F238E27FC236}">
                    <a16:creationId xmlns:a16="http://schemas.microsoft.com/office/drawing/2014/main" id="{262A2873-EDEB-4022-A92E-DBCBA6B9DF97}"/>
                  </a:ext>
                </a:extLst>
              </p:cNvPr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97;p2">
              <a:extLst>
                <a:ext uri="{FF2B5EF4-FFF2-40B4-BE49-F238E27FC236}">
                  <a16:creationId xmlns:a16="http://schemas.microsoft.com/office/drawing/2014/main" id="{688F703B-BFED-47C3-A1FC-676AAC50039B}"/>
                </a:ext>
              </a:extLst>
            </p:cNvPr>
            <p:cNvGrpSpPr/>
            <p:nvPr/>
          </p:nvGrpSpPr>
          <p:grpSpPr>
            <a:xfrm>
              <a:off x="3814662" y="5081268"/>
              <a:ext cx="312192" cy="244800"/>
              <a:chOff x="5545605" y="2504907"/>
              <a:chExt cx="312192" cy="244800"/>
            </a:xfrm>
          </p:grpSpPr>
          <p:sp>
            <p:nvSpPr>
              <p:cNvPr id="72" name="Google Shape;98;p2">
                <a:extLst>
                  <a:ext uri="{FF2B5EF4-FFF2-40B4-BE49-F238E27FC236}">
                    <a16:creationId xmlns:a16="http://schemas.microsoft.com/office/drawing/2014/main" id="{ECF4C575-F14B-43A3-81A0-860C6BCE401A}"/>
                  </a:ext>
                </a:extLst>
              </p:cNvPr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99;p2">
                <a:extLst>
                  <a:ext uri="{FF2B5EF4-FFF2-40B4-BE49-F238E27FC236}">
                    <a16:creationId xmlns:a16="http://schemas.microsoft.com/office/drawing/2014/main" id="{A72EA426-CB33-4E84-974B-DC4BBE6E6BC7}"/>
                  </a:ext>
                </a:extLst>
              </p:cNvPr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100;p2">
                <a:extLst>
                  <a:ext uri="{FF2B5EF4-FFF2-40B4-BE49-F238E27FC236}">
                    <a16:creationId xmlns:a16="http://schemas.microsoft.com/office/drawing/2014/main" id="{FC5EF79E-2072-4E82-8A6F-603395DC2949}"/>
                  </a:ext>
                </a:extLst>
              </p:cNvPr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101;p2">
                <a:extLst>
                  <a:ext uri="{FF2B5EF4-FFF2-40B4-BE49-F238E27FC236}">
                    <a16:creationId xmlns:a16="http://schemas.microsoft.com/office/drawing/2014/main" id="{F35C1AB8-041A-4ABF-8814-D0D79F98F6FC}"/>
                  </a:ext>
                </a:extLst>
              </p:cNvPr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102;p2">
                <a:extLst>
                  <a:ext uri="{FF2B5EF4-FFF2-40B4-BE49-F238E27FC236}">
                    <a16:creationId xmlns:a16="http://schemas.microsoft.com/office/drawing/2014/main" id="{2CA58259-4A87-4A4D-8B83-4B791701B0B1}"/>
                  </a:ext>
                </a:extLst>
              </p:cNvPr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103;p2">
                <a:extLst>
                  <a:ext uri="{FF2B5EF4-FFF2-40B4-BE49-F238E27FC236}">
                    <a16:creationId xmlns:a16="http://schemas.microsoft.com/office/drawing/2014/main" id="{18A27D0F-D93A-4B73-934B-B6A0D873E623}"/>
                  </a:ext>
                </a:extLst>
              </p:cNvPr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" name="Google Shape;104;p2">
              <a:extLst>
                <a:ext uri="{FF2B5EF4-FFF2-40B4-BE49-F238E27FC236}">
                  <a16:creationId xmlns:a16="http://schemas.microsoft.com/office/drawing/2014/main" id="{74D10628-F393-4A2B-AD13-6C0884A638DD}"/>
                </a:ext>
              </a:extLst>
            </p:cNvPr>
            <p:cNvGrpSpPr/>
            <p:nvPr/>
          </p:nvGrpSpPr>
          <p:grpSpPr>
            <a:xfrm>
              <a:off x="4159567" y="5594615"/>
              <a:ext cx="312192" cy="244800"/>
              <a:chOff x="5545605" y="2504907"/>
              <a:chExt cx="312192" cy="244800"/>
            </a:xfrm>
          </p:grpSpPr>
          <p:sp>
            <p:nvSpPr>
              <p:cNvPr id="66" name="Google Shape;105;p2">
                <a:extLst>
                  <a:ext uri="{FF2B5EF4-FFF2-40B4-BE49-F238E27FC236}">
                    <a16:creationId xmlns:a16="http://schemas.microsoft.com/office/drawing/2014/main" id="{C257F9D8-4059-4139-8659-4F72715F4856}"/>
                  </a:ext>
                </a:extLst>
              </p:cNvPr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106;p2">
                <a:extLst>
                  <a:ext uri="{FF2B5EF4-FFF2-40B4-BE49-F238E27FC236}">
                    <a16:creationId xmlns:a16="http://schemas.microsoft.com/office/drawing/2014/main" id="{6B71D14F-500A-43DC-8074-00954F551012}"/>
                  </a:ext>
                </a:extLst>
              </p:cNvPr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107;p2">
                <a:extLst>
                  <a:ext uri="{FF2B5EF4-FFF2-40B4-BE49-F238E27FC236}">
                    <a16:creationId xmlns:a16="http://schemas.microsoft.com/office/drawing/2014/main" id="{D777AC0A-2BD6-40D2-AE38-B41ADA96ECA1}"/>
                  </a:ext>
                </a:extLst>
              </p:cNvPr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108;p2">
                <a:extLst>
                  <a:ext uri="{FF2B5EF4-FFF2-40B4-BE49-F238E27FC236}">
                    <a16:creationId xmlns:a16="http://schemas.microsoft.com/office/drawing/2014/main" id="{5598462D-8FB4-41CB-BBB1-C5577A6ACD6E}"/>
                  </a:ext>
                </a:extLst>
              </p:cNvPr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109;p2">
                <a:extLst>
                  <a:ext uri="{FF2B5EF4-FFF2-40B4-BE49-F238E27FC236}">
                    <a16:creationId xmlns:a16="http://schemas.microsoft.com/office/drawing/2014/main" id="{F956DD10-EFC0-4438-BF7A-E393B8FCA656}"/>
                  </a:ext>
                </a:extLst>
              </p:cNvPr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110;p2">
                <a:extLst>
                  <a:ext uri="{FF2B5EF4-FFF2-40B4-BE49-F238E27FC236}">
                    <a16:creationId xmlns:a16="http://schemas.microsoft.com/office/drawing/2014/main" id="{5BD4B419-6C76-458F-95E4-834F91B01938}"/>
                  </a:ext>
                </a:extLst>
              </p:cNvPr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" name="Google Shape;111;p2">
              <a:extLst>
                <a:ext uri="{FF2B5EF4-FFF2-40B4-BE49-F238E27FC236}">
                  <a16:creationId xmlns:a16="http://schemas.microsoft.com/office/drawing/2014/main" id="{5FCA2615-3616-4002-B77E-66D68ECD4F2F}"/>
                </a:ext>
              </a:extLst>
            </p:cNvPr>
            <p:cNvGrpSpPr/>
            <p:nvPr/>
          </p:nvGrpSpPr>
          <p:grpSpPr>
            <a:xfrm>
              <a:off x="4148338" y="5520822"/>
              <a:ext cx="312192" cy="244800"/>
              <a:chOff x="5545605" y="2504907"/>
              <a:chExt cx="312192" cy="244800"/>
            </a:xfrm>
          </p:grpSpPr>
          <p:sp>
            <p:nvSpPr>
              <p:cNvPr id="60" name="Google Shape;112;p2">
                <a:extLst>
                  <a:ext uri="{FF2B5EF4-FFF2-40B4-BE49-F238E27FC236}">
                    <a16:creationId xmlns:a16="http://schemas.microsoft.com/office/drawing/2014/main" id="{69DD4E14-E482-4ED3-A361-98B0F00FB517}"/>
                  </a:ext>
                </a:extLst>
              </p:cNvPr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113;p2">
                <a:extLst>
                  <a:ext uri="{FF2B5EF4-FFF2-40B4-BE49-F238E27FC236}">
                    <a16:creationId xmlns:a16="http://schemas.microsoft.com/office/drawing/2014/main" id="{2EE377BB-2665-4419-AC7F-1606EB0B97C5}"/>
                  </a:ext>
                </a:extLst>
              </p:cNvPr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114;p2">
                <a:extLst>
                  <a:ext uri="{FF2B5EF4-FFF2-40B4-BE49-F238E27FC236}">
                    <a16:creationId xmlns:a16="http://schemas.microsoft.com/office/drawing/2014/main" id="{235A4B89-DD41-4DAC-B9E1-96E76E1E1D3D}"/>
                  </a:ext>
                </a:extLst>
              </p:cNvPr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115;p2">
                <a:extLst>
                  <a:ext uri="{FF2B5EF4-FFF2-40B4-BE49-F238E27FC236}">
                    <a16:creationId xmlns:a16="http://schemas.microsoft.com/office/drawing/2014/main" id="{F6684960-A615-4C64-B775-112897FE53A5}"/>
                  </a:ext>
                </a:extLst>
              </p:cNvPr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16;p2">
                <a:extLst>
                  <a:ext uri="{FF2B5EF4-FFF2-40B4-BE49-F238E27FC236}">
                    <a16:creationId xmlns:a16="http://schemas.microsoft.com/office/drawing/2014/main" id="{E4E85D12-8BB1-4383-A095-E4A5436A76FE}"/>
                  </a:ext>
                </a:extLst>
              </p:cNvPr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117;p2">
                <a:extLst>
                  <a:ext uri="{FF2B5EF4-FFF2-40B4-BE49-F238E27FC236}">
                    <a16:creationId xmlns:a16="http://schemas.microsoft.com/office/drawing/2014/main" id="{5C8466CF-02F5-48FB-BE19-803C9ECE7213}"/>
                  </a:ext>
                </a:extLst>
              </p:cNvPr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118;p2">
              <a:extLst>
                <a:ext uri="{FF2B5EF4-FFF2-40B4-BE49-F238E27FC236}">
                  <a16:creationId xmlns:a16="http://schemas.microsoft.com/office/drawing/2014/main" id="{D1F09826-33C2-42C9-84FA-A6B43F2F7173}"/>
                </a:ext>
              </a:extLst>
            </p:cNvPr>
            <p:cNvGrpSpPr/>
            <p:nvPr/>
          </p:nvGrpSpPr>
          <p:grpSpPr>
            <a:xfrm>
              <a:off x="4151547" y="5427778"/>
              <a:ext cx="312192" cy="244800"/>
              <a:chOff x="5545605" y="2504907"/>
              <a:chExt cx="312192" cy="244800"/>
            </a:xfrm>
          </p:grpSpPr>
          <p:sp>
            <p:nvSpPr>
              <p:cNvPr id="54" name="Google Shape;119;p2">
                <a:extLst>
                  <a:ext uri="{FF2B5EF4-FFF2-40B4-BE49-F238E27FC236}">
                    <a16:creationId xmlns:a16="http://schemas.microsoft.com/office/drawing/2014/main" id="{5646E8D5-3D78-4D31-8F28-693A8CEE91AC}"/>
                  </a:ext>
                </a:extLst>
              </p:cNvPr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20;p2">
                <a:extLst>
                  <a:ext uri="{FF2B5EF4-FFF2-40B4-BE49-F238E27FC236}">
                    <a16:creationId xmlns:a16="http://schemas.microsoft.com/office/drawing/2014/main" id="{E6AE2E9B-8979-41BD-8F09-5AE0146993C6}"/>
                  </a:ext>
                </a:extLst>
              </p:cNvPr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21;p2">
                <a:extLst>
                  <a:ext uri="{FF2B5EF4-FFF2-40B4-BE49-F238E27FC236}">
                    <a16:creationId xmlns:a16="http://schemas.microsoft.com/office/drawing/2014/main" id="{5A9D862C-3D24-468D-94AF-267A5C2FA67C}"/>
                  </a:ext>
                </a:extLst>
              </p:cNvPr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22;p2">
                <a:extLst>
                  <a:ext uri="{FF2B5EF4-FFF2-40B4-BE49-F238E27FC236}">
                    <a16:creationId xmlns:a16="http://schemas.microsoft.com/office/drawing/2014/main" id="{9FA32661-C6C4-4844-84D1-73191958CD1A}"/>
                  </a:ext>
                </a:extLst>
              </p:cNvPr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23;p2">
                <a:extLst>
                  <a:ext uri="{FF2B5EF4-FFF2-40B4-BE49-F238E27FC236}">
                    <a16:creationId xmlns:a16="http://schemas.microsoft.com/office/drawing/2014/main" id="{7F8F1CFC-4704-40E3-9EFA-1B61FC28C80E}"/>
                  </a:ext>
                </a:extLst>
              </p:cNvPr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24;p2">
                <a:extLst>
                  <a:ext uri="{FF2B5EF4-FFF2-40B4-BE49-F238E27FC236}">
                    <a16:creationId xmlns:a16="http://schemas.microsoft.com/office/drawing/2014/main" id="{CA4D7C73-2606-45FF-A36D-C2B49AC998F8}"/>
                  </a:ext>
                </a:extLst>
              </p:cNvPr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" name="Google Shape;125;p2">
              <a:extLst>
                <a:ext uri="{FF2B5EF4-FFF2-40B4-BE49-F238E27FC236}">
                  <a16:creationId xmlns:a16="http://schemas.microsoft.com/office/drawing/2014/main" id="{5E7CD549-BEDA-4C14-B85B-D40B8781ED5D}"/>
                </a:ext>
              </a:extLst>
            </p:cNvPr>
            <p:cNvSpPr/>
            <p:nvPr/>
          </p:nvSpPr>
          <p:spPr>
            <a:xfrm>
              <a:off x="4185595" y="5417313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26;p2">
              <a:extLst>
                <a:ext uri="{FF2B5EF4-FFF2-40B4-BE49-F238E27FC236}">
                  <a16:creationId xmlns:a16="http://schemas.microsoft.com/office/drawing/2014/main" id="{B86AB0A1-DE04-4EC6-8766-53F4208156E2}"/>
                </a:ext>
              </a:extLst>
            </p:cNvPr>
            <p:cNvSpPr/>
            <p:nvPr/>
          </p:nvSpPr>
          <p:spPr>
            <a:xfrm>
              <a:off x="4390934" y="4992197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27;p2">
              <a:extLst>
                <a:ext uri="{FF2B5EF4-FFF2-40B4-BE49-F238E27FC236}">
                  <a16:creationId xmlns:a16="http://schemas.microsoft.com/office/drawing/2014/main" id="{920CDC16-89C4-44CF-8513-A34F18FA9AE4}"/>
                </a:ext>
              </a:extLst>
            </p:cNvPr>
            <p:cNvSpPr/>
            <p:nvPr/>
          </p:nvSpPr>
          <p:spPr>
            <a:xfrm>
              <a:off x="3811814" y="5101283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28;p2">
              <a:extLst>
                <a:ext uri="{FF2B5EF4-FFF2-40B4-BE49-F238E27FC236}">
                  <a16:creationId xmlns:a16="http://schemas.microsoft.com/office/drawing/2014/main" id="{EB025166-B305-4047-9CC9-0B8144088699}"/>
                </a:ext>
              </a:extLst>
            </p:cNvPr>
            <p:cNvSpPr/>
            <p:nvPr/>
          </p:nvSpPr>
          <p:spPr>
            <a:xfrm>
              <a:off x="4351730" y="5716306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30;p2">
            <a:extLst>
              <a:ext uri="{FF2B5EF4-FFF2-40B4-BE49-F238E27FC236}">
                <a16:creationId xmlns:a16="http://schemas.microsoft.com/office/drawing/2014/main" id="{0275AB3E-DF19-40E0-957A-AB08087F608B}"/>
              </a:ext>
            </a:extLst>
          </p:cNvPr>
          <p:cNvGrpSpPr/>
          <p:nvPr/>
        </p:nvGrpSpPr>
        <p:grpSpPr>
          <a:xfrm>
            <a:off x="4685995" y="3419591"/>
            <a:ext cx="2084065" cy="726705"/>
            <a:chOff x="9219899" y="3149713"/>
            <a:chExt cx="1994448" cy="492288"/>
          </a:xfrm>
        </p:grpSpPr>
        <p:sp>
          <p:nvSpPr>
            <p:cNvPr id="121" name="Google Shape;131;p2">
              <a:extLst>
                <a:ext uri="{FF2B5EF4-FFF2-40B4-BE49-F238E27FC236}">
                  <a16:creationId xmlns:a16="http://schemas.microsoft.com/office/drawing/2014/main" id="{FB5D3CB9-C754-40E0-BF88-252BB4C7A9E2}"/>
                </a:ext>
              </a:extLst>
            </p:cNvPr>
            <p:cNvSpPr/>
            <p:nvPr/>
          </p:nvSpPr>
          <p:spPr>
            <a:xfrm>
              <a:off x="9219899" y="3149713"/>
              <a:ext cx="1994448" cy="492288"/>
            </a:xfrm>
            <a:custGeom>
              <a:avLst/>
              <a:gdLst/>
              <a:ahLst/>
              <a:cxnLst/>
              <a:rect l="l" t="t" r="r" b="b"/>
              <a:pathLst>
                <a:path w="1126807" h="278129" extrusionOk="0">
                  <a:moveTo>
                    <a:pt x="0" y="7620"/>
                  </a:moveTo>
                  <a:lnTo>
                    <a:pt x="181928" y="278130"/>
                  </a:lnTo>
                  <a:lnTo>
                    <a:pt x="966788" y="278130"/>
                  </a:lnTo>
                  <a:lnTo>
                    <a:pt x="11268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32;p2">
              <a:extLst>
                <a:ext uri="{FF2B5EF4-FFF2-40B4-BE49-F238E27FC236}">
                  <a16:creationId xmlns:a16="http://schemas.microsoft.com/office/drawing/2014/main" id="{076BEC22-FA61-457F-A48F-2951AF001B07}"/>
                </a:ext>
              </a:extLst>
            </p:cNvPr>
            <p:cNvSpPr/>
            <p:nvPr/>
          </p:nvSpPr>
          <p:spPr>
            <a:xfrm>
              <a:off x="9219899" y="3149713"/>
              <a:ext cx="1994448" cy="492288"/>
            </a:xfrm>
            <a:custGeom>
              <a:avLst/>
              <a:gdLst/>
              <a:ahLst/>
              <a:cxnLst/>
              <a:rect l="l" t="t" r="r" b="b"/>
              <a:pathLst>
                <a:path w="1126807" h="278129" extrusionOk="0">
                  <a:moveTo>
                    <a:pt x="0" y="7620"/>
                  </a:moveTo>
                  <a:lnTo>
                    <a:pt x="181928" y="278130"/>
                  </a:lnTo>
                  <a:lnTo>
                    <a:pt x="966788" y="278130"/>
                  </a:lnTo>
                  <a:lnTo>
                    <a:pt x="1126808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" name="Google Shape;133;p2">
            <a:extLst>
              <a:ext uri="{FF2B5EF4-FFF2-40B4-BE49-F238E27FC236}">
                <a16:creationId xmlns:a16="http://schemas.microsoft.com/office/drawing/2014/main" id="{62554236-8C42-4316-9649-AB35F7AD6B89}"/>
              </a:ext>
            </a:extLst>
          </p:cNvPr>
          <p:cNvSpPr/>
          <p:nvPr/>
        </p:nvSpPr>
        <p:spPr>
          <a:xfrm>
            <a:off x="5009991" y="3392993"/>
            <a:ext cx="1451624" cy="750475"/>
          </a:xfrm>
          <a:custGeom>
            <a:avLst/>
            <a:gdLst/>
            <a:ahLst/>
            <a:cxnLst/>
            <a:rect l="l" t="t" r="r" b="b"/>
            <a:pathLst>
              <a:path w="784860" h="405765" extrusionOk="0">
                <a:moveTo>
                  <a:pt x="0" y="0"/>
                </a:moveTo>
                <a:lnTo>
                  <a:pt x="784860" y="0"/>
                </a:lnTo>
                <a:lnTo>
                  <a:pt x="784860" y="405765"/>
                </a:lnTo>
                <a:lnTo>
                  <a:pt x="0" y="405765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34;p2">
            <a:extLst>
              <a:ext uri="{FF2B5EF4-FFF2-40B4-BE49-F238E27FC236}">
                <a16:creationId xmlns:a16="http://schemas.microsoft.com/office/drawing/2014/main" id="{19B65618-7F32-48BE-95CF-EE28384EB018}"/>
              </a:ext>
            </a:extLst>
          </p:cNvPr>
          <p:cNvSpPr/>
          <p:nvPr/>
        </p:nvSpPr>
        <p:spPr>
          <a:xfrm>
            <a:off x="4665661" y="3379232"/>
            <a:ext cx="2132139" cy="855762"/>
          </a:xfrm>
          <a:custGeom>
            <a:avLst/>
            <a:gdLst/>
            <a:ahLst/>
            <a:cxnLst/>
            <a:rect l="l" t="t" r="r" b="b"/>
            <a:pathLst>
              <a:path w="2040454" h="818963" extrusionOk="0">
                <a:moveTo>
                  <a:pt x="1976373" y="0"/>
                </a:moveTo>
                <a:lnTo>
                  <a:pt x="2040454" y="0"/>
                </a:lnTo>
                <a:lnTo>
                  <a:pt x="1745346" y="818963"/>
                </a:lnTo>
                <a:lnTo>
                  <a:pt x="1723424" y="818963"/>
                </a:lnTo>
                <a:lnTo>
                  <a:pt x="1676207" y="818963"/>
                </a:lnTo>
                <a:lnTo>
                  <a:pt x="386168" y="818963"/>
                </a:lnTo>
                <a:lnTo>
                  <a:pt x="317030" y="818963"/>
                </a:lnTo>
                <a:lnTo>
                  <a:pt x="317029" y="818963"/>
                </a:lnTo>
                <a:lnTo>
                  <a:pt x="317029" y="818962"/>
                </a:lnTo>
                <a:lnTo>
                  <a:pt x="0" y="30640"/>
                </a:lnTo>
                <a:lnTo>
                  <a:pt x="64081" y="30640"/>
                </a:lnTo>
                <a:lnTo>
                  <a:pt x="348610" y="727037"/>
                </a:lnTo>
                <a:lnTo>
                  <a:pt x="1709900" y="7270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35;p2">
            <a:extLst>
              <a:ext uri="{FF2B5EF4-FFF2-40B4-BE49-F238E27FC236}">
                <a16:creationId xmlns:a16="http://schemas.microsoft.com/office/drawing/2014/main" id="{FA5B115F-608E-4230-94A2-47E9518A00F0}"/>
              </a:ext>
            </a:extLst>
          </p:cNvPr>
          <p:cNvSpPr/>
          <p:nvPr/>
        </p:nvSpPr>
        <p:spPr>
          <a:xfrm>
            <a:off x="4681983" y="3425042"/>
            <a:ext cx="2105487" cy="797808"/>
          </a:xfrm>
          <a:custGeom>
            <a:avLst/>
            <a:gdLst/>
            <a:ahLst/>
            <a:cxnLst/>
            <a:rect l="l" t="t" r="r" b="b"/>
            <a:pathLst>
              <a:path w="2040454" h="495780" extrusionOk="0">
                <a:moveTo>
                  <a:pt x="1976373" y="0"/>
                </a:moveTo>
                <a:lnTo>
                  <a:pt x="2040454" y="0"/>
                </a:lnTo>
                <a:lnTo>
                  <a:pt x="1745346" y="495780"/>
                </a:lnTo>
                <a:lnTo>
                  <a:pt x="1723424" y="495780"/>
                </a:lnTo>
                <a:lnTo>
                  <a:pt x="1676207" y="495780"/>
                </a:lnTo>
                <a:lnTo>
                  <a:pt x="386168" y="495780"/>
                </a:lnTo>
                <a:lnTo>
                  <a:pt x="317029" y="495780"/>
                </a:lnTo>
                <a:lnTo>
                  <a:pt x="0" y="18549"/>
                </a:lnTo>
                <a:lnTo>
                  <a:pt x="64081" y="18549"/>
                </a:lnTo>
                <a:lnTo>
                  <a:pt x="348609" y="440130"/>
                </a:lnTo>
                <a:lnTo>
                  <a:pt x="1709900" y="440130"/>
                </a:lnTo>
                <a:close/>
              </a:path>
            </a:pathLst>
          </a:custGeom>
          <a:solidFill>
            <a:srgbClr val="FFFFFF">
              <a:alpha val="14900"/>
            </a:srgbClr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36;p2">
            <a:extLst>
              <a:ext uri="{FF2B5EF4-FFF2-40B4-BE49-F238E27FC236}">
                <a16:creationId xmlns:a16="http://schemas.microsoft.com/office/drawing/2014/main" id="{3E2D7FF8-ED9A-4632-9765-3D31E9F91A90}"/>
              </a:ext>
            </a:extLst>
          </p:cNvPr>
          <p:cNvSpPr/>
          <p:nvPr/>
        </p:nvSpPr>
        <p:spPr>
          <a:xfrm>
            <a:off x="4859173" y="3961985"/>
            <a:ext cx="1689276" cy="406040"/>
          </a:xfrm>
          <a:custGeom>
            <a:avLst/>
            <a:gdLst/>
            <a:ahLst/>
            <a:cxnLst/>
            <a:rect l="l" t="t" r="r" b="b"/>
            <a:pathLst>
              <a:path w="946785" h="179069" extrusionOk="0">
                <a:moveTo>
                  <a:pt x="0" y="0"/>
                </a:moveTo>
                <a:lnTo>
                  <a:pt x="946785" y="0"/>
                </a:lnTo>
                <a:lnTo>
                  <a:pt x="946785" y="179070"/>
                </a:lnTo>
                <a:lnTo>
                  <a:pt x="0" y="179070"/>
                </a:lnTo>
                <a:close/>
              </a:path>
            </a:pathLst>
          </a:custGeom>
          <a:solidFill>
            <a:srgbClr val="230202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37;p2">
            <a:extLst>
              <a:ext uri="{FF2B5EF4-FFF2-40B4-BE49-F238E27FC236}">
                <a16:creationId xmlns:a16="http://schemas.microsoft.com/office/drawing/2014/main" id="{6C91EE74-4C7C-4E51-BF79-F700BB2F3C94}"/>
              </a:ext>
            </a:extLst>
          </p:cNvPr>
          <p:cNvSpPr/>
          <p:nvPr/>
        </p:nvSpPr>
        <p:spPr>
          <a:xfrm>
            <a:off x="4635065" y="3880638"/>
            <a:ext cx="2203535" cy="322921"/>
          </a:xfrm>
          <a:custGeom>
            <a:avLst/>
            <a:gdLst/>
            <a:ahLst/>
            <a:cxnLst/>
            <a:rect l="l" t="t" r="r" b="b"/>
            <a:pathLst>
              <a:path w="2062377" h="315342" extrusionOk="0">
                <a:moveTo>
                  <a:pt x="322089" y="0"/>
                </a:moveTo>
                <a:lnTo>
                  <a:pt x="1750406" y="0"/>
                </a:lnTo>
                <a:lnTo>
                  <a:pt x="1766928" y="0"/>
                </a:lnTo>
                <a:lnTo>
                  <a:pt x="1766928" y="16701"/>
                </a:lnTo>
                <a:lnTo>
                  <a:pt x="2062377" y="315342"/>
                </a:lnTo>
                <a:lnTo>
                  <a:pt x="1856646" y="308599"/>
                </a:lnTo>
                <a:lnTo>
                  <a:pt x="1750406" y="200674"/>
                </a:lnTo>
                <a:lnTo>
                  <a:pt x="1750406" y="198383"/>
                </a:lnTo>
                <a:lnTo>
                  <a:pt x="322089" y="198383"/>
                </a:lnTo>
                <a:lnTo>
                  <a:pt x="322089" y="200674"/>
                </a:lnTo>
                <a:lnTo>
                  <a:pt x="202359" y="308599"/>
                </a:lnTo>
                <a:lnTo>
                  <a:pt x="0" y="3136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38;p2">
            <a:extLst>
              <a:ext uri="{FF2B5EF4-FFF2-40B4-BE49-F238E27FC236}">
                <a16:creationId xmlns:a16="http://schemas.microsoft.com/office/drawing/2014/main" id="{B34DF8A6-91F2-496C-856C-4C48DF7C440F}"/>
              </a:ext>
            </a:extLst>
          </p:cNvPr>
          <p:cNvSpPr/>
          <p:nvPr/>
        </p:nvSpPr>
        <p:spPr>
          <a:xfrm>
            <a:off x="4966352" y="3875098"/>
            <a:ext cx="1564057" cy="233327"/>
          </a:xfrm>
          <a:custGeom>
            <a:avLst/>
            <a:gdLst/>
            <a:ahLst/>
            <a:cxnLst/>
            <a:rect l="l" t="t" r="r" b="b"/>
            <a:pathLst>
              <a:path w="805815" h="113347" extrusionOk="0">
                <a:moveTo>
                  <a:pt x="0" y="0"/>
                </a:moveTo>
                <a:lnTo>
                  <a:pt x="805815" y="0"/>
                </a:lnTo>
                <a:lnTo>
                  <a:pt x="805815" y="113348"/>
                </a:lnTo>
                <a:lnTo>
                  <a:pt x="0" y="113348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39;p2">
            <a:extLst>
              <a:ext uri="{FF2B5EF4-FFF2-40B4-BE49-F238E27FC236}">
                <a16:creationId xmlns:a16="http://schemas.microsoft.com/office/drawing/2014/main" id="{2F1C1164-0896-412A-A3CC-A8CCA5139B99}"/>
              </a:ext>
            </a:extLst>
          </p:cNvPr>
          <p:cNvSpPr/>
          <p:nvPr/>
        </p:nvSpPr>
        <p:spPr>
          <a:xfrm>
            <a:off x="4761721" y="4204653"/>
            <a:ext cx="1887525" cy="795223"/>
          </a:xfrm>
          <a:custGeom>
            <a:avLst/>
            <a:gdLst/>
            <a:ahLst/>
            <a:cxnLst/>
            <a:rect l="l" t="t" r="r" b="b"/>
            <a:pathLst>
              <a:path w="992505" h="418147" extrusionOk="0">
                <a:moveTo>
                  <a:pt x="0" y="0"/>
                </a:moveTo>
                <a:lnTo>
                  <a:pt x="992505" y="0"/>
                </a:lnTo>
                <a:lnTo>
                  <a:pt x="992505" y="418148"/>
                </a:lnTo>
                <a:lnTo>
                  <a:pt x="0" y="4181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40;p2">
            <a:extLst>
              <a:ext uri="{FF2B5EF4-FFF2-40B4-BE49-F238E27FC236}">
                <a16:creationId xmlns:a16="http://schemas.microsoft.com/office/drawing/2014/main" id="{B6712469-B278-4AAD-8A6B-27FD5F5D0484}"/>
              </a:ext>
            </a:extLst>
          </p:cNvPr>
          <p:cNvSpPr/>
          <p:nvPr/>
        </p:nvSpPr>
        <p:spPr>
          <a:xfrm>
            <a:off x="4904755" y="4693393"/>
            <a:ext cx="1673775" cy="32604"/>
          </a:xfrm>
          <a:custGeom>
            <a:avLst/>
            <a:gdLst/>
            <a:ahLst/>
            <a:cxnLst/>
            <a:rect l="l" t="t" r="r" b="b"/>
            <a:pathLst>
              <a:path w="880110" h="17144" extrusionOk="0">
                <a:moveTo>
                  <a:pt x="0" y="0"/>
                </a:moveTo>
                <a:lnTo>
                  <a:pt x="880110" y="0"/>
                </a:lnTo>
                <a:lnTo>
                  <a:pt x="880110" y="17145"/>
                </a:lnTo>
                <a:lnTo>
                  <a:pt x="0" y="17145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1" name="Google Shape;141;p2">
            <a:extLst>
              <a:ext uri="{FF2B5EF4-FFF2-40B4-BE49-F238E27FC236}">
                <a16:creationId xmlns:a16="http://schemas.microsoft.com/office/drawing/2014/main" id="{43902453-41EC-4A18-A52F-2F710835758A}"/>
              </a:ext>
            </a:extLst>
          </p:cNvPr>
          <p:cNvGrpSpPr/>
          <p:nvPr/>
        </p:nvGrpSpPr>
        <p:grpSpPr>
          <a:xfrm>
            <a:off x="4698235" y="4221611"/>
            <a:ext cx="2087563" cy="854703"/>
            <a:chOff x="5534024" y="3386071"/>
            <a:chExt cx="1098233" cy="449645"/>
          </a:xfrm>
        </p:grpSpPr>
        <p:grpSp>
          <p:nvGrpSpPr>
            <p:cNvPr id="132" name="Google Shape;142;p2">
              <a:extLst>
                <a:ext uri="{FF2B5EF4-FFF2-40B4-BE49-F238E27FC236}">
                  <a16:creationId xmlns:a16="http://schemas.microsoft.com/office/drawing/2014/main" id="{8E4BF7D3-9D0A-4748-9378-84868D68FA9D}"/>
                </a:ext>
              </a:extLst>
            </p:cNvPr>
            <p:cNvGrpSpPr/>
            <p:nvPr/>
          </p:nvGrpSpPr>
          <p:grpSpPr>
            <a:xfrm>
              <a:off x="6525577" y="3388994"/>
              <a:ext cx="106679" cy="446722"/>
              <a:chOff x="6525577" y="3388994"/>
              <a:chExt cx="106679" cy="446722"/>
            </a:xfrm>
          </p:grpSpPr>
          <p:sp>
            <p:nvSpPr>
              <p:cNvPr id="147" name="Google Shape;143;p2">
                <a:extLst>
                  <a:ext uri="{FF2B5EF4-FFF2-40B4-BE49-F238E27FC236}">
                    <a16:creationId xmlns:a16="http://schemas.microsoft.com/office/drawing/2014/main" id="{09DECFF7-D6B2-4E53-9480-1554CCAACC02}"/>
                  </a:ext>
                </a:extLst>
              </p:cNvPr>
              <p:cNvSpPr/>
              <p:nvPr/>
            </p:nvSpPr>
            <p:spPr>
              <a:xfrm>
                <a:off x="6525577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4;p2">
                <a:extLst>
                  <a:ext uri="{FF2B5EF4-FFF2-40B4-BE49-F238E27FC236}">
                    <a16:creationId xmlns:a16="http://schemas.microsoft.com/office/drawing/2014/main" id="{7219CBE1-5C3E-4597-A5FF-41C3F2DB729C}"/>
                  </a:ext>
                </a:extLst>
              </p:cNvPr>
              <p:cNvSpPr/>
              <p:nvPr/>
            </p:nvSpPr>
            <p:spPr>
              <a:xfrm>
                <a:off x="6556057" y="3656647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5;p2">
                <a:extLst>
                  <a:ext uri="{FF2B5EF4-FFF2-40B4-BE49-F238E27FC236}">
                    <a16:creationId xmlns:a16="http://schemas.microsoft.com/office/drawing/2014/main" id="{08576848-8D42-4B87-9FB6-71236B9681FD}"/>
                  </a:ext>
                </a:extLst>
              </p:cNvPr>
              <p:cNvSpPr/>
              <p:nvPr/>
            </p:nvSpPr>
            <p:spPr>
              <a:xfrm>
                <a:off x="6577012" y="3518534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46;p2">
                <a:extLst>
                  <a:ext uri="{FF2B5EF4-FFF2-40B4-BE49-F238E27FC236}">
                    <a16:creationId xmlns:a16="http://schemas.microsoft.com/office/drawing/2014/main" id="{7D2C3B52-80DB-481A-866E-F4183B129E92}"/>
                  </a:ext>
                </a:extLst>
              </p:cNvPr>
              <p:cNvSpPr/>
              <p:nvPr/>
            </p:nvSpPr>
            <p:spPr>
              <a:xfrm>
                <a:off x="6592252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" name="Google Shape;147;p2">
              <a:extLst>
                <a:ext uri="{FF2B5EF4-FFF2-40B4-BE49-F238E27FC236}">
                  <a16:creationId xmlns:a16="http://schemas.microsoft.com/office/drawing/2014/main" id="{E4405926-C7DE-4DC8-BDFC-4EF265DEFF17}"/>
                </a:ext>
              </a:extLst>
            </p:cNvPr>
            <p:cNvGrpSpPr/>
            <p:nvPr/>
          </p:nvGrpSpPr>
          <p:grpSpPr>
            <a:xfrm>
              <a:off x="5534024" y="3386071"/>
              <a:ext cx="932497" cy="449645"/>
              <a:chOff x="5534024" y="3386071"/>
              <a:chExt cx="932497" cy="449645"/>
            </a:xfrm>
          </p:grpSpPr>
          <p:sp>
            <p:nvSpPr>
              <p:cNvPr id="134" name="Google Shape;148;p2">
                <a:extLst>
                  <a:ext uri="{FF2B5EF4-FFF2-40B4-BE49-F238E27FC236}">
                    <a16:creationId xmlns:a16="http://schemas.microsoft.com/office/drawing/2014/main" id="{B6D3457B-253A-4A8D-A481-9CA317B7E0A2}"/>
                  </a:ext>
                </a:extLst>
              </p:cNvPr>
              <p:cNvSpPr/>
              <p:nvPr/>
            </p:nvSpPr>
            <p:spPr>
              <a:xfrm>
                <a:off x="5600699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49;p2">
                <a:extLst>
                  <a:ext uri="{FF2B5EF4-FFF2-40B4-BE49-F238E27FC236}">
                    <a16:creationId xmlns:a16="http://schemas.microsoft.com/office/drawing/2014/main" id="{D8529576-621B-42C3-B982-D6FF9089A8A4}"/>
                  </a:ext>
                </a:extLst>
              </p:cNvPr>
              <p:cNvSpPr/>
              <p:nvPr/>
            </p:nvSpPr>
            <p:spPr>
              <a:xfrm>
                <a:off x="5782626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0" y="20002"/>
                    </a:moveTo>
                    <a:cubicBezTo>
                      <a:pt x="0" y="31433"/>
                      <a:pt x="9525" y="40005"/>
                      <a:pt x="20003" y="40005"/>
                    </a:cubicBezTo>
                    <a:cubicBezTo>
                      <a:pt x="31433" y="40005"/>
                      <a:pt x="40005" y="30480"/>
                      <a:pt x="40005" y="20002"/>
                    </a:cubicBezTo>
                    <a:cubicBezTo>
                      <a:pt x="40005" y="8573"/>
                      <a:pt x="30480" y="0"/>
                      <a:pt x="20003" y="0"/>
                    </a:cubicBezTo>
                    <a:cubicBezTo>
                      <a:pt x="9525" y="0"/>
                      <a:pt x="0" y="8573"/>
                      <a:pt x="0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50;p2">
                <a:extLst>
                  <a:ext uri="{FF2B5EF4-FFF2-40B4-BE49-F238E27FC236}">
                    <a16:creationId xmlns:a16="http://schemas.microsoft.com/office/drawing/2014/main" id="{6E6DFA47-FA59-40EA-AB95-9C10A201851F}"/>
                  </a:ext>
                </a:extLst>
              </p:cNvPr>
              <p:cNvSpPr/>
              <p:nvPr/>
            </p:nvSpPr>
            <p:spPr>
              <a:xfrm>
                <a:off x="5964554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51;p2">
                <a:extLst>
                  <a:ext uri="{FF2B5EF4-FFF2-40B4-BE49-F238E27FC236}">
                    <a16:creationId xmlns:a16="http://schemas.microsoft.com/office/drawing/2014/main" id="{30B14AA9-84F1-45B3-8E17-7D8C8B36DBBA}"/>
                  </a:ext>
                </a:extLst>
              </p:cNvPr>
              <p:cNvSpPr/>
              <p:nvPr/>
            </p:nvSpPr>
            <p:spPr>
              <a:xfrm>
                <a:off x="6147434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52;p2">
                <a:extLst>
                  <a:ext uri="{FF2B5EF4-FFF2-40B4-BE49-F238E27FC236}">
                    <a16:creationId xmlns:a16="http://schemas.microsoft.com/office/drawing/2014/main" id="{0FBB883E-380B-4CE0-8BA9-EDF03C147AF1}"/>
                  </a:ext>
                </a:extLst>
              </p:cNvPr>
              <p:cNvSpPr/>
              <p:nvPr/>
            </p:nvSpPr>
            <p:spPr>
              <a:xfrm>
                <a:off x="6329362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53;p2">
                <a:extLst>
                  <a:ext uri="{FF2B5EF4-FFF2-40B4-BE49-F238E27FC236}">
                    <a16:creationId xmlns:a16="http://schemas.microsoft.com/office/drawing/2014/main" id="{56577C5F-67A5-4FA3-AC06-7FF4DE411D3C}"/>
                  </a:ext>
                </a:extLst>
              </p:cNvPr>
              <p:cNvSpPr/>
              <p:nvPr/>
            </p:nvSpPr>
            <p:spPr>
              <a:xfrm>
                <a:off x="5696902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54;p2">
                <a:extLst>
                  <a:ext uri="{FF2B5EF4-FFF2-40B4-BE49-F238E27FC236}">
                    <a16:creationId xmlns:a16="http://schemas.microsoft.com/office/drawing/2014/main" id="{4981A597-7240-48CF-B0B9-8E92C9CD1446}"/>
                  </a:ext>
                </a:extLst>
              </p:cNvPr>
              <p:cNvSpPr/>
              <p:nvPr/>
            </p:nvSpPr>
            <p:spPr>
              <a:xfrm>
                <a:off x="5878829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8572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55;p2">
                <a:extLst>
                  <a:ext uri="{FF2B5EF4-FFF2-40B4-BE49-F238E27FC236}">
                    <a16:creationId xmlns:a16="http://schemas.microsoft.com/office/drawing/2014/main" id="{477FC905-AC37-4A2B-B4DC-A384DA244B10}"/>
                  </a:ext>
                </a:extLst>
              </p:cNvPr>
              <p:cNvSpPr/>
              <p:nvPr/>
            </p:nvSpPr>
            <p:spPr>
              <a:xfrm>
                <a:off x="6056947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56;p2">
                <a:extLst>
                  <a:ext uri="{FF2B5EF4-FFF2-40B4-BE49-F238E27FC236}">
                    <a16:creationId xmlns:a16="http://schemas.microsoft.com/office/drawing/2014/main" id="{7E3AB445-1FFA-4FC9-81B7-F6AC8F7FB9A1}"/>
                  </a:ext>
                </a:extLst>
              </p:cNvPr>
              <p:cNvSpPr/>
              <p:nvPr/>
            </p:nvSpPr>
            <p:spPr>
              <a:xfrm>
                <a:off x="6242684" y="3386071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57;p2">
                <a:extLst>
                  <a:ext uri="{FF2B5EF4-FFF2-40B4-BE49-F238E27FC236}">
                    <a16:creationId xmlns:a16="http://schemas.microsoft.com/office/drawing/2014/main" id="{2DEBA2D3-0E6E-4A69-A145-D4F71949D80D}"/>
                  </a:ext>
                </a:extLst>
              </p:cNvPr>
              <p:cNvSpPr/>
              <p:nvPr/>
            </p:nvSpPr>
            <p:spPr>
              <a:xfrm>
                <a:off x="6426516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3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58;p2">
                <a:extLst>
                  <a:ext uri="{FF2B5EF4-FFF2-40B4-BE49-F238E27FC236}">
                    <a16:creationId xmlns:a16="http://schemas.microsoft.com/office/drawing/2014/main" id="{31801B04-48D8-4ED6-A0D6-FF5F78908976}"/>
                  </a:ext>
                </a:extLst>
              </p:cNvPr>
              <p:cNvSpPr/>
              <p:nvPr/>
            </p:nvSpPr>
            <p:spPr>
              <a:xfrm>
                <a:off x="5570219" y="3656647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59;p2">
                <a:extLst>
                  <a:ext uri="{FF2B5EF4-FFF2-40B4-BE49-F238E27FC236}">
                    <a16:creationId xmlns:a16="http://schemas.microsoft.com/office/drawing/2014/main" id="{2BCA2233-942A-4BA1-9D1A-2F05D6F9AC33}"/>
                  </a:ext>
                </a:extLst>
              </p:cNvPr>
              <p:cNvSpPr/>
              <p:nvPr/>
            </p:nvSpPr>
            <p:spPr>
              <a:xfrm>
                <a:off x="5549264" y="3518468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60;p2">
                <a:extLst>
                  <a:ext uri="{FF2B5EF4-FFF2-40B4-BE49-F238E27FC236}">
                    <a16:creationId xmlns:a16="http://schemas.microsoft.com/office/drawing/2014/main" id="{D885226D-E9E6-4DAC-BC81-947BB00BF89D}"/>
                  </a:ext>
                </a:extLst>
              </p:cNvPr>
              <p:cNvSpPr/>
              <p:nvPr/>
            </p:nvSpPr>
            <p:spPr>
              <a:xfrm>
                <a:off x="5534024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1" name="Google Shape;161;p2">
            <a:extLst>
              <a:ext uri="{FF2B5EF4-FFF2-40B4-BE49-F238E27FC236}">
                <a16:creationId xmlns:a16="http://schemas.microsoft.com/office/drawing/2014/main" id="{D8CBDE6A-C02B-4C61-B3F7-C3D767A1881B}"/>
              </a:ext>
            </a:extLst>
          </p:cNvPr>
          <p:cNvGrpSpPr/>
          <p:nvPr/>
        </p:nvGrpSpPr>
        <p:grpSpPr>
          <a:xfrm>
            <a:off x="4700865" y="3504768"/>
            <a:ext cx="2100776" cy="834874"/>
            <a:chOff x="2935153" y="4774738"/>
            <a:chExt cx="1744251" cy="693186"/>
          </a:xfrm>
        </p:grpSpPr>
        <p:sp>
          <p:nvSpPr>
            <p:cNvPr id="152" name="Google Shape;162;p2">
              <a:extLst>
                <a:ext uri="{FF2B5EF4-FFF2-40B4-BE49-F238E27FC236}">
                  <a16:creationId xmlns:a16="http://schemas.microsoft.com/office/drawing/2014/main" id="{49399C12-5C18-49A1-B153-84CB3610B143}"/>
                </a:ext>
              </a:extLst>
            </p:cNvPr>
            <p:cNvSpPr/>
            <p:nvPr/>
          </p:nvSpPr>
          <p:spPr>
            <a:xfrm>
              <a:off x="3864474" y="4959120"/>
              <a:ext cx="321100" cy="321099"/>
            </a:xfrm>
            <a:custGeom>
              <a:avLst/>
              <a:gdLst/>
              <a:ahLst/>
              <a:cxnLst/>
              <a:rect l="l" t="t" r="r" b="b"/>
              <a:pathLst>
                <a:path w="355789" h="355788" extrusionOk="0">
                  <a:moveTo>
                    <a:pt x="34" y="181639"/>
                  </a:moveTo>
                  <a:cubicBezTo>
                    <a:pt x="-1839" y="84284"/>
                    <a:pt x="74922" y="1906"/>
                    <a:pt x="174150" y="34"/>
                  </a:cubicBezTo>
                  <a:cubicBezTo>
                    <a:pt x="271506" y="-1839"/>
                    <a:pt x="353883" y="74922"/>
                    <a:pt x="355756" y="174150"/>
                  </a:cubicBezTo>
                  <a:cubicBezTo>
                    <a:pt x="357628" y="271506"/>
                    <a:pt x="280867" y="353883"/>
                    <a:pt x="181639" y="355756"/>
                  </a:cubicBezTo>
                  <a:cubicBezTo>
                    <a:pt x="84284" y="357628"/>
                    <a:pt x="1906" y="278995"/>
                    <a:pt x="34" y="181639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63;p2">
              <a:extLst>
                <a:ext uri="{FF2B5EF4-FFF2-40B4-BE49-F238E27FC236}">
                  <a16:creationId xmlns:a16="http://schemas.microsoft.com/office/drawing/2014/main" id="{8BEE16A7-19C6-4EE3-B0EB-AA930B3AEE75}"/>
                </a:ext>
              </a:extLst>
            </p:cNvPr>
            <p:cNvSpPr/>
            <p:nvPr/>
          </p:nvSpPr>
          <p:spPr>
            <a:xfrm>
              <a:off x="3908437" y="5001392"/>
              <a:ext cx="234946" cy="234946"/>
            </a:xfrm>
            <a:custGeom>
              <a:avLst/>
              <a:gdLst/>
              <a:ahLst/>
              <a:cxnLst/>
              <a:rect l="l" t="t" r="r" b="b"/>
              <a:pathLst>
                <a:path w="260328" h="260328" extrusionOk="0">
                  <a:moveTo>
                    <a:pt x="260284" y="127357"/>
                  </a:moveTo>
                  <a:cubicBezTo>
                    <a:pt x="258412" y="54340"/>
                    <a:pt x="198501" y="-1827"/>
                    <a:pt x="127356" y="45"/>
                  </a:cubicBezTo>
                  <a:cubicBezTo>
                    <a:pt x="54340" y="1918"/>
                    <a:pt x="-1827" y="61829"/>
                    <a:pt x="45" y="132973"/>
                  </a:cubicBezTo>
                  <a:cubicBezTo>
                    <a:pt x="1918" y="204118"/>
                    <a:pt x="61829" y="262157"/>
                    <a:pt x="132973" y="260284"/>
                  </a:cubicBezTo>
                  <a:cubicBezTo>
                    <a:pt x="204118" y="260284"/>
                    <a:pt x="262157" y="200373"/>
                    <a:pt x="260284" y="127357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64;p2">
              <a:extLst>
                <a:ext uri="{FF2B5EF4-FFF2-40B4-BE49-F238E27FC236}">
                  <a16:creationId xmlns:a16="http://schemas.microsoft.com/office/drawing/2014/main" id="{AABF3FE7-03A1-4F05-9388-87771B6569D1}"/>
                </a:ext>
              </a:extLst>
            </p:cNvPr>
            <p:cNvSpPr/>
            <p:nvPr/>
          </p:nvSpPr>
          <p:spPr>
            <a:xfrm>
              <a:off x="3894046" y="5003124"/>
              <a:ext cx="210421" cy="253830"/>
            </a:xfrm>
            <a:custGeom>
              <a:avLst/>
              <a:gdLst/>
              <a:ahLst/>
              <a:cxnLst/>
              <a:rect l="l" t="t" r="r" b="b"/>
              <a:pathLst>
                <a:path w="233153" h="281252" extrusionOk="0">
                  <a:moveTo>
                    <a:pt x="55293" y="0"/>
                  </a:moveTo>
                  <a:lnTo>
                    <a:pt x="233154" y="258367"/>
                  </a:lnTo>
                  <a:cubicBezTo>
                    <a:pt x="233154" y="258367"/>
                    <a:pt x="90865" y="329511"/>
                    <a:pt x="23465" y="220922"/>
                  </a:cubicBezTo>
                  <a:cubicBezTo>
                    <a:pt x="-43935" y="112333"/>
                    <a:pt x="55293" y="0"/>
                    <a:pt x="55293" y="0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65;p2">
              <a:extLst>
                <a:ext uri="{FF2B5EF4-FFF2-40B4-BE49-F238E27FC236}">
                  <a16:creationId xmlns:a16="http://schemas.microsoft.com/office/drawing/2014/main" id="{E66CAD6E-54B2-42FF-8F80-D64E5B308C01}"/>
                </a:ext>
              </a:extLst>
            </p:cNvPr>
            <p:cNvSpPr/>
            <p:nvPr/>
          </p:nvSpPr>
          <p:spPr>
            <a:xfrm>
              <a:off x="3905095" y="5033567"/>
              <a:ext cx="11827" cy="15206"/>
            </a:xfrm>
            <a:custGeom>
              <a:avLst/>
              <a:gdLst/>
              <a:ahLst/>
              <a:cxnLst/>
              <a:rect l="l" t="t" r="r" b="b"/>
              <a:pathLst>
                <a:path w="13105" h="16849" extrusionOk="0">
                  <a:moveTo>
                    <a:pt x="13106" y="0"/>
                  </a:moveTo>
                  <a:lnTo>
                    <a:pt x="0" y="16850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66;p2">
              <a:extLst>
                <a:ext uri="{FF2B5EF4-FFF2-40B4-BE49-F238E27FC236}">
                  <a16:creationId xmlns:a16="http://schemas.microsoft.com/office/drawing/2014/main" id="{7679C66C-9C10-4591-B7DF-FBF76DD69A02}"/>
                </a:ext>
              </a:extLst>
            </p:cNvPr>
            <p:cNvSpPr/>
            <p:nvPr/>
          </p:nvSpPr>
          <p:spPr>
            <a:xfrm>
              <a:off x="4128347" y="5158724"/>
              <a:ext cx="30413" cy="50690"/>
            </a:xfrm>
            <a:custGeom>
              <a:avLst/>
              <a:gdLst/>
              <a:ahLst/>
              <a:cxnLst/>
              <a:rect l="l" t="t" r="r" b="b"/>
              <a:pathLst>
                <a:path w="33699" h="56166" extrusionOk="0">
                  <a:moveTo>
                    <a:pt x="33700" y="0"/>
                  </a:moveTo>
                  <a:cubicBezTo>
                    <a:pt x="33700" y="0"/>
                    <a:pt x="29956" y="33700"/>
                    <a:pt x="0" y="56167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67;p2">
              <a:extLst>
                <a:ext uri="{FF2B5EF4-FFF2-40B4-BE49-F238E27FC236}">
                  <a16:creationId xmlns:a16="http://schemas.microsoft.com/office/drawing/2014/main" id="{7433654B-E3C9-449A-BCB4-EB71B83A08A2}"/>
                </a:ext>
              </a:extLst>
            </p:cNvPr>
            <p:cNvSpPr/>
            <p:nvPr/>
          </p:nvSpPr>
          <p:spPr>
            <a:xfrm>
              <a:off x="3063750" y="4978680"/>
              <a:ext cx="320880" cy="320880"/>
            </a:xfrm>
            <a:custGeom>
              <a:avLst/>
              <a:gdLst/>
              <a:ahLst/>
              <a:cxnLst/>
              <a:rect l="l" t="t" r="r" b="b"/>
              <a:pathLst>
                <a:path w="355546" h="355546" extrusionOk="0">
                  <a:moveTo>
                    <a:pt x="332232" y="264832"/>
                  </a:moveTo>
                  <a:cubicBezTo>
                    <a:pt x="283554" y="350954"/>
                    <a:pt x="174965" y="380910"/>
                    <a:pt x="90715" y="332232"/>
                  </a:cubicBezTo>
                  <a:cubicBezTo>
                    <a:pt x="4593" y="283554"/>
                    <a:pt x="-25363" y="174965"/>
                    <a:pt x="23315" y="90715"/>
                  </a:cubicBezTo>
                  <a:cubicBezTo>
                    <a:pt x="71993" y="4593"/>
                    <a:pt x="180582" y="-25363"/>
                    <a:pt x="264832" y="23315"/>
                  </a:cubicBezTo>
                  <a:cubicBezTo>
                    <a:pt x="350954" y="70121"/>
                    <a:pt x="380910" y="178710"/>
                    <a:pt x="332232" y="264832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68;p2">
              <a:extLst>
                <a:ext uri="{FF2B5EF4-FFF2-40B4-BE49-F238E27FC236}">
                  <a16:creationId xmlns:a16="http://schemas.microsoft.com/office/drawing/2014/main" id="{B1C33F65-FF7F-4C44-B127-145287374BD4}"/>
                </a:ext>
              </a:extLst>
            </p:cNvPr>
            <p:cNvSpPr/>
            <p:nvPr/>
          </p:nvSpPr>
          <p:spPr>
            <a:xfrm>
              <a:off x="3106779" y="5020017"/>
              <a:ext cx="236652" cy="236595"/>
            </a:xfrm>
            <a:custGeom>
              <a:avLst/>
              <a:gdLst/>
              <a:ahLst/>
              <a:cxnLst/>
              <a:rect l="l" t="t" r="r" b="b"/>
              <a:pathLst>
                <a:path w="262218" h="262155" extrusionOk="0">
                  <a:moveTo>
                    <a:pt x="16872" y="67422"/>
                  </a:moveTo>
                  <a:cubicBezTo>
                    <a:pt x="-18700" y="131078"/>
                    <a:pt x="3767" y="209711"/>
                    <a:pt x="67422" y="245283"/>
                  </a:cubicBezTo>
                  <a:cubicBezTo>
                    <a:pt x="131078" y="280855"/>
                    <a:pt x="209711" y="258389"/>
                    <a:pt x="245283" y="194733"/>
                  </a:cubicBezTo>
                  <a:cubicBezTo>
                    <a:pt x="280856" y="131078"/>
                    <a:pt x="258389" y="52444"/>
                    <a:pt x="196606" y="16872"/>
                  </a:cubicBezTo>
                  <a:cubicBezTo>
                    <a:pt x="131078" y="-18700"/>
                    <a:pt x="52444" y="3767"/>
                    <a:pt x="16872" y="67422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69;p2">
              <a:extLst>
                <a:ext uri="{FF2B5EF4-FFF2-40B4-BE49-F238E27FC236}">
                  <a16:creationId xmlns:a16="http://schemas.microsoft.com/office/drawing/2014/main" id="{8F76E015-FD79-4C39-B51E-3AE07E1666B2}"/>
                </a:ext>
              </a:extLst>
            </p:cNvPr>
            <p:cNvSpPr/>
            <p:nvPr/>
          </p:nvSpPr>
          <p:spPr>
            <a:xfrm>
              <a:off x="3213351" y="4996360"/>
              <a:ext cx="145457" cy="282177"/>
            </a:xfrm>
            <a:custGeom>
              <a:avLst/>
              <a:gdLst/>
              <a:ahLst/>
              <a:cxnLst/>
              <a:rect l="l" t="t" r="r" b="b"/>
              <a:pathLst>
                <a:path w="161171" h="312661" extrusionOk="0">
                  <a:moveTo>
                    <a:pt x="22467" y="312661"/>
                  </a:moveTo>
                  <a:lnTo>
                    <a:pt x="0" y="0"/>
                  </a:lnTo>
                  <a:cubicBezTo>
                    <a:pt x="0" y="0"/>
                    <a:pt x="159139" y="11233"/>
                    <a:pt x="161011" y="138544"/>
                  </a:cubicBezTo>
                  <a:cubicBezTo>
                    <a:pt x="166628" y="267728"/>
                    <a:pt x="22467" y="312661"/>
                    <a:pt x="22467" y="3126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70;p2">
              <a:extLst>
                <a:ext uri="{FF2B5EF4-FFF2-40B4-BE49-F238E27FC236}">
                  <a16:creationId xmlns:a16="http://schemas.microsoft.com/office/drawing/2014/main" id="{565B621B-F57E-4D8B-998C-CDE95F3811D2}"/>
                </a:ext>
              </a:extLst>
            </p:cNvPr>
            <p:cNvSpPr/>
            <p:nvPr/>
          </p:nvSpPr>
          <p:spPr>
            <a:xfrm>
              <a:off x="3272547" y="5260203"/>
              <a:ext cx="18586" cy="6758"/>
            </a:xfrm>
            <a:custGeom>
              <a:avLst/>
              <a:gdLst/>
              <a:ahLst/>
              <a:cxnLst/>
              <a:rect l="l" t="t" r="r" b="b"/>
              <a:pathLst>
                <a:path w="20594" h="7488" extrusionOk="0">
                  <a:moveTo>
                    <a:pt x="0" y="7489"/>
                  </a:moveTo>
                  <a:lnTo>
                    <a:pt x="20594" y="0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71;p2">
              <a:extLst>
                <a:ext uri="{FF2B5EF4-FFF2-40B4-BE49-F238E27FC236}">
                  <a16:creationId xmlns:a16="http://schemas.microsoft.com/office/drawing/2014/main" id="{74733E74-59A1-4241-BECD-D1BFA9899057}"/>
                </a:ext>
              </a:extLst>
            </p:cNvPr>
            <p:cNvSpPr/>
            <p:nvPr/>
          </p:nvSpPr>
          <p:spPr>
            <a:xfrm>
              <a:off x="3128786" y="5006507"/>
              <a:ext cx="52379" cy="28724"/>
            </a:xfrm>
            <a:custGeom>
              <a:avLst/>
              <a:gdLst/>
              <a:ahLst/>
              <a:cxnLst/>
              <a:rect l="l" t="t" r="r" b="b"/>
              <a:pathLst>
                <a:path w="58038" h="31827" extrusionOk="0">
                  <a:moveTo>
                    <a:pt x="0" y="31828"/>
                  </a:moveTo>
                  <a:cubicBezTo>
                    <a:pt x="0" y="31828"/>
                    <a:pt x="20594" y="3744"/>
                    <a:pt x="58039" y="0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72;p2">
              <a:extLst>
                <a:ext uri="{FF2B5EF4-FFF2-40B4-BE49-F238E27FC236}">
                  <a16:creationId xmlns:a16="http://schemas.microsoft.com/office/drawing/2014/main" id="{C59AEAE0-D814-4605-B211-A8D22DFBA2A6}"/>
                </a:ext>
              </a:extLst>
            </p:cNvPr>
            <p:cNvSpPr/>
            <p:nvPr/>
          </p:nvSpPr>
          <p:spPr>
            <a:xfrm>
              <a:off x="3324781" y="4911521"/>
              <a:ext cx="321432" cy="321508"/>
            </a:xfrm>
            <a:custGeom>
              <a:avLst/>
              <a:gdLst/>
              <a:ahLst/>
              <a:cxnLst/>
              <a:rect l="l" t="t" r="r" b="b"/>
              <a:pathLst>
                <a:path w="356157" h="356241" extrusionOk="0">
                  <a:moveTo>
                    <a:pt x="215523" y="4046"/>
                  </a:moveTo>
                  <a:cubicBezTo>
                    <a:pt x="311007" y="24641"/>
                    <a:pt x="372790" y="118252"/>
                    <a:pt x="352195" y="215607"/>
                  </a:cubicBezTo>
                  <a:cubicBezTo>
                    <a:pt x="331601" y="311091"/>
                    <a:pt x="237990" y="372874"/>
                    <a:pt x="140634" y="352280"/>
                  </a:cubicBezTo>
                  <a:cubicBezTo>
                    <a:pt x="45151" y="331685"/>
                    <a:pt x="-16632" y="238074"/>
                    <a:pt x="3962" y="140719"/>
                  </a:cubicBezTo>
                  <a:cubicBezTo>
                    <a:pt x="24557" y="43363"/>
                    <a:pt x="120040" y="-16548"/>
                    <a:pt x="215523" y="404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73;p2">
              <a:extLst>
                <a:ext uri="{FF2B5EF4-FFF2-40B4-BE49-F238E27FC236}">
                  <a16:creationId xmlns:a16="http://schemas.microsoft.com/office/drawing/2014/main" id="{ACAB3774-1FD4-4CE1-8EF2-13175D122C7B}"/>
                </a:ext>
              </a:extLst>
            </p:cNvPr>
            <p:cNvSpPr/>
            <p:nvPr/>
          </p:nvSpPr>
          <p:spPr>
            <a:xfrm>
              <a:off x="3366901" y="4953167"/>
              <a:ext cx="236132" cy="236681"/>
            </a:xfrm>
            <a:custGeom>
              <a:avLst/>
              <a:gdLst/>
              <a:ahLst/>
              <a:cxnLst/>
              <a:rect l="l" t="t" r="r" b="b"/>
              <a:pathLst>
                <a:path w="261642" h="262250" extrusionOk="0">
                  <a:moveTo>
                    <a:pt x="103371" y="259372"/>
                  </a:moveTo>
                  <a:cubicBezTo>
                    <a:pt x="174515" y="274350"/>
                    <a:pt x="243787" y="229417"/>
                    <a:pt x="258765" y="158272"/>
                  </a:cubicBezTo>
                  <a:cubicBezTo>
                    <a:pt x="273743" y="87128"/>
                    <a:pt x="228809" y="17856"/>
                    <a:pt x="157665" y="2878"/>
                  </a:cubicBezTo>
                  <a:cubicBezTo>
                    <a:pt x="86521" y="-12100"/>
                    <a:pt x="17248" y="32833"/>
                    <a:pt x="2271" y="103978"/>
                  </a:cubicBezTo>
                  <a:cubicBezTo>
                    <a:pt x="-10835" y="175122"/>
                    <a:pt x="34098" y="244395"/>
                    <a:pt x="103371" y="259372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74;p2">
              <a:extLst>
                <a:ext uri="{FF2B5EF4-FFF2-40B4-BE49-F238E27FC236}">
                  <a16:creationId xmlns:a16="http://schemas.microsoft.com/office/drawing/2014/main" id="{135F0217-7D1B-4643-B0C3-A3869E7E86C6}"/>
                </a:ext>
              </a:extLst>
            </p:cNvPr>
            <p:cNvSpPr/>
            <p:nvPr/>
          </p:nvSpPr>
          <p:spPr>
            <a:xfrm>
              <a:off x="3348821" y="4938026"/>
              <a:ext cx="268494" cy="185003"/>
            </a:xfrm>
            <a:custGeom>
              <a:avLst/>
              <a:gdLst/>
              <a:ahLst/>
              <a:cxnLst/>
              <a:rect l="l" t="t" r="r" b="b"/>
              <a:pathLst>
                <a:path w="297500" h="204989" extrusionOk="0">
                  <a:moveTo>
                    <a:pt x="297501" y="90784"/>
                  </a:moveTo>
                  <a:lnTo>
                    <a:pt x="5434" y="204989"/>
                  </a:lnTo>
                  <a:cubicBezTo>
                    <a:pt x="5434" y="204989"/>
                    <a:pt x="-32010" y="51467"/>
                    <a:pt x="89684" y="8406"/>
                  </a:cubicBezTo>
                  <a:cubicBezTo>
                    <a:pt x="209506" y="-32783"/>
                    <a:pt x="297501" y="90784"/>
                    <a:pt x="297501" y="90784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75;p2">
              <a:extLst>
                <a:ext uri="{FF2B5EF4-FFF2-40B4-BE49-F238E27FC236}">
                  <a16:creationId xmlns:a16="http://schemas.microsoft.com/office/drawing/2014/main" id="{00FB649A-E6CA-4846-B837-7233019F54C0}"/>
                </a:ext>
              </a:extLst>
            </p:cNvPr>
            <p:cNvSpPr/>
            <p:nvPr/>
          </p:nvSpPr>
          <p:spPr>
            <a:xfrm>
              <a:off x="3580365" y="4972680"/>
              <a:ext cx="13517" cy="13517"/>
            </a:xfrm>
            <a:custGeom>
              <a:avLst/>
              <a:gdLst/>
              <a:ahLst/>
              <a:cxnLst/>
              <a:rect l="l" t="t" r="r" b="b"/>
              <a:pathLst>
                <a:path w="14977" h="14977" extrusionOk="0">
                  <a:moveTo>
                    <a:pt x="14978" y="14978"/>
                  </a:moveTo>
                  <a:lnTo>
                    <a:pt x="0" y="0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76;p2">
              <a:extLst>
                <a:ext uri="{FF2B5EF4-FFF2-40B4-BE49-F238E27FC236}">
                  <a16:creationId xmlns:a16="http://schemas.microsoft.com/office/drawing/2014/main" id="{1F633CE0-7B99-4D8D-93B9-813345186401}"/>
                </a:ext>
              </a:extLst>
            </p:cNvPr>
            <p:cNvSpPr/>
            <p:nvPr/>
          </p:nvSpPr>
          <p:spPr>
            <a:xfrm>
              <a:off x="3374026" y="5150268"/>
              <a:ext cx="42242" cy="42242"/>
            </a:xfrm>
            <a:custGeom>
              <a:avLst/>
              <a:gdLst/>
              <a:ahLst/>
              <a:cxnLst/>
              <a:rect l="l" t="t" r="r" b="b"/>
              <a:pathLst>
                <a:path w="46805" h="46805" extrusionOk="0">
                  <a:moveTo>
                    <a:pt x="46806" y="46806"/>
                  </a:moveTo>
                  <a:cubicBezTo>
                    <a:pt x="46806" y="46806"/>
                    <a:pt x="14978" y="35572"/>
                    <a:pt x="0" y="0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77;p2">
              <a:extLst>
                <a:ext uri="{FF2B5EF4-FFF2-40B4-BE49-F238E27FC236}">
                  <a16:creationId xmlns:a16="http://schemas.microsoft.com/office/drawing/2014/main" id="{56E0491C-513C-4B1F-8346-9C44CD9854A1}"/>
                </a:ext>
              </a:extLst>
            </p:cNvPr>
            <p:cNvSpPr/>
            <p:nvPr/>
          </p:nvSpPr>
          <p:spPr>
            <a:xfrm>
              <a:off x="3241248" y="5118969"/>
              <a:ext cx="321058" cy="321058"/>
            </a:xfrm>
            <a:custGeom>
              <a:avLst/>
              <a:gdLst/>
              <a:ahLst/>
              <a:cxnLst/>
              <a:rect l="l" t="t" r="r" b="b"/>
              <a:pathLst>
                <a:path w="355743" h="355743" extrusionOk="0">
                  <a:moveTo>
                    <a:pt x="8436" y="124514"/>
                  </a:moveTo>
                  <a:cubicBezTo>
                    <a:pt x="38391" y="30902"/>
                    <a:pt x="137619" y="-21520"/>
                    <a:pt x="231230" y="8436"/>
                  </a:cubicBezTo>
                  <a:cubicBezTo>
                    <a:pt x="324841" y="38391"/>
                    <a:pt x="377264" y="137619"/>
                    <a:pt x="347308" y="231230"/>
                  </a:cubicBezTo>
                  <a:cubicBezTo>
                    <a:pt x="317352" y="324841"/>
                    <a:pt x="218125" y="377264"/>
                    <a:pt x="124514" y="347308"/>
                  </a:cubicBezTo>
                  <a:cubicBezTo>
                    <a:pt x="30902" y="319225"/>
                    <a:pt x="-21520" y="218125"/>
                    <a:pt x="8436" y="124514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78;p2">
              <a:extLst>
                <a:ext uri="{FF2B5EF4-FFF2-40B4-BE49-F238E27FC236}">
                  <a16:creationId xmlns:a16="http://schemas.microsoft.com/office/drawing/2014/main" id="{77257B49-A9DC-49C3-99F2-F228BE74609D}"/>
                </a:ext>
              </a:extLst>
            </p:cNvPr>
            <p:cNvSpPr/>
            <p:nvPr/>
          </p:nvSpPr>
          <p:spPr>
            <a:xfrm>
              <a:off x="3283726" y="5161447"/>
              <a:ext cx="236182" cy="236337"/>
            </a:xfrm>
            <a:custGeom>
              <a:avLst/>
              <a:gdLst/>
              <a:ahLst/>
              <a:cxnLst/>
              <a:rect l="l" t="t" r="r" b="b"/>
              <a:pathLst>
                <a:path w="261698" h="261869" extrusionOk="0">
                  <a:moveTo>
                    <a:pt x="255352" y="171102"/>
                  </a:moveTo>
                  <a:cubicBezTo>
                    <a:pt x="277819" y="101830"/>
                    <a:pt x="238502" y="28813"/>
                    <a:pt x="171102" y="6347"/>
                  </a:cubicBezTo>
                  <a:cubicBezTo>
                    <a:pt x="101830" y="-16120"/>
                    <a:pt x="28813" y="23197"/>
                    <a:pt x="6347" y="90597"/>
                  </a:cubicBezTo>
                  <a:cubicBezTo>
                    <a:pt x="-16120" y="157997"/>
                    <a:pt x="23197" y="232885"/>
                    <a:pt x="90597" y="255352"/>
                  </a:cubicBezTo>
                  <a:cubicBezTo>
                    <a:pt x="159869" y="277819"/>
                    <a:pt x="234758" y="240374"/>
                    <a:pt x="255352" y="171102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79;p2">
              <a:extLst>
                <a:ext uri="{FF2B5EF4-FFF2-40B4-BE49-F238E27FC236}">
                  <a16:creationId xmlns:a16="http://schemas.microsoft.com/office/drawing/2014/main" id="{AE913371-261D-418C-9DB9-5748848B4645}"/>
                </a:ext>
              </a:extLst>
            </p:cNvPr>
            <p:cNvSpPr/>
            <p:nvPr/>
          </p:nvSpPr>
          <p:spPr>
            <a:xfrm>
              <a:off x="3268526" y="5145194"/>
              <a:ext cx="172985" cy="273448"/>
            </a:xfrm>
            <a:custGeom>
              <a:avLst/>
              <a:gdLst/>
              <a:ahLst/>
              <a:cxnLst/>
              <a:rect l="l" t="t" r="r" b="b"/>
              <a:pathLst>
                <a:path w="191673" h="302990" extrusionOk="0">
                  <a:moveTo>
                    <a:pt x="105551" y="0"/>
                  </a:moveTo>
                  <a:lnTo>
                    <a:pt x="191673" y="301428"/>
                  </a:lnTo>
                  <a:cubicBezTo>
                    <a:pt x="191673" y="301428"/>
                    <a:pt x="34407" y="323894"/>
                    <a:pt x="4451" y="198455"/>
                  </a:cubicBezTo>
                  <a:cubicBezTo>
                    <a:pt x="-25505" y="73017"/>
                    <a:pt x="105551" y="0"/>
                    <a:pt x="105551" y="0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80;p2">
              <a:extLst>
                <a:ext uri="{FF2B5EF4-FFF2-40B4-BE49-F238E27FC236}">
                  <a16:creationId xmlns:a16="http://schemas.microsoft.com/office/drawing/2014/main" id="{32FCE852-64D4-450E-A2B1-1CCC3C6EAAD8}"/>
                </a:ext>
              </a:extLst>
            </p:cNvPr>
            <p:cNvSpPr/>
            <p:nvPr/>
          </p:nvSpPr>
          <p:spPr>
            <a:xfrm>
              <a:off x="3311447" y="5163799"/>
              <a:ext cx="16897" cy="11827"/>
            </a:xfrm>
            <a:custGeom>
              <a:avLst/>
              <a:gdLst/>
              <a:ahLst/>
              <a:cxnLst/>
              <a:rect l="l" t="t" r="r" b="b"/>
              <a:pathLst>
                <a:path w="18722" h="13105" extrusionOk="0">
                  <a:moveTo>
                    <a:pt x="18722" y="0"/>
                  </a:moveTo>
                  <a:lnTo>
                    <a:pt x="0" y="13106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81;p2">
              <a:extLst>
                <a:ext uri="{FF2B5EF4-FFF2-40B4-BE49-F238E27FC236}">
                  <a16:creationId xmlns:a16="http://schemas.microsoft.com/office/drawing/2014/main" id="{5572532C-5618-44BA-A4B5-B973E3AF74ED}"/>
                </a:ext>
              </a:extLst>
            </p:cNvPr>
            <p:cNvSpPr/>
            <p:nvPr/>
          </p:nvSpPr>
          <p:spPr>
            <a:xfrm>
              <a:off x="3470430" y="5361682"/>
              <a:ext cx="45620" cy="38863"/>
            </a:xfrm>
            <a:custGeom>
              <a:avLst/>
              <a:gdLst/>
              <a:ahLst/>
              <a:cxnLst/>
              <a:rect l="l" t="t" r="r" b="b"/>
              <a:pathLst>
                <a:path w="50549" h="43061" extrusionOk="0">
                  <a:moveTo>
                    <a:pt x="50550" y="0"/>
                  </a:moveTo>
                  <a:cubicBezTo>
                    <a:pt x="50550" y="0"/>
                    <a:pt x="35572" y="29956"/>
                    <a:pt x="0" y="43061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82;p2">
              <a:extLst>
                <a:ext uri="{FF2B5EF4-FFF2-40B4-BE49-F238E27FC236}">
                  <a16:creationId xmlns:a16="http://schemas.microsoft.com/office/drawing/2014/main" id="{E6F86EB5-CE3C-49E6-AFFF-8BF5DC29CBFA}"/>
                </a:ext>
              </a:extLst>
            </p:cNvPr>
            <p:cNvSpPr/>
            <p:nvPr/>
          </p:nvSpPr>
          <p:spPr>
            <a:xfrm>
              <a:off x="3605737" y="4949006"/>
              <a:ext cx="321032" cy="321032"/>
            </a:xfrm>
            <a:custGeom>
              <a:avLst/>
              <a:gdLst/>
              <a:ahLst/>
              <a:cxnLst/>
              <a:rect l="l" t="t" r="r" b="b"/>
              <a:pathLst>
                <a:path w="355714" h="355714" extrusionOk="0">
                  <a:moveTo>
                    <a:pt x="312657" y="293935"/>
                  </a:moveTo>
                  <a:cubicBezTo>
                    <a:pt x="249002" y="368824"/>
                    <a:pt x="136669" y="376313"/>
                    <a:pt x="61780" y="312657"/>
                  </a:cubicBezTo>
                  <a:cubicBezTo>
                    <a:pt x="-13109" y="249002"/>
                    <a:pt x="-20598" y="136669"/>
                    <a:pt x="43058" y="61780"/>
                  </a:cubicBezTo>
                  <a:cubicBezTo>
                    <a:pt x="106713" y="-13109"/>
                    <a:pt x="219046" y="-20598"/>
                    <a:pt x="293935" y="43058"/>
                  </a:cubicBezTo>
                  <a:cubicBezTo>
                    <a:pt x="368824" y="106713"/>
                    <a:pt x="376313" y="219046"/>
                    <a:pt x="312657" y="293935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83;p2">
              <a:extLst>
                <a:ext uri="{FF2B5EF4-FFF2-40B4-BE49-F238E27FC236}">
                  <a16:creationId xmlns:a16="http://schemas.microsoft.com/office/drawing/2014/main" id="{BD90F2D1-C8A8-4903-A9D0-66C8C04655BB}"/>
                </a:ext>
              </a:extLst>
            </p:cNvPr>
            <p:cNvSpPr/>
            <p:nvPr/>
          </p:nvSpPr>
          <p:spPr>
            <a:xfrm>
              <a:off x="3649837" y="4991415"/>
              <a:ext cx="236296" cy="236296"/>
            </a:xfrm>
            <a:custGeom>
              <a:avLst/>
              <a:gdLst/>
              <a:ahLst/>
              <a:cxnLst/>
              <a:rect l="l" t="t" r="r" b="b"/>
              <a:pathLst>
                <a:path w="261824" h="261824" extrusionOk="0">
                  <a:moveTo>
                    <a:pt x="31684" y="44790"/>
                  </a:moveTo>
                  <a:cubicBezTo>
                    <a:pt x="-15121" y="99084"/>
                    <a:pt x="-9505" y="181462"/>
                    <a:pt x="44790" y="230140"/>
                  </a:cubicBezTo>
                  <a:cubicBezTo>
                    <a:pt x="99084" y="276946"/>
                    <a:pt x="181462" y="271329"/>
                    <a:pt x="230140" y="217034"/>
                  </a:cubicBezTo>
                  <a:cubicBezTo>
                    <a:pt x="276945" y="162740"/>
                    <a:pt x="271329" y="80362"/>
                    <a:pt x="217034" y="31684"/>
                  </a:cubicBezTo>
                  <a:cubicBezTo>
                    <a:pt x="160868" y="-15121"/>
                    <a:pt x="78490" y="-9505"/>
                    <a:pt x="31684" y="4479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84;p2">
              <a:extLst>
                <a:ext uri="{FF2B5EF4-FFF2-40B4-BE49-F238E27FC236}">
                  <a16:creationId xmlns:a16="http://schemas.microsoft.com/office/drawing/2014/main" id="{F419D51F-EBDA-430C-817B-987DA7D4A23E}"/>
                </a:ext>
              </a:extLst>
            </p:cNvPr>
            <p:cNvSpPr/>
            <p:nvPr/>
          </p:nvSpPr>
          <p:spPr>
            <a:xfrm>
              <a:off x="3749495" y="4969298"/>
              <a:ext cx="155787" cy="280486"/>
            </a:xfrm>
            <a:custGeom>
              <a:avLst/>
              <a:gdLst/>
              <a:ahLst/>
              <a:cxnLst/>
              <a:rect l="l" t="t" r="r" b="b"/>
              <a:pathLst>
                <a:path w="172617" h="310788" extrusionOk="0">
                  <a:moveTo>
                    <a:pt x="0" y="310789"/>
                  </a:moveTo>
                  <a:lnTo>
                    <a:pt x="39317" y="0"/>
                  </a:lnTo>
                  <a:cubicBezTo>
                    <a:pt x="39317" y="0"/>
                    <a:pt x="192839" y="41189"/>
                    <a:pt x="170372" y="168500"/>
                  </a:cubicBezTo>
                  <a:cubicBezTo>
                    <a:pt x="149778" y="293939"/>
                    <a:pt x="0" y="310789"/>
                    <a:pt x="0" y="310789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85;p2">
              <a:extLst>
                <a:ext uri="{FF2B5EF4-FFF2-40B4-BE49-F238E27FC236}">
                  <a16:creationId xmlns:a16="http://schemas.microsoft.com/office/drawing/2014/main" id="{61B025EF-3A56-4443-BF18-81A13983F062}"/>
                </a:ext>
              </a:extLst>
            </p:cNvPr>
            <p:cNvSpPr/>
            <p:nvPr/>
          </p:nvSpPr>
          <p:spPr>
            <a:xfrm>
              <a:off x="3790086" y="5241599"/>
              <a:ext cx="18586" cy="3379"/>
            </a:xfrm>
            <a:custGeom>
              <a:avLst/>
              <a:gdLst/>
              <a:ahLst/>
              <a:cxnLst/>
              <a:rect l="l" t="t" r="r" b="b"/>
              <a:pathLst>
                <a:path w="20594" h="3744" extrusionOk="0">
                  <a:moveTo>
                    <a:pt x="0" y="3744"/>
                  </a:moveTo>
                  <a:lnTo>
                    <a:pt x="20594" y="0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86;p2">
              <a:extLst>
                <a:ext uri="{FF2B5EF4-FFF2-40B4-BE49-F238E27FC236}">
                  <a16:creationId xmlns:a16="http://schemas.microsoft.com/office/drawing/2014/main" id="{C6F27F97-0BF9-421A-8658-65885157511B}"/>
                </a:ext>
              </a:extLst>
            </p:cNvPr>
            <p:cNvSpPr/>
            <p:nvPr/>
          </p:nvSpPr>
          <p:spPr>
            <a:xfrm>
              <a:off x="3693682" y="4972301"/>
              <a:ext cx="57449" cy="17277"/>
            </a:xfrm>
            <a:custGeom>
              <a:avLst/>
              <a:gdLst/>
              <a:ahLst/>
              <a:cxnLst/>
              <a:rect l="l" t="t" r="r" b="b"/>
              <a:pathLst>
                <a:path w="63655" h="19143" extrusionOk="0">
                  <a:moveTo>
                    <a:pt x="0" y="19143"/>
                  </a:moveTo>
                  <a:cubicBezTo>
                    <a:pt x="0" y="19143"/>
                    <a:pt x="24339" y="-3323"/>
                    <a:pt x="63656" y="421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87;p2">
              <a:extLst>
                <a:ext uri="{FF2B5EF4-FFF2-40B4-BE49-F238E27FC236}">
                  <a16:creationId xmlns:a16="http://schemas.microsoft.com/office/drawing/2014/main" id="{70791BC6-D50F-49FB-B50E-FEC9ABD399ED}"/>
                </a:ext>
              </a:extLst>
            </p:cNvPr>
            <p:cNvSpPr/>
            <p:nvPr/>
          </p:nvSpPr>
          <p:spPr>
            <a:xfrm>
              <a:off x="3158382" y="5036389"/>
              <a:ext cx="273733" cy="288369"/>
            </a:xfrm>
            <a:custGeom>
              <a:avLst/>
              <a:gdLst/>
              <a:ahLst/>
              <a:cxnLst/>
              <a:rect l="l" t="t" r="r" b="b"/>
              <a:pathLst>
                <a:path w="303305" h="319522" extrusionOk="0">
                  <a:moveTo>
                    <a:pt x="135739" y="315156"/>
                  </a:moveTo>
                  <a:cubicBezTo>
                    <a:pt x="53361" y="296433"/>
                    <a:pt x="-8422" y="210311"/>
                    <a:pt x="939" y="124189"/>
                  </a:cubicBezTo>
                  <a:cubicBezTo>
                    <a:pt x="10300" y="38067"/>
                    <a:pt x="83317" y="-16228"/>
                    <a:pt x="167566" y="4367"/>
                  </a:cubicBezTo>
                  <a:cubicBezTo>
                    <a:pt x="249944" y="23089"/>
                    <a:pt x="311728" y="109211"/>
                    <a:pt x="302366" y="195333"/>
                  </a:cubicBezTo>
                  <a:cubicBezTo>
                    <a:pt x="293005" y="281456"/>
                    <a:pt x="218116" y="335750"/>
                    <a:pt x="135739" y="31515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88;p2">
              <a:extLst>
                <a:ext uri="{FF2B5EF4-FFF2-40B4-BE49-F238E27FC236}">
                  <a16:creationId xmlns:a16="http://schemas.microsoft.com/office/drawing/2014/main" id="{5841A52F-C4B7-4FE8-BA9C-A7B77CBA7FA1}"/>
                </a:ext>
              </a:extLst>
            </p:cNvPr>
            <p:cNvSpPr/>
            <p:nvPr/>
          </p:nvSpPr>
          <p:spPr>
            <a:xfrm>
              <a:off x="3180369" y="5016093"/>
              <a:ext cx="273733" cy="287764"/>
            </a:xfrm>
            <a:custGeom>
              <a:avLst/>
              <a:gdLst/>
              <a:ahLst/>
              <a:cxnLst/>
              <a:rect l="l" t="t" r="r" b="b"/>
              <a:pathLst>
                <a:path w="303305" h="318852" extrusionOk="0">
                  <a:moveTo>
                    <a:pt x="135739" y="315156"/>
                  </a:moveTo>
                  <a:cubicBezTo>
                    <a:pt x="53361" y="296433"/>
                    <a:pt x="-8422" y="210311"/>
                    <a:pt x="939" y="124189"/>
                  </a:cubicBezTo>
                  <a:cubicBezTo>
                    <a:pt x="10300" y="38067"/>
                    <a:pt x="83316" y="-16228"/>
                    <a:pt x="167566" y="4367"/>
                  </a:cubicBezTo>
                  <a:cubicBezTo>
                    <a:pt x="249944" y="23089"/>
                    <a:pt x="311727" y="109211"/>
                    <a:pt x="302366" y="195333"/>
                  </a:cubicBezTo>
                  <a:cubicBezTo>
                    <a:pt x="293005" y="279583"/>
                    <a:pt x="218116" y="333878"/>
                    <a:pt x="135739" y="31515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89;p2">
              <a:extLst>
                <a:ext uri="{FF2B5EF4-FFF2-40B4-BE49-F238E27FC236}">
                  <a16:creationId xmlns:a16="http://schemas.microsoft.com/office/drawing/2014/main" id="{BF94AE4C-2667-4EDA-96A6-9C65DB34E0C5}"/>
                </a:ext>
              </a:extLst>
            </p:cNvPr>
            <p:cNvSpPr/>
            <p:nvPr/>
          </p:nvSpPr>
          <p:spPr>
            <a:xfrm>
              <a:off x="3216290" y="5052768"/>
              <a:ext cx="200562" cy="211710"/>
            </a:xfrm>
            <a:custGeom>
              <a:avLst/>
              <a:gdLst/>
              <a:ahLst/>
              <a:cxnLst/>
              <a:rect l="l" t="t" r="r" b="b"/>
              <a:pathLst>
                <a:path w="222229" h="234582" extrusionOk="0">
                  <a:moveTo>
                    <a:pt x="122186" y="3086"/>
                  </a:moveTo>
                  <a:cubicBezTo>
                    <a:pt x="60403" y="-11892"/>
                    <a:pt x="6109" y="29297"/>
                    <a:pt x="492" y="91080"/>
                  </a:cubicBezTo>
                  <a:cubicBezTo>
                    <a:pt x="-5125" y="154736"/>
                    <a:pt x="37936" y="216519"/>
                    <a:pt x="99720" y="231497"/>
                  </a:cubicBezTo>
                  <a:cubicBezTo>
                    <a:pt x="161503" y="246475"/>
                    <a:pt x="215797" y="205286"/>
                    <a:pt x="221414" y="143502"/>
                  </a:cubicBezTo>
                  <a:cubicBezTo>
                    <a:pt x="228903" y="81719"/>
                    <a:pt x="183970" y="18063"/>
                    <a:pt x="122186" y="308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90;p2">
              <a:extLst>
                <a:ext uri="{FF2B5EF4-FFF2-40B4-BE49-F238E27FC236}">
                  <a16:creationId xmlns:a16="http://schemas.microsoft.com/office/drawing/2014/main" id="{A7360C82-3571-498B-A58D-E2BC74EF0C02}"/>
                </a:ext>
              </a:extLst>
            </p:cNvPr>
            <p:cNvSpPr/>
            <p:nvPr/>
          </p:nvSpPr>
          <p:spPr>
            <a:xfrm>
              <a:off x="3209969" y="5114751"/>
              <a:ext cx="223748" cy="164037"/>
            </a:xfrm>
            <a:custGeom>
              <a:avLst/>
              <a:gdLst/>
              <a:ahLst/>
              <a:cxnLst/>
              <a:rect l="l" t="t" r="r" b="b"/>
              <a:pathLst>
                <a:path w="247920" h="181758" extrusionOk="0">
                  <a:moveTo>
                    <a:pt x="0" y="99228"/>
                  </a:moveTo>
                  <a:lnTo>
                    <a:pt x="237772" y="0"/>
                  </a:lnTo>
                  <a:cubicBezTo>
                    <a:pt x="237772" y="0"/>
                    <a:pt x="282705" y="138544"/>
                    <a:pt x="183478" y="174117"/>
                  </a:cubicBezTo>
                  <a:cubicBezTo>
                    <a:pt x="84250" y="211561"/>
                    <a:pt x="0" y="99228"/>
                    <a:pt x="0" y="99228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91;p2">
              <a:extLst>
                <a:ext uri="{FF2B5EF4-FFF2-40B4-BE49-F238E27FC236}">
                  <a16:creationId xmlns:a16="http://schemas.microsoft.com/office/drawing/2014/main" id="{BD26CC3B-7121-4B9D-BCE9-A31DFA1F346A}"/>
                </a:ext>
              </a:extLst>
            </p:cNvPr>
            <p:cNvSpPr/>
            <p:nvPr/>
          </p:nvSpPr>
          <p:spPr>
            <a:xfrm>
              <a:off x="3231956" y="5234834"/>
              <a:ext cx="11827" cy="13517"/>
            </a:xfrm>
            <a:custGeom>
              <a:avLst/>
              <a:gdLst/>
              <a:ahLst/>
              <a:cxnLst/>
              <a:rect l="l" t="t" r="r" b="b"/>
              <a:pathLst>
                <a:path w="13105" h="14977" extrusionOk="0">
                  <a:moveTo>
                    <a:pt x="0" y="0"/>
                  </a:moveTo>
                  <a:lnTo>
                    <a:pt x="13106" y="14978"/>
                  </a:lnTo>
                </a:path>
              </a:pathLst>
            </a:custGeom>
            <a:noFill/>
            <a:ln w="17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92;p2">
              <a:extLst>
                <a:ext uri="{FF2B5EF4-FFF2-40B4-BE49-F238E27FC236}">
                  <a16:creationId xmlns:a16="http://schemas.microsoft.com/office/drawing/2014/main" id="{56BCC8CC-B6FC-4193-BD10-F1E2E02EB2C9}"/>
                </a:ext>
              </a:extLst>
            </p:cNvPr>
            <p:cNvSpPr/>
            <p:nvPr/>
          </p:nvSpPr>
          <p:spPr>
            <a:xfrm>
              <a:off x="3363878" y="5052173"/>
              <a:ext cx="40552" cy="38863"/>
            </a:xfrm>
            <a:custGeom>
              <a:avLst/>
              <a:gdLst/>
              <a:ahLst/>
              <a:cxnLst/>
              <a:rect l="l" t="t" r="r" b="b"/>
              <a:pathLst>
                <a:path w="44933" h="43061" extrusionOk="0">
                  <a:moveTo>
                    <a:pt x="0" y="0"/>
                  </a:moveTo>
                  <a:cubicBezTo>
                    <a:pt x="0" y="0"/>
                    <a:pt x="28083" y="11233"/>
                    <a:pt x="44933" y="43061"/>
                  </a:cubicBezTo>
                </a:path>
              </a:pathLst>
            </a:custGeom>
            <a:noFill/>
            <a:ln w="17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93;p2">
              <a:extLst>
                <a:ext uri="{FF2B5EF4-FFF2-40B4-BE49-F238E27FC236}">
                  <a16:creationId xmlns:a16="http://schemas.microsoft.com/office/drawing/2014/main" id="{84D957F6-C491-44B8-B368-492460F0FED3}"/>
                </a:ext>
              </a:extLst>
            </p:cNvPr>
            <p:cNvSpPr/>
            <p:nvPr/>
          </p:nvSpPr>
          <p:spPr>
            <a:xfrm>
              <a:off x="4162540" y="4946087"/>
              <a:ext cx="285954" cy="274485"/>
            </a:xfrm>
            <a:custGeom>
              <a:avLst/>
              <a:gdLst/>
              <a:ahLst/>
              <a:cxnLst/>
              <a:rect l="l" t="t" r="r" b="b"/>
              <a:pathLst>
                <a:path w="316846" h="304138" extrusionOk="0">
                  <a:moveTo>
                    <a:pt x="198050" y="302783"/>
                  </a:moveTo>
                  <a:cubicBezTo>
                    <a:pt x="113800" y="314016"/>
                    <a:pt x="27677" y="254105"/>
                    <a:pt x="5211" y="171727"/>
                  </a:cubicBezTo>
                  <a:cubicBezTo>
                    <a:pt x="-17256" y="87477"/>
                    <a:pt x="35166" y="12589"/>
                    <a:pt x="119416" y="1355"/>
                  </a:cubicBezTo>
                  <a:cubicBezTo>
                    <a:pt x="203666" y="-9878"/>
                    <a:pt x="289788" y="50033"/>
                    <a:pt x="312255" y="132411"/>
                  </a:cubicBezTo>
                  <a:cubicBezTo>
                    <a:pt x="332849" y="216661"/>
                    <a:pt x="282299" y="291550"/>
                    <a:pt x="198050" y="302783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94;p2">
              <a:extLst>
                <a:ext uri="{FF2B5EF4-FFF2-40B4-BE49-F238E27FC236}">
                  <a16:creationId xmlns:a16="http://schemas.microsoft.com/office/drawing/2014/main" id="{92194141-DD14-4490-BB90-336A5F29993C}"/>
                </a:ext>
              </a:extLst>
            </p:cNvPr>
            <p:cNvSpPr/>
            <p:nvPr/>
          </p:nvSpPr>
          <p:spPr>
            <a:xfrm>
              <a:off x="4174380" y="4919026"/>
              <a:ext cx="286620" cy="274485"/>
            </a:xfrm>
            <a:custGeom>
              <a:avLst/>
              <a:gdLst/>
              <a:ahLst/>
              <a:cxnLst/>
              <a:rect l="l" t="t" r="r" b="b"/>
              <a:pathLst>
                <a:path w="317584" h="304138" extrusionOk="0">
                  <a:moveTo>
                    <a:pt x="198049" y="302783"/>
                  </a:moveTo>
                  <a:cubicBezTo>
                    <a:pt x="113799" y="314016"/>
                    <a:pt x="27677" y="254105"/>
                    <a:pt x="5211" y="171727"/>
                  </a:cubicBezTo>
                  <a:cubicBezTo>
                    <a:pt x="-17256" y="87477"/>
                    <a:pt x="35166" y="12589"/>
                    <a:pt x="119416" y="1355"/>
                  </a:cubicBezTo>
                  <a:cubicBezTo>
                    <a:pt x="203666" y="-9878"/>
                    <a:pt x="289788" y="50033"/>
                    <a:pt x="312255" y="132411"/>
                  </a:cubicBezTo>
                  <a:cubicBezTo>
                    <a:pt x="334722" y="216661"/>
                    <a:pt x="284172" y="291550"/>
                    <a:pt x="198049" y="302783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95;p2">
              <a:extLst>
                <a:ext uri="{FF2B5EF4-FFF2-40B4-BE49-F238E27FC236}">
                  <a16:creationId xmlns:a16="http://schemas.microsoft.com/office/drawing/2014/main" id="{40F49033-5C4E-483B-B7B5-3C704C3C334B}"/>
                </a:ext>
              </a:extLst>
            </p:cNvPr>
            <p:cNvSpPr/>
            <p:nvPr/>
          </p:nvSpPr>
          <p:spPr>
            <a:xfrm>
              <a:off x="4213318" y="4955005"/>
              <a:ext cx="210401" cy="202598"/>
            </a:xfrm>
            <a:custGeom>
              <a:avLst/>
              <a:gdLst/>
              <a:ahLst/>
              <a:cxnLst/>
              <a:rect l="l" t="t" r="r" b="b"/>
              <a:pathLst>
                <a:path w="233131" h="224485" extrusionOk="0">
                  <a:moveTo>
                    <a:pt x="87546" y="846"/>
                  </a:moveTo>
                  <a:cubicBezTo>
                    <a:pt x="25763" y="8334"/>
                    <a:pt x="-11681" y="64501"/>
                    <a:pt x="3296" y="126284"/>
                  </a:cubicBezTo>
                  <a:cubicBezTo>
                    <a:pt x="20146" y="188068"/>
                    <a:pt x="83802" y="231129"/>
                    <a:pt x="145585" y="223640"/>
                  </a:cubicBezTo>
                  <a:cubicBezTo>
                    <a:pt x="207369" y="216151"/>
                    <a:pt x="244813" y="159984"/>
                    <a:pt x="229835" y="98201"/>
                  </a:cubicBezTo>
                  <a:cubicBezTo>
                    <a:pt x="212985" y="36418"/>
                    <a:pt x="149330" y="-6643"/>
                    <a:pt x="87546" y="84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96;p2">
              <a:extLst>
                <a:ext uri="{FF2B5EF4-FFF2-40B4-BE49-F238E27FC236}">
                  <a16:creationId xmlns:a16="http://schemas.microsoft.com/office/drawing/2014/main" id="{6C136432-26E4-46E4-90CB-D4F3D92752AA}"/>
                </a:ext>
              </a:extLst>
            </p:cNvPr>
            <p:cNvSpPr/>
            <p:nvPr/>
          </p:nvSpPr>
          <p:spPr>
            <a:xfrm>
              <a:off x="4233209" y="4976064"/>
              <a:ext cx="208217" cy="190975"/>
            </a:xfrm>
            <a:custGeom>
              <a:avLst/>
              <a:gdLst/>
              <a:ahLst/>
              <a:cxnLst/>
              <a:rect l="l" t="t" r="r" b="b"/>
              <a:pathLst>
                <a:path w="230711" h="211607" extrusionOk="0">
                  <a:moveTo>
                    <a:pt x="0" y="175989"/>
                  </a:moveTo>
                  <a:lnTo>
                    <a:pt x="187222" y="0"/>
                  </a:lnTo>
                  <a:cubicBezTo>
                    <a:pt x="187222" y="0"/>
                    <a:pt x="277089" y="114206"/>
                    <a:pt x="198455" y="183478"/>
                  </a:cubicBezTo>
                  <a:cubicBezTo>
                    <a:pt x="117950" y="250878"/>
                    <a:pt x="0" y="175989"/>
                    <a:pt x="0" y="175989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97;p2">
              <a:extLst>
                <a:ext uri="{FF2B5EF4-FFF2-40B4-BE49-F238E27FC236}">
                  <a16:creationId xmlns:a16="http://schemas.microsoft.com/office/drawing/2014/main" id="{556B7145-DF8D-4A18-9E7F-30B141EFE06B}"/>
                </a:ext>
              </a:extLst>
            </p:cNvPr>
            <p:cNvSpPr/>
            <p:nvPr/>
          </p:nvSpPr>
          <p:spPr>
            <a:xfrm>
              <a:off x="4265344" y="5155342"/>
              <a:ext cx="16897" cy="8448"/>
            </a:xfrm>
            <a:custGeom>
              <a:avLst/>
              <a:gdLst/>
              <a:ahLst/>
              <a:cxnLst/>
              <a:rect l="l" t="t" r="r" b="b"/>
              <a:pathLst>
                <a:path w="18722" h="9361" extrusionOk="0">
                  <a:moveTo>
                    <a:pt x="0" y="0"/>
                  </a:moveTo>
                  <a:lnTo>
                    <a:pt x="18722" y="9361"/>
                  </a:lnTo>
                </a:path>
              </a:pathLst>
            </a:custGeom>
            <a:noFill/>
            <a:ln w="17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98;p2">
              <a:extLst>
                <a:ext uri="{FF2B5EF4-FFF2-40B4-BE49-F238E27FC236}">
                  <a16:creationId xmlns:a16="http://schemas.microsoft.com/office/drawing/2014/main" id="{48070B51-F7C9-4C89-8661-9E850DC165EB}"/>
                </a:ext>
              </a:extLst>
            </p:cNvPr>
            <p:cNvSpPr/>
            <p:nvPr/>
          </p:nvSpPr>
          <p:spPr>
            <a:xfrm>
              <a:off x="4324540" y="4937164"/>
              <a:ext cx="50690" cy="21965"/>
            </a:xfrm>
            <a:custGeom>
              <a:avLst/>
              <a:gdLst/>
              <a:ahLst/>
              <a:cxnLst/>
              <a:rect l="l" t="t" r="r" b="b"/>
              <a:pathLst>
                <a:path w="56166" h="24338" extrusionOk="0">
                  <a:moveTo>
                    <a:pt x="0" y="0"/>
                  </a:moveTo>
                  <a:cubicBezTo>
                    <a:pt x="0" y="0"/>
                    <a:pt x="29956" y="0"/>
                    <a:pt x="56167" y="24339"/>
                  </a:cubicBezTo>
                </a:path>
              </a:pathLst>
            </a:custGeom>
            <a:noFill/>
            <a:ln w="17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99;p2">
              <a:extLst>
                <a:ext uri="{FF2B5EF4-FFF2-40B4-BE49-F238E27FC236}">
                  <a16:creationId xmlns:a16="http://schemas.microsoft.com/office/drawing/2014/main" id="{92AE1CC0-DA5A-485F-9819-232C6868EB55}"/>
                </a:ext>
              </a:extLst>
            </p:cNvPr>
            <p:cNvSpPr/>
            <p:nvPr/>
          </p:nvSpPr>
          <p:spPr>
            <a:xfrm>
              <a:off x="4358365" y="5146885"/>
              <a:ext cx="321039" cy="321039"/>
            </a:xfrm>
            <a:custGeom>
              <a:avLst/>
              <a:gdLst/>
              <a:ahLst/>
              <a:cxnLst/>
              <a:rect l="l" t="t" r="r" b="b"/>
              <a:pathLst>
                <a:path w="355722" h="355722" extrusionOk="0">
                  <a:moveTo>
                    <a:pt x="177861" y="355722"/>
                  </a:moveTo>
                  <a:cubicBezTo>
                    <a:pt x="80506" y="355722"/>
                    <a:pt x="0" y="275217"/>
                    <a:pt x="0" y="177861"/>
                  </a:cubicBezTo>
                  <a:cubicBezTo>
                    <a:pt x="0" y="80506"/>
                    <a:pt x="80506" y="0"/>
                    <a:pt x="177861" y="0"/>
                  </a:cubicBezTo>
                  <a:cubicBezTo>
                    <a:pt x="275217" y="0"/>
                    <a:pt x="355722" y="80506"/>
                    <a:pt x="355722" y="177861"/>
                  </a:cubicBezTo>
                  <a:cubicBezTo>
                    <a:pt x="355722" y="277089"/>
                    <a:pt x="275217" y="355722"/>
                    <a:pt x="177861" y="355722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200;p2">
              <a:extLst>
                <a:ext uri="{FF2B5EF4-FFF2-40B4-BE49-F238E27FC236}">
                  <a16:creationId xmlns:a16="http://schemas.microsoft.com/office/drawing/2014/main" id="{CB363932-5153-43FB-8597-D8EE492E3047}"/>
                </a:ext>
              </a:extLst>
            </p:cNvPr>
            <p:cNvSpPr/>
            <p:nvPr/>
          </p:nvSpPr>
          <p:spPr>
            <a:xfrm>
              <a:off x="4400647" y="5190859"/>
              <a:ext cx="236555" cy="236555"/>
            </a:xfrm>
            <a:custGeom>
              <a:avLst/>
              <a:gdLst/>
              <a:ahLst/>
              <a:cxnLst/>
              <a:rect l="l" t="t" r="r" b="b"/>
              <a:pathLst>
                <a:path w="262111" h="262111" extrusionOk="0">
                  <a:moveTo>
                    <a:pt x="131056" y="0"/>
                  </a:moveTo>
                  <a:cubicBezTo>
                    <a:pt x="58039" y="0"/>
                    <a:pt x="0" y="58039"/>
                    <a:pt x="0" y="131056"/>
                  </a:cubicBezTo>
                  <a:cubicBezTo>
                    <a:pt x="0" y="204072"/>
                    <a:pt x="58039" y="262111"/>
                    <a:pt x="131056" y="262111"/>
                  </a:cubicBezTo>
                  <a:cubicBezTo>
                    <a:pt x="204072" y="262111"/>
                    <a:pt x="262111" y="204072"/>
                    <a:pt x="262111" y="131056"/>
                  </a:cubicBezTo>
                  <a:cubicBezTo>
                    <a:pt x="262111" y="58039"/>
                    <a:pt x="202200" y="0"/>
                    <a:pt x="131056" y="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201;p2">
              <a:extLst>
                <a:ext uri="{FF2B5EF4-FFF2-40B4-BE49-F238E27FC236}">
                  <a16:creationId xmlns:a16="http://schemas.microsoft.com/office/drawing/2014/main" id="{AB225350-077E-42F0-8E24-15289B1A8558}"/>
                </a:ext>
              </a:extLst>
            </p:cNvPr>
            <p:cNvSpPr/>
            <p:nvPr/>
          </p:nvSpPr>
          <p:spPr>
            <a:xfrm>
              <a:off x="4400647" y="5229759"/>
              <a:ext cx="255213" cy="208933"/>
            </a:xfrm>
            <a:custGeom>
              <a:avLst/>
              <a:gdLst/>
              <a:ahLst/>
              <a:cxnLst/>
              <a:rect l="l" t="t" r="r" b="b"/>
              <a:pathLst>
                <a:path w="282785" h="231505" extrusionOk="0">
                  <a:moveTo>
                    <a:pt x="0" y="172244"/>
                  </a:moveTo>
                  <a:lnTo>
                    <a:pt x="262111" y="0"/>
                  </a:lnTo>
                  <a:cubicBezTo>
                    <a:pt x="262111" y="0"/>
                    <a:pt x="329511" y="144161"/>
                    <a:pt x="220922" y="209689"/>
                  </a:cubicBezTo>
                  <a:cubicBezTo>
                    <a:pt x="110461" y="275217"/>
                    <a:pt x="0" y="172244"/>
                    <a:pt x="0" y="172244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202;p2">
              <a:extLst>
                <a:ext uri="{FF2B5EF4-FFF2-40B4-BE49-F238E27FC236}">
                  <a16:creationId xmlns:a16="http://schemas.microsoft.com/office/drawing/2014/main" id="{E19B6C3C-645B-4467-9FEA-CC0FF1363E31}"/>
                </a:ext>
              </a:extLst>
            </p:cNvPr>
            <p:cNvSpPr/>
            <p:nvPr/>
          </p:nvSpPr>
          <p:spPr>
            <a:xfrm>
              <a:off x="4429400" y="5414111"/>
              <a:ext cx="16897" cy="11827"/>
            </a:xfrm>
            <a:custGeom>
              <a:avLst/>
              <a:gdLst/>
              <a:ahLst/>
              <a:cxnLst/>
              <a:rect l="l" t="t" r="r" b="b"/>
              <a:pathLst>
                <a:path w="18722" h="13105" extrusionOk="0">
                  <a:moveTo>
                    <a:pt x="0" y="0"/>
                  </a:moveTo>
                  <a:lnTo>
                    <a:pt x="18722" y="13105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203;p2">
              <a:extLst>
                <a:ext uri="{FF2B5EF4-FFF2-40B4-BE49-F238E27FC236}">
                  <a16:creationId xmlns:a16="http://schemas.microsoft.com/office/drawing/2014/main" id="{C9AF4F57-A733-4E1B-BDF7-C5599D9787A7}"/>
                </a:ext>
              </a:extLst>
            </p:cNvPr>
            <p:cNvSpPr/>
            <p:nvPr/>
          </p:nvSpPr>
          <p:spPr>
            <a:xfrm>
              <a:off x="4561322" y="5175638"/>
              <a:ext cx="50690" cy="32104"/>
            </a:xfrm>
            <a:custGeom>
              <a:avLst/>
              <a:gdLst/>
              <a:ahLst/>
              <a:cxnLst/>
              <a:rect l="l" t="t" r="r" b="b"/>
              <a:pathLst>
                <a:path w="56166" h="35572" extrusionOk="0">
                  <a:moveTo>
                    <a:pt x="0" y="0"/>
                  </a:moveTo>
                  <a:cubicBezTo>
                    <a:pt x="0" y="0"/>
                    <a:pt x="33700" y="3744"/>
                    <a:pt x="56167" y="35572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204;p2">
              <a:extLst>
                <a:ext uri="{FF2B5EF4-FFF2-40B4-BE49-F238E27FC236}">
                  <a16:creationId xmlns:a16="http://schemas.microsoft.com/office/drawing/2014/main" id="{7D5B1E93-678D-4EEF-9A61-A60A9C462708}"/>
                </a:ext>
              </a:extLst>
            </p:cNvPr>
            <p:cNvSpPr/>
            <p:nvPr/>
          </p:nvSpPr>
          <p:spPr>
            <a:xfrm>
              <a:off x="3783810" y="5124400"/>
              <a:ext cx="321039" cy="321039"/>
            </a:xfrm>
            <a:custGeom>
              <a:avLst/>
              <a:gdLst/>
              <a:ahLst/>
              <a:cxnLst/>
              <a:rect l="l" t="t" r="r" b="b"/>
              <a:pathLst>
                <a:path w="355722" h="355722" extrusionOk="0">
                  <a:moveTo>
                    <a:pt x="177861" y="355722"/>
                  </a:moveTo>
                  <a:cubicBezTo>
                    <a:pt x="80505" y="355722"/>
                    <a:pt x="0" y="275217"/>
                    <a:pt x="0" y="177861"/>
                  </a:cubicBezTo>
                  <a:cubicBezTo>
                    <a:pt x="0" y="80505"/>
                    <a:pt x="80505" y="0"/>
                    <a:pt x="177861" y="0"/>
                  </a:cubicBezTo>
                  <a:cubicBezTo>
                    <a:pt x="275217" y="0"/>
                    <a:pt x="355722" y="80505"/>
                    <a:pt x="355722" y="177861"/>
                  </a:cubicBezTo>
                  <a:cubicBezTo>
                    <a:pt x="355722" y="277089"/>
                    <a:pt x="275217" y="355722"/>
                    <a:pt x="177861" y="355722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205;p2">
              <a:extLst>
                <a:ext uri="{FF2B5EF4-FFF2-40B4-BE49-F238E27FC236}">
                  <a16:creationId xmlns:a16="http://schemas.microsoft.com/office/drawing/2014/main" id="{F5F7C0A5-F0DD-4651-9286-25007639196D}"/>
                </a:ext>
              </a:extLst>
            </p:cNvPr>
            <p:cNvSpPr/>
            <p:nvPr/>
          </p:nvSpPr>
          <p:spPr>
            <a:xfrm>
              <a:off x="3826093" y="5168373"/>
              <a:ext cx="236555" cy="236555"/>
            </a:xfrm>
            <a:custGeom>
              <a:avLst/>
              <a:gdLst/>
              <a:ahLst/>
              <a:cxnLst/>
              <a:rect l="l" t="t" r="r" b="b"/>
              <a:pathLst>
                <a:path w="262111" h="262111" extrusionOk="0">
                  <a:moveTo>
                    <a:pt x="131056" y="0"/>
                  </a:moveTo>
                  <a:cubicBezTo>
                    <a:pt x="58039" y="0"/>
                    <a:pt x="0" y="58039"/>
                    <a:pt x="0" y="131056"/>
                  </a:cubicBezTo>
                  <a:cubicBezTo>
                    <a:pt x="0" y="204072"/>
                    <a:pt x="58039" y="262111"/>
                    <a:pt x="131056" y="262111"/>
                  </a:cubicBezTo>
                  <a:cubicBezTo>
                    <a:pt x="204072" y="262111"/>
                    <a:pt x="262111" y="204072"/>
                    <a:pt x="262111" y="131056"/>
                  </a:cubicBezTo>
                  <a:cubicBezTo>
                    <a:pt x="262111" y="58039"/>
                    <a:pt x="202200" y="0"/>
                    <a:pt x="131056" y="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206;p2">
              <a:extLst>
                <a:ext uri="{FF2B5EF4-FFF2-40B4-BE49-F238E27FC236}">
                  <a16:creationId xmlns:a16="http://schemas.microsoft.com/office/drawing/2014/main" id="{9E1E52AA-B7B9-40CA-A8BB-937A0F4B881A}"/>
                </a:ext>
              </a:extLst>
            </p:cNvPr>
            <p:cNvSpPr/>
            <p:nvPr/>
          </p:nvSpPr>
          <p:spPr>
            <a:xfrm>
              <a:off x="3826093" y="5208965"/>
              <a:ext cx="255213" cy="208230"/>
            </a:xfrm>
            <a:custGeom>
              <a:avLst/>
              <a:gdLst/>
              <a:ahLst/>
              <a:cxnLst/>
              <a:rect l="l" t="t" r="r" b="b"/>
              <a:pathLst>
                <a:path w="282785" h="230726" extrusionOk="0">
                  <a:moveTo>
                    <a:pt x="0" y="172244"/>
                  </a:moveTo>
                  <a:lnTo>
                    <a:pt x="262111" y="0"/>
                  </a:lnTo>
                  <a:cubicBezTo>
                    <a:pt x="262111" y="0"/>
                    <a:pt x="329511" y="144161"/>
                    <a:pt x="220922" y="209689"/>
                  </a:cubicBezTo>
                  <a:cubicBezTo>
                    <a:pt x="110461" y="273344"/>
                    <a:pt x="0" y="172244"/>
                    <a:pt x="0" y="172244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207;p2">
              <a:extLst>
                <a:ext uri="{FF2B5EF4-FFF2-40B4-BE49-F238E27FC236}">
                  <a16:creationId xmlns:a16="http://schemas.microsoft.com/office/drawing/2014/main" id="{2593B1DE-1C3E-4126-BC90-705A8F16F77E}"/>
                </a:ext>
              </a:extLst>
            </p:cNvPr>
            <p:cNvSpPr/>
            <p:nvPr/>
          </p:nvSpPr>
          <p:spPr>
            <a:xfrm>
              <a:off x="3856537" y="5391626"/>
              <a:ext cx="15206" cy="11827"/>
            </a:xfrm>
            <a:custGeom>
              <a:avLst/>
              <a:gdLst/>
              <a:ahLst/>
              <a:cxnLst/>
              <a:rect l="l" t="t" r="r" b="b"/>
              <a:pathLst>
                <a:path w="16849" h="13105" extrusionOk="0">
                  <a:moveTo>
                    <a:pt x="0" y="0"/>
                  </a:moveTo>
                  <a:lnTo>
                    <a:pt x="16850" y="13106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208;p2">
              <a:extLst>
                <a:ext uri="{FF2B5EF4-FFF2-40B4-BE49-F238E27FC236}">
                  <a16:creationId xmlns:a16="http://schemas.microsoft.com/office/drawing/2014/main" id="{D1131975-981E-4378-B3DD-03BDABE31F05}"/>
                </a:ext>
              </a:extLst>
            </p:cNvPr>
            <p:cNvSpPr/>
            <p:nvPr/>
          </p:nvSpPr>
          <p:spPr>
            <a:xfrm>
              <a:off x="3986767" y="5153152"/>
              <a:ext cx="50690" cy="32104"/>
            </a:xfrm>
            <a:custGeom>
              <a:avLst/>
              <a:gdLst/>
              <a:ahLst/>
              <a:cxnLst/>
              <a:rect l="l" t="t" r="r" b="b"/>
              <a:pathLst>
                <a:path w="56166" h="35572" extrusionOk="0">
                  <a:moveTo>
                    <a:pt x="0" y="0"/>
                  </a:moveTo>
                  <a:cubicBezTo>
                    <a:pt x="0" y="0"/>
                    <a:pt x="33700" y="3744"/>
                    <a:pt x="56167" y="35572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209;p2">
              <a:extLst>
                <a:ext uri="{FF2B5EF4-FFF2-40B4-BE49-F238E27FC236}">
                  <a16:creationId xmlns:a16="http://schemas.microsoft.com/office/drawing/2014/main" id="{F661767B-A8AF-4119-AB5E-18BAC1530530}"/>
                </a:ext>
              </a:extLst>
            </p:cNvPr>
            <p:cNvSpPr/>
            <p:nvPr/>
          </p:nvSpPr>
          <p:spPr>
            <a:xfrm>
              <a:off x="2935153" y="5112234"/>
              <a:ext cx="319307" cy="318556"/>
            </a:xfrm>
            <a:custGeom>
              <a:avLst/>
              <a:gdLst/>
              <a:ahLst/>
              <a:cxnLst/>
              <a:rect l="l" t="t" r="r" b="b"/>
              <a:pathLst>
                <a:path w="353803" h="352971" extrusionOk="0">
                  <a:moveTo>
                    <a:pt x="88907" y="330424"/>
                  </a:moveTo>
                  <a:cubicBezTo>
                    <a:pt x="4657" y="281746"/>
                    <a:pt x="-25298" y="173157"/>
                    <a:pt x="23380" y="88907"/>
                  </a:cubicBezTo>
                  <a:cubicBezTo>
                    <a:pt x="72057" y="4657"/>
                    <a:pt x="180646" y="-25298"/>
                    <a:pt x="264896" y="23380"/>
                  </a:cubicBezTo>
                  <a:cubicBezTo>
                    <a:pt x="349146" y="72057"/>
                    <a:pt x="379102" y="180646"/>
                    <a:pt x="330424" y="264896"/>
                  </a:cubicBezTo>
                  <a:cubicBezTo>
                    <a:pt x="283618" y="349146"/>
                    <a:pt x="175030" y="377230"/>
                    <a:pt x="88907" y="330424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10;p2">
              <a:extLst>
                <a:ext uri="{FF2B5EF4-FFF2-40B4-BE49-F238E27FC236}">
                  <a16:creationId xmlns:a16="http://schemas.microsoft.com/office/drawing/2014/main" id="{10754230-5A43-4013-8A3B-DA906FDACE1B}"/>
                </a:ext>
              </a:extLst>
            </p:cNvPr>
            <p:cNvSpPr/>
            <p:nvPr/>
          </p:nvSpPr>
          <p:spPr>
            <a:xfrm>
              <a:off x="2978183" y="5153573"/>
              <a:ext cx="235018" cy="235018"/>
            </a:xfrm>
            <a:custGeom>
              <a:avLst/>
              <a:gdLst/>
              <a:ahLst/>
              <a:cxnLst/>
              <a:rect l="l" t="t" r="r" b="b"/>
              <a:pathLst>
                <a:path w="260408" h="260408" extrusionOk="0">
                  <a:moveTo>
                    <a:pt x="194796" y="16935"/>
                  </a:moveTo>
                  <a:cubicBezTo>
                    <a:pt x="133013" y="-18637"/>
                    <a:pt x="52507" y="3829"/>
                    <a:pt x="16935" y="65613"/>
                  </a:cubicBezTo>
                  <a:cubicBezTo>
                    <a:pt x="-18637" y="127396"/>
                    <a:pt x="3829" y="207902"/>
                    <a:pt x="65613" y="243474"/>
                  </a:cubicBezTo>
                  <a:cubicBezTo>
                    <a:pt x="127396" y="279046"/>
                    <a:pt x="207902" y="256579"/>
                    <a:pt x="243474" y="194796"/>
                  </a:cubicBezTo>
                  <a:cubicBezTo>
                    <a:pt x="279046" y="131140"/>
                    <a:pt x="256579" y="52507"/>
                    <a:pt x="194796" y="16935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11;p2">
              <a:extLst>
                <a:ext uri="{FF2B5EF4-FFF2-40B4-BE49-F238E27FC236}">
                  <a16:creationId xmlns:a16="http://schemas.microsoft.com/office/drawing/2014/main" id="{3540634F-50A6-4BCD-B2B0-397651A38EB9}"/>
                </a:ext>
              </a:extLst>
            </p:cNvPr>
            <p:cNvSpPr/>
            <p:nvPr/>
          </p:nvSpPr>
          <p:spPr>
            <a:xfrm>
              <a:off x="2954582" y="5260202"/>
              <a:ext cx="282177" cy="145377"/>
            </a:xfrm>
            <a:custGeom>
              <a:avLst/>
              <a:gdLst/>
              <a:ahLst/>
              <a:cxnLst/>
              <a:rect l="l" t="t" r="r" b="b"/>
              <a:pathLst>
                <a:path w="312661" h="161082" extrusionOk="0">
                  <a:moveTo>
                    <a:pt x="0" y="20594"/>
                  </a:moveTo>
                  <a:lnTo>
                    <a:pt x="312661" y="0"/>
                  </a:lnTo>
                  <a:cubicBezTo>
                    <a:pt x="312661" y="0"/>
                    <a:pt x="301428" y="157267"/>
                    <a:pt x="172244" y="161011"/>
                  </a:cubicBezTo>
                  <a:cubicBezTo>
                    <a:pt x="44933" y="164755"/>
                    <a:pt x="0" y="20594"/>
                    <a:pt x="0" y="20594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12;p2">
              <a:extLst>
                <a:ext uri="{FF2B5EF4-FFF2-40B4-BE49-F238E27FC236}">
                  <a16:creationId xmlns:a16="http://schemas.microsoft.com/office/drawing/2014/main" id="{F411A06F-8B1E-4EB7-A741-614F2DEB2298}"/>
                </a:ext>
              </a:extLst>
            </p:cNvPr>
            <p:cNvSpPr/>
            <p:nvPr/>
          </p:nvSpPr>
          <p:spPr>
            <a:xfrm>
              <a:off x="2966422" y="5319398"/>
              <a:ext cx="8448" cy="16897"/>
            </a:xfrm>
            <a:custGeom>
              <a:avLst/>
              <a:gdLst/>
              <a:ahLst/>
              <a:cxnLst/>
              <a:rect l="l" t="t" r="r" b="b"/>
              <a:pathLst>
                <a:path w="9361" h="18722" extrusionOk="0">
                  <a:moveTo>
                    <a:pt x="0" y="0"/>
                  </a:moveTo>
                  <a:lnTo>
                    <a:pt x="9361" y="18722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13;p2">
              <a:extLst>
                <a:ext uri="{FF2B5EF4-FFF2-40B4-BE49-F238E27FC236}">
                  <a16:creationId xmlns:a16="http://schemas.microsoft.com/office/drawing/2014/main" id="{0C878973-FC6F-4A27-839A-A25877B41ECC}"/>
                </a:ext>
              </a:extLst>
            </p:cNvPr>
            <p:cNvSpPr/>
            <p:nvPr/>
          </p:nvSpPr>
          <p:spPr>
            <a:xfrm>
              <a:off x="3198130" y="5175637"/>
              <a:ext cx="28724" cy="52379"/>
            </a:xfrm>
            <a:custGeom>
              <a:avLst/>
              <a:gdLst/>
              <a:ahLst/>
              <a:cxnLst/>
              <a:rect l="l" t="t" r="r" b="b"/>
              <a:pathLst>
                <a:path w="31827" h="58038" extrusionOk="0">
                  <a:moveTo>
                    <a:pt x="0" y="0"/>
                  </a:moveTo>
                  <a:cubicBezTo>
                    <a:pt x="0" y="0"/>
                    <a:pt x="26211" y="20594"/>
                    <a:pt x="31828" y="58039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14;p2">
              <a:extLst>
                <a:ext uri="{FF2B5EF4-FFF2-40B4-BE49-F238E27FC236}">
                  <a16:creationId xmlns:a16="http://schemas.microsoft.com/office/drawing/2014/main" id="{A7F6AE00-3931-4161-A9C6-FB6AB355E2B8}"/>
                </a:ext>
              </a:extLst>
            </p:cNvPr>
            <p:cNvSpPr/>
            <p:nvPr/>
          </p:nvSpPr>
          <p:spPr>
            <a:xfrm>
              <a:off x="3832851" y="4817018"/>
              <a:ext cx="321058" cy="302508"/>
            </a:xfrm>
            <a:custGeom>
              <a:avLst/>
              <a:gdLst/>
              <a:ahLst/>
              <a:cxnLst/>
              <a:rect l="l" t="t" r="r" b="b"/>
              <a:pathLst>
                <a:path w="355743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3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7264" y="225634"/>
                    <a:pt x="324841" y="313628"/>
                    <a:pt x="231230" y="332350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15;p2">
              <a:extLst>
                <a:ext uri="{FF2B5EF4-FFF2-40B4-BE49-F238E27FC236}">
                  <a16:creationId xmlns:a16="http://schemas.microsoft.com/office/drawing/2014/main" id="{BA217103-B3DF-4BDA-9AB1-BCF167C7AEBE}"/>
                </a:ext>
              </a:extLst>
            </p:cNvPr>
            <p:cNvSpPr/>
            <p:nvPr/>
          </p:nvSpPr>
          <p:spPr>
            <a:xfrm>
              <a:off x="3846382" y="4784883"/>
              <a:ext cx="320429" cy="302508"/>
            </a:xfrm>
            <a:custGeom>
              <a:avLst/>
              <a:gdLst/>
              <a:ahLst/>
              <a:cxnLst/>
              <a:rect l="l" t="t" r="r" b="b"/>
              <a:pathLst>
                <a:path w="355046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2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5391" y="225634"/>
                    <a:pt x="324841" y="315500"/>
                    <a:pt x="231230" y="33235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16;p2">
              <a:extLst>
                <a:ext uri="{FF2B5EF4-FFF2-40B4-BE49-F238E27FC236}">
                  <a16:creationId xmlns:a16="http://schemas.microsoft.com/office/drawing/2014/main" id="{AD857795-C6BD-466D-B60F-1BE6FBCDA204}"/>
                </a:ext>
              </a:extLst>
            </p:cNvPr>
            <p:cNvSpPr/>
            <p:nvPr/>
          </p:nvSpPr>
          <p:spPr>
            <a:xfrm>
              <a:off x="3887015" y="4823051"/>
              <a:ext cx="236491" cy="225004"/>
            </a:xfrm>
            <a:custGeom>
              <a:avLst/>
              <a:gdLst/>
              <a:ahLst/>
              <a:cxnLst/>
              <a:rect l="l" t="t" r="r" b="b"/>
              <a:pathLst>
                <a:path w="262040" h="249312" extrusionOk="0">
                  <a:moveTo>
                    <a:pt x="90767" y="1778"/>
                  </a:moveTo>
                  <a:cubicBezTo>
                    <a:pt x="21495" y="14883"/>
                    <a:pt x="-15949" y="80411"/>
                    <a:pt x="6517" y="147811"/>
                  </a:cubicBezTo>
                  <a:cubicBezTo>
                    <a:pt x="28984" y="215211"/>
                    <a:pt x="102001" y="260144"/>
                    <a:pt x="171273" y="247039"/>
                  </a:cubicBezTo>
                  <a:cubicBezTo>
                    <a:pt x="240545" y="233933"/>
                    <a:pt x="277989" y="168405"/>
                    <a:pt x="255523" y="101005"/>
                  </a:cubicBezTo>
                  <a:cubicBezTo>
                    <a:pt x="234928" y="33606"/>
                    <a:pt x="160040" y="-9456"/>
                    <a:pt x="90767" y="1778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17;p2">
              <a:extLst>
                <a:ext uri="{FF2B5EF4-FFF2-40B4-BE49-F238E27FC236}">
                  <a16:creationId xmlns:a16="http://schemas.microsoft.com/office/drawing/2014/main" id="{C5A42BF0-F969-408E-9A5B-09721AA87EAD}"/>
                </a:ext>
              </a:extLst>
            </p:cNvPr>
            <p:cNvSpPr/>
            <p:nvPr/>
          </p:nvSpPr>
          <p:spPr>
            <a:xfrm>
              <a:off x="3916581" y="4841570"/>
              <a:ext cx="228290" cy="216145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0" y="207817"/>
                  </a:moveTo>
                  <a:lnTo>
                    <a:pt x="196583" y="0"/>
                  </a:lnTo>
                  <a:cubicBezTo>
                    <a:pt x="196583" y="0"/>
                    <a:pt x="305172" y="121694"/>
                    <a:pt x="220922" y="202200"/>
                  </a:cubicBezTo>
                  <a:cubicBezTo>
                    <a:pt x="136672" y="282705"/>
                    <a:pt x="0" y="207817"/>
                    <a:pt x="0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18;p2">
              <a:extLst>
                <a:ext uri="{FF2B5EF4-FFF2-40B4-BE49-F238E27FC236}">
                  <a16:creationId xmlns:a16="http://schemas.microsoft.com/office/drawing/2014/main" id="{6A585A0E-8F60-43E5-B81A-48CA3FA85AF7}"/>
                </a:ext>
              </a:extLst>
            </p:cNvPr>
            <p:cNvSpPr/>
            <p:nvPr/>
          </p:nvSpPr>
          <p:spPr>
            <a:xfrm>
              <a:off x="3953789" y="5049600"/>
              <a:ext cx="18586" cy="8448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0" y="0"/>
                  </a:moveTo>
                  <a:lnTo>
                    <a:pt x="20594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19;p2">
              <a:extLst>
                <a:ext uri="{FF2B5EF4-FFF2-40B4-BE49-F238E27FC236}">
                  <a16:creationId xmlns:a16="http://schemas.microsoft.com/office/drawing/2014/main" id="{F55F8456-C69E-4DAC-BB6B-2BFCE01D0357}"/>
                </a:ext>
              </a:extLst>
            </p:cNvPr>
            <p:cNvSpPr/>
            <p:nvPr/>
          </p:nvSpPr>
          <p:spPr>
            <a:xfrm>
              <a:off x="4006220" y="4804332"/>
              <a:ext cx="57449" cy="20306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0" y="33"/>
                  </a:moveTo>
                  <a:cubicBezTo>
                    <a:pt x="0" y="33"/>
                    <a:pt x="33700" y="-1839"/>
                    <a:pt x="63656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20;p2">
              <a:extLst>
                <a:ext uri="{FF2B5EF4-FFF2-40B4-BE49-F238E27FC236}">
                  <a16:creationId xmlns:a16="http://schemas.microsoft.com/office/drawing/2014/main" id="{0BFC08CC-9491-4797-BDE3-D15B17D84083}"/>
                </a:ext>
              </a:extLst>
            </p:cNvPr>
            <p:cNvSpPr/>
            <p:nvPr/>
          </p:nvSpPr>
          <p:spPr>
            <a:xfrm>
              <a:off x="4061353" y="5161398"/>
              <a:ext cx="321058" cy="303569"/>
            </a:xfrm>
            <a:custGeom>
              <a:avLst/>
              <a:gdLst/>
              <a:ahLst/>
              <a:cxnLst/>
              <a:rect l="l" t="t" r="r" b="b"/>
              <a:pathLst>
                <a:path w="355743" h="336364" extrusionOk="0">
                  <a:moveTo>
                    <a:pt x="8436" y="136354"/>
                  </a:moveTo>
                  <a:cubicBezTo>
                    <a:pt x="38391" y="44616"/>
                    <a:pt x="139491" y="-15295"/>
                    <a:pt x="231230" y="3427"/>
                  </a:cubicBezTo>
                  <a:cubicBezTo>
                    <a:pt x="324841" y="20277"/>
                    <a:pt x="377264" y="110143"/>
                    <a:pt x="347308" y="200010"/>
                  </a:cubicBezTo>
                  <a:cubicBezTo>
                    <a:pt x="317352" y="291749"/>
                    <a:pt x="216252" y="351660"/>
                    <a:pt x="124514" y="332938"/>
                  </a:cubicBezTo>
                  <a:cubicBezTo>
                    <a:pt x="30903" y="316088"/>
                    <a:pt x="-21520" y="226221"/>
                    <a:pt x="8436" y="136354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21;p2">
              <a:extLst>
                <a:ext uri="{FF2B5EF4-FFF2-40B4-BE49-F238E27FC236}">
                  <a16:creationId xmlns:a16="http://schemas.microsoft.com/office/drawing/2014/main" id="{32C0F479-59B6-47EE-AD23-6248C31040BC}"/>
                </a:ext>
              </a:extLst>
            </p:cNvPr>
            <p:cNvSpPr/>
            <p:nvPr/>
          </p:nvSpPr>
          <p:spPr>
            <a:xfrm>
              <a:off x="4049362" y="5129263"/>
              <a:ext cx="321211" cy="303569"/>
            </a:xfrm>
            <a:custGeom>
              <a:avLst/>
              <a:gdLst/>
              <a:ahLst/>
              <a:cxnLst/>
              <a:rect l="l" t="t" r="r" b="b"/>
              <a:pathLst>
                <a:path w="355912" h="336364" extrusionOk="0">
                  <a:moveTo>
                    <a:pt x="8604" y="136355"/>
                  </a:moveTo>
                  <a:cubicBezTo>
                    <a:pt x="38560" y="44616"/>
                    <a:pt x="139660" y="-15295"/>
                    <a:pt x="231399" y="3427"/>
                  </a:cubicBezTo>
                  <a:cubicBezTo>
                    <a:pt x="325010" y="20277"/>
                    <a:pt x="377432" y="110143"/>
                    <a:pt x="347476" y="200010"/>
                  </a:cubicBezTo>
                  <a:cubicBezTo>
                    <a:pt x="317521" y="291749"/>
                    <a:pt x="216421" y="351660"/>
                    <a:pt x="124682" y="332938"/>
                  </a:cubicBezTo>
                  <a:cubicBezTo>
                    <a:pt x="29199" y="316088"/>
                    <a:pt x="-21351" y="228093"/>
                    <a:pt x="8604" y="136355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22;p2">
              <a:extLst>
                <a:ext uri="{FF2B5EF4-FFF2-40B4-BE49-F238E27FC236}">
                  <a16:creationId xmlns:a16="http://schemas.microsoft.com/office/drawing/2014/main" id="{C27EDE3A-81B4-4A21-85C3-6174545E3318}"/>
                </a:ext>
              </a:extLst>
            </p:cNvPr>
            <p:cNvSpPr/>
            <p:nvPr/>
          </p:nvSpPr>
          <p:spPr>
            <a:xfrm>
              <a:off x="4090302" y="5169206"/>
              <a:ext cx="236182" cy="225452"/>
            </a:xfrm>
            <a:custGeom>
              <a:avLst/>
              <a:gdLst/>
              <a:ahLst/>
              <a:cxnLst/>
              <a:rect l="l" t="t" r="r" b="b"/>
              <a:pathLst>
                <a:path w="261698" h="249808" extrusionOk="0">
                  <a:moveTo>
                    <a:pt x="6347" y="101501"/>
                  </a:moveTo>
                  <a:cubicBezTo>
                    <a:pt x="-16120" y="168901"/>
                    <a:pt x="23197" y="234429"/>
                    <a:pt x="90597" y="247535"/>
                  </a:cubicBezTo>
                  <a:cubicBezTo>
                    <a:pt x="159869" y="260640"/>
                    <a:pt x="232886" y="215707"/>
                    <a:pt x="255352" y="148307"/>
                  </a:cubicBezTo>
                  <a:cubicBezTo>
                    <a:pt x="277819" y="80907"/>
                    <a:pt x="238502" y="15379"/>
                    <a:pt x="171102" y="2274"/>
                  </a:cubicBezTo>
                  <a:cubicBezTo>
                    <a:pt x="103702" y="-10832"/>
                    <a:pt x="28813" y="34101"/>
                    <a:pt x="6347" y="10150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23;p2">
              <a:extLst>
                <a:ext uri="{FF2B5EF4-FFF2-40B4-BE49-F238E27FC236}">
                  <a16:creationId xmlns:a16="http://schemas.microsoft.com/office/drawing/2014/main" id="{0A666F93-5701-43C3-887B-E650E144D76B}"/>
                </a:ext>
              </a:extLst>
            </p:cNvPr>
            <p:cNvSpPr/>
            <p:nvPr/>
          </p:nvSpPr>
          <p:spPr>
            <a:xfrm>
              <a:off x="4070482" y="5188172"/>
              <a:ext cx="228290" cy="216145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252953" y="207817"/>
                  </a:moveTo>
                  <a:lnTo>
                    <a:pt x="56370" y="0"/>
                  </a:lnTo>
                  <a:cubicBezTo>
                    <a:pt x="56370" y="0"/>
                    <a:pt x="-52219" y="121694"/>
                    <a:pt x="32031" y="202200"/>
                  </a:cubicBezTo>
                  <a:cubicBezTo>
                    <a:pt x="116281" y="282705"/>
                    <a:pt x="252953" y="207817"/>
                    <a:pt x="252953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24;p2">
              <a:extLst>
                <a:ext uri="{FF2B5EF4-FFF2-40B4-BE49-F238E27FC236}">
                  <a16:creationId xmlns:a16="http://schemas.microsoft.com/office/drawing/2014/main" id="{2F1BEAD4-381D-47E0-BC29-8B7FBC3C3C1B}"/>
                </a:ext>
              </a:extLst>
            </p:cNvPr>
            <p:cNvSpPr/>
            <p:nvPr/>
          </p:nvSpPr>
          <p:spPr>
            <a:xfrm>
              <a:off x="4243179" y="5396203"/>
              <a:ext cx="18586" cy="8448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20594" y="0"/>
                  </a:moveTo>
                  <a:lnTo>
                    <a:pt x="0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25;p2">
              <a:extLst>
                <a:ext uri="{FF2B5EF4-FFF2-40B4-BE49-F238E27FC236}">
                  <a16:creationId xmlns:a16="http://schemas.microsoft.com/office/drawing/2014/main" id="{8AF1F33A-B1BE-4525-9F0A-D1D515AF3915}"/>
                </a:ext>
              </a:extLst>
            </p:cNvPr>
            <p:cNvSpPr/>
            <p:nvPr/>
          </p:nvSpPr>
          <p:spPr>
            <a:xfrm>
              <a:off x="4151848" y="5149242"/>
              <a:ext cx="57449" cy="20306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63656" y="33"/>
                  </a:moveTo>
                  <a:cubicBezTo>
                    <a:pt x="63656" y="33"/>
                    <a:pt x="29956" y="-1839"/>
                    <a:pt x="0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26;p2">
              <a:extLst>
                <a:ext uri="{FF2B5EF4-FFF2-40B4-BE49-F238E27FC236}">
                  <a16:creationId xmlns:a16="http://schemas.microsoft.com/office/drawing/2014/main" id="{1E526774-33A9-4646-9C86-F33CE80ED7A6}"/>
                </a:ext>
              </a:extLst>
            </p:cNvPr>
            <p:cNvSpPr/>
            <p:nvPr/>
          </p:nvSpPr>
          <p:spPr>
            <a:xfrm>
              <a:off x="3483595" y="5145983"/>
              <a:ext cx="321058" cy="302508"/>
            </a:xfrm>
            <a:custGeom>
              <a:avLst/>
              <a:gdLst/>
              <a:ahLst/>
              <a:cxnLst/>
              <a:rect l="l" t="t" r="r" b="b"/>
              <a:pathLst>
                <a:path w="355743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3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7264" y="225634"/>
                    <a:pt x="324841" y="313628"/>
                    <a:pt x="231230" y="332350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27;p2">
              <a:extLst>
                <a:ext uri="{FF2B5EF4-FFF2-40B4-BE49-F238E27FC236}">
                  <a16:creationId xmlns:a16="http://schemas.microsoft.com/office/drawing/2014/main" id="{0EE767DD-B605-4D94-BC6F-AAC85E232E46}"/>
                </a:ext>
              </a:extLst>
            </p:cNvPr>
            <p:cNvSpPr/>
            <p:nvPr/>
          </p:nvSpPr>
          <p:spPr>
            <a:xfrm>
              <a:off x="3497126" y="5113848"/>
              <a:ext cx="320429" cy="302508"/>
            </a:xfrm>
            <a:custGeom>
              <a:avLst/>
              <a:gdLst/>
              <a:ahLst/>
              <a:cxnLst/>
              <a:rect l="l" t="t" r="r" b="b"/>
              <a:pathLst>
                <a:path w="355046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2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5391" y="225634"/>
                    <a:pt x="324841" y="315500"/>
                    <a:pt x="231230" y="33235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28;p2">
              <a:extLst>
                <a:ext uri="{FF2B5EF4-FFF2-40B4-BE49-F238E27FC236}">
                  <a16:creationId xmlns:a16="http://schemas.microsoft.com/office/drawing/2014/main" id="{9DE4B1A1-F8D6-43BB-8183-954070C12BAA}"/>
                </a:ext>
              </a:extLst>
            </p:cNvPr>
            <p:cNvSpPr/>
            <p:nvPr/>
          </p:nvSpPr>
          <p:spPr>
            <a:xfrm>
              <a:off x="3537759" y="5152016"/>
              <a:ext cx="236491" cy="225004"/>
            </a:xfrm>
            <a:custGeom>
              <a:avLst/>
              <a:gdLst/>
              <a:ahLst/>
              <a:cxnLst/>
              <a:rect l="l" t="t" r="r" b="b"/>
              <a:pathLst>
                <a:path w="262040" h="249312" extrusionOk="0">
                  <a:moveTo>
                    <a:pt x="90767" y="1778"/>
                  </a:moveTo>
                  <a:cubicBezTo>
                    <a:pt x="21495" y="14883"/>
                    <a:pt x="-15949" y="80411"/>
                    <a:pt x="6517" y="147811"/>
                  </a:cubicBezTo>
                  <a:cubicBezTo>
                    <a:pt x="28984" y="215211"/>
                    <a:pt x="102001" y="260144"/>
                    <a:pt x="171273" y="247039"/>
                  </a:cubicBezTo>
                  <a:cubicBezTo>
                    <a:pt x="240545" y="233933"/>
                    <a:pt x="277989" y="168405"/>
                    <a:pt x="255523" y="101005"/>
                  </a:cubicBezTo>
                  <a:cubicBezTo>
                    <a:pt x="234928" y="33606"/>
                    <a:pt x="160040" y="-9456"/>
                    <a:pt x="90767" y="1778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29;p2">
              <a:extLst>
                <a:ext uri="{FF2B5EF4-FFF2-40B4-BE49-F238E27FC236}">
                  <a16:creationId xmlns:a16="http://schemas.microsoft.com/office/drawing/2014/main" id="{ED39EE7A-BB7A-40FB-8A04-14B584A1114A}"/>
                </a:ext>
              </a:extLst>
            </p:cNvPr>
            <p:cNvSpPr/>
            <p:nvPr/>
          </p:nvSpPr>
          <p:spPr>
            <a:xfrm>
              <a:off x="3567325" y="5170535"/>
              <a:ext cx="228290" cy="216145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0" y="207817"/>
                  </a:moveTo>
                  <a:lnTo>
                    <a:pt x="196583" y="0"/>
                  </a:lnTo>
                  <a:cubicBezTo>
                    <a:pt x="196583" y="0"/>
                    <a:pt x="305172" y="121694"/>
                    <a:pt x="220922" y="202200"/>
                  </a:cubicBezTo>
                  <a:cubicBezTo>
                    <a:pt x="136672" y="282705"/>
                    <a:pt x="0" y="207817"/>
                    <a:pt x="0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30;p2">
              <a:extLst>
                <a:ext uri="{FF2B5EF4-FFF2-40B4-BE49-F238E27FC236}">
                  <a16:creationId xmlns:a16="http://schemas.microsoft.com/office/drawing/2014/main" id="{B2ABC753-A1AE-490D-9839-7912327BAC75}"/>
                </a:ext>
              </a:extLst>
            </p:cNvPr>
            <p:cNvSpPr/>
            <p:nvPr/>
          </p:nvSpPr>
          <p:spPr>
            <a:xfrm>
              <a:off x="3604533" y="5378565"/>
              <a:ext cx="18586" cy="8448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0" y="0"/>
                  </a:moveTo>
                  <a:lnTo>
                    <a:pt x="20594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31;p2">
              <a:extLst>
                <a:ext uri="{FF2B5EF4-FFF2-40B4-BE49-F238E27FC236}">
                  <a16:creationId xmlns:a16="http://schemas.microsoft.com/office/drawing/2014/main" id="{5E87850D-D6D5-4B0A-B4CC-423CA08232BA}"/>
                </a:ext>
              </a:extLst>
            </p:cNvPr>
            <p:cNvSpPr/>
            <p:nvPr/>
          </p:nvSpPr>
          <p:spPr>
            <a:xfrm>
              <a:off x="3656964" y="5133297"/>
              <a:ext cx="57449" cy="20306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0" y="33"/>
                  </a:moveTo>
                  <a:cubicBezTo>
                    <a:pt x="0" y="33"/>
                    <a:pt x="33700" y="-1839"/>
                    <a:pt x="63656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32;p2">
              <a:extLst>
                <a:ext uri="{FF2B5EF4-FFF2-40B4-BE49-F238E27FC236}">
                  <a16:creationId xmlns:a16="http://schemas.microsoft.com/office/drawing/2014/main" id="{86CC8110-5F8E-4B52-9C99-E31A5F667515}"/>
                </a:ext>
              </a:extLst>
            </p:cNvPr>
            <p:cNvSpPr/>
            <p:nvPr/>
          </p:nvSpPr>
          <p:spPr>
            <a:xfrm>
              <a:off x="3483595" y="4806873"/>
              <a:ext cx="321058" cy="302508"/>
            </a:xfrm>
            <a:custGeom>
              <a:avLst/>
              <a:gdLst/>
              <a:ahLst/>
              <a:cxnLst/>
              <a:rect l="l" t="t" r="r" b="b"/>
              <a:pathLst>
                <a:path w="355743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3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7264" y="225634"/>
                    <a:pt x="324841" y="313628"/>
                    <a:pt x="231230" y="332350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33;p2">
              <a:extLst>
                <a:ext uri="{FF2B5EF4-FFF2-40B4-BE49-F238E27FC236}">
                  <a16:creationId xmlns:a16="http://schemas.microsoft.com/office/drawing/2014/main" id="{B083C902-758A-431D-8E42-E3E0280FE809}"/>
                </a:ext>
              </a:extLst>
            </p:cNvPr>
            <p:cNvSpPr/>
            <p:nvPr/>
          </p:nvSpPr>
          <p:spPr>
            <a:xfrm>
              <a:off x="3497126" y="4774738"/>
              <a:ext cx="320429" cy="302508"/>
            </a:xfrm>
            <a:custGeom>
              <a:avLst/>
              <a:gdLst/>
              <a:ahLst/>
              <a:cxnLst/>
              <a:rect l="l" t="t" r="r" b="b"/>
              <a:pathLst>
                <a:path w="355046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2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5391" y="225634"/>
                    <a:pt x="324841" y="315500"/>
                    <a:pt x="231230" y="33235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34;p2">
              <a:extLst>
                <a:ext uri="{FF2B5EF4-FFF2-40B4-BE49-F238E27FC236}">
                  <a16:creationId xmlns:a16="http://schemas.microsoft.com/office/drawing/2014/main" id="{F60ADC32-54EA-4ADA-8145-3D51476F5C21}"/>
                </a:ext>
              </a:extLst>
            </p:cNvPr>
            <p:cNvSpPr/>
            <p:nvPr/>
          </p:nvSpPr>
          <p:spPr>
            <a:xfrm>
              <a:off x="3537759" y="4812906"/>
              <a:ext cx="236491" cy="225004"/>
            </a:xfrm>
            <a:custGeom>
              <a:avLst/>
              <a:gdLst/>
              <a:ahLst/>
              <a:cxnLst/>
              <a:rect l="l" t="t" r="r" b="b"/>
              <a:pathLst>
                <a:path w="262040" h="249312" extrusionOk="0">
                  <a:moveTo>
                    <a:pt x="90767" y="1778"/>
                  </a:moveTo>
                  <a:cubicBezTo>
                    <a:pt x="21495" y="14883"/>
                    <a:pt x="-15949" y="80411"/>
                    <a:pt x="6517" y="147811"/>
                  </a:cubicBezTo>
                  <a:cubicBezTo>
                    <a:pt x="28984" y="215211"/>
                    <a:pt x="102001" y="260144"/>
                    <a:pt x="171273" y="247039"/>
                  </a:cubicBezTo>
                  <a:cubicBezTo>
                    <a:pt x="240545" y="233933"/>
                    <a:pt x="277989" y="168405"/>
                    <a:pt x="255523" y="101005"/>
                  </a:cubicBezTo>
                  <a:cubicBezTo>
                    <a:pt x="234928" y="33606"/>
                    <a:pt x="160040" y="-9456"/>
                    <a:pt x="90767" y="1778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35;p2">
              <a:extLst>
                <a:ext uri="{FF2B5EF4-FFF2-40B4-BE49-F238E27FC236}">
                  <a16:creationId xmlns:a16="http://schemas.microsoft.com/office/drawing/2014/main" id="{348F5447-36C6-4671-83FA-64611AFEC029}"/>
                </a:ext>
              </a:extLst>
            </p:cNvPr>
            <p:cNvSpPr/>
            <p:nvPr/>
          </p:nvSpPr>
          <p:spPr>
            <a:xfrm>
              <a:off x="3567325" y="4831425"/>
              <a:ext cx="228290" cy="216145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0" y="207817"/>
                  </a:moveTo>
                  <a:lnTo>
                    <a:pt x="196583" y="0"/>
                  </a:lnTo>
                  <a:cubicBezTo>
                    <a:pt x="196583" y="0"/>
                    <a:pt x="305172" y="121694"/>
                    <a:pt x="220922" y="202200"/>
                  </a:cubicBezTo>
                  <a:cubicBezTo>
                    <a:pt x="136672" y="282705"/>
                    <a:pt x="0" y="207817"/>
                    <a:pt x="0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36;p2">
              <a:extLst>
                <a:ext uri="{FF2B5EF4-FFF2-40B4-BE49-F238E27FC236}">
                  <a16:creationId xmlns:a16="http://schemas.microsoft.com/office/drawing/2014/main" id="{B7F2A8E8-24A9-493B-8E77-650C865C7682}"/>
                </a:ext>
              </a:extLst>
            </p:cNvPr>
            <p:cNvSpPr/>
            <p:nvPr/>
          </p:nvSpPr>
          <p:spPr>
            <a:xfrm>
              <a:off x="3604533" y="5039455"/>
              <a:ext cx="18586" cy="8448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0" y="0"/>
                  </a:moveTo>
                  <a:lnTo>
                    <a:pt x="20594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37;p2">
              <a:extLst>
                <a:ext uri="{FF2B5EF4-FFF2-40B4-BE49-F238E27FC236}">
                  <a16:creationId xmlns:a16="http://schemas.microsoft.com/office/drawing/2014/main" id="{8DD547CF-313A-43B6-B5C3-D54827F4E56F}"/>
                </a:ext>
              </a:extLst>
            </p:cNvPr>
            <p:cNvSpPr/>
            <p:nvPr/>
          </p:nvSpPr>
          <p:spPr>
            <a:xfrm>
              <a:off x="3656964" y="4794187"/>
              <a:ext cx="57449" cy="20306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0" y="33"/>
                  </a:moveTo>
                  <a:cubicBezTo>
                    <a:pt x="0" y="33"/>
                    <a:pt x="33700" y="-1839"/>
                    <a:pt x="63656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38;p2">
              <a:extLst>
                <a:ext uri="{FF2B5EF4-FFF2-40B4-BE49-F238E27FC236}">
                  <a16:creationId xmlns:a16="http://schemas.microsoft.com/office/drawing/2014/main" id="{BA129BE7-BC75-4F3C-B1B9-8B591377A4F7}"/>
                </a:ext>
              </a:extLst>
            </p:cNvPr>
            <p:cNvSpPr/>
            <p:nvPr/>
          </p:nvSpPr>
          <p:spPr>
            <a:xfrm>
              <a:off x="4277690" y="5033869"/>
              <a:ext cx="321058" cy="303569"/>
            </a:xfrm>
            <a:custGeom>
              <a:avLst/>
              <a:gdLst/>
              <a:ahLst/>
              <a:cxnLst/>
              <a:rect l="l" t="t" r="r" b="b"/>
              <a:pathLst>
                <a:path w="355743" h="336364" extrusionOk="0">
                  <a:moveTo>
                    <a:pt x="8436" y="136354"/>
                  </a:moveTo>
                  <a:cubicBezTo>
                    <a:pt x="38391" y="44616"/>
                    <a:pt x="139491" y="-15295"/>
                    <a:pt x="231230" y="3427"/>
                  </a:cubicBezTo>
                  <a:cubicBezTo>
                    <a:pt x="324841" y="20277"/>
                    <a:pt x="377264" y="110143"/>
                    <a:pt x="347308" y="200010"/>
                  </a:cubicBezTo>
                  <a:cubicBezTo>
                    <a:pt x="317352" y="291749"/>
                    <a:pt x="216252" y="351660"/>
                    <a:pt x="124514" y="332938"/>
                  </a:cubicBezTo>
                  <a:cubicBezTo>
                    <a:pt x="30903" y="316088"/>
                    <a:pt x="-21520" y="226221"/>
                    <a:pt x="8436" y="136354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39;p2">
              <a:extLst>
                <a:ext uri="{FF2B5EF4-FFF2-40B4-BE49-F238E27FC236}">
                  <a16:creationId xmlns:a16="http://schemas.microsoft.com/office/drawing/2014/main" id="{5570636B-B95A-488A-807E-1D2AF942D55C}"/>
                </a:ext>
              </a:extLst>
            </p:cNvPr>
            <p:cNvSpPr/>
            <p:nvPr/>
          </p:nvSpPr>
          <p:spPr>
            <a:xfrm>
              <a:off x="4265699" y="5001734"/>
              <a:ext cx="321211" cy="303569"/>
            </a:xfrm>
            <a:custGeom>
              <a:avLst/>
              <a:gdLst/>
              <a:ahLst/>
              <a:cxnLst/>
              <a:rect l="l" t="t" r="r" b="b"/>
              <a:pathLst>
                <a:path w="355912" h="336364" extrusionOk="0">
                  <a:moveTo>
                    <a:pt x="8604" y="136355"/>
                  </a:moveTo>
                  <a:cubicBezTo>
                    <a:pt x="38560" y="44616"/>
                    <a:pt x="139660" y="-15295"/>
                    <a:pt x="231399" y="3427"/>
                  </a:cubicBezTo>
                  <a:cubicBezTo>
                    <a:pt x="325010" y="20277"/>
                    <a:pt x="377432" y="110143"/>
                    <a:pt x="347476" y="200010"/>
                  </a:cubicBezTo>
                  <a:cubicBezTo>
                    <a:pt x="317521" y="291749"/>
                    <a:pt x="216421" y="351660"/>
                    <a:pt x="124682" y="332938"/>
                  </a:cubicBezTo>
                  <a:cubicBezTo>
                    <a:pt x="29199" y="316088"/>
                    <a:pt x="-21351" y="228093"/>
                    <a:pt x="8604" y="136355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40;p2">
              <a:extLst>
                <a:ext uri="{FF2B5EF4-FFF2-40B4-BE49-F238E27FC236}">
                  <a16:creationId xmlns:a16="http://schemas.microsoft.com/office/drawing/2014/main" id="{9D57F964-7FD8-43CB-B0CA-F4F7C46FC91F}"/>
                </a:ext>
              </a:extLst>
            </p:cNvPr>
            <p:cNvSpPr/>
            <p:nvPr/>
          </p:nvSpPr>
          <p:spPr>
            <a:xfrm>
              <a:off x="4306639" y="5041677"/>
              <a:ext cx="236182" cy="225452"/>
            </a:xfrm>
            <a:custGeom>
              <a:avLst/>
              <a:gdLst/>
              <a:ahLst/>
              <a:cxnLst/>
              <a:rect l="l" t="t" r="r" b="b"/>
              <a:pathLst>
                <a:path w="261698" h="249808" extrusionOk="0">
                  <a:moveTo>
                    <a:pt x="6347" y="101501"/>
                  </a:moveTo>
                  <a:cubicBezTo>
                    <a:pt x="-16120" y="168901"/>
                    <a:pt x="23197" y="234429"/>
                    <a:pt x="90597" y="247535"/>
                  </a:cubicBezTo>
                  <a:cubicBezTo>
                    <a:pt x="159869" y="260640"/>
                    <a:pt x="232886" y="215707"/>
                    <a:pt x="255352" y="148307"/>
                  </a:cubicBezTo>
                  <a:cubicBezTo>
                    <a:pt x="277819" y="80907"/>
                    <a:pt x="238502" y="15379"/>
                    <a:pt x="171102" y="2274"/>
                  </a:cubicBezTo>
                  <a:cubicBezTo>
                    <a:pt x="103702" y="-10832"/>
                    <a:pt x="28813" y="34101"/>
                    <a:pt x="6347" y="10150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41;p2">
              <a:extLst>
                <a:ext uri="{FF2B5EF4-FFF2-40B4-BE49-F238E27FC236}">
                  <a16:creationId xmlns:a16="http://schemas.microsoft.com/office/drawing/2014/main" id="{D909CAEA-97E6-4DDD-B50A-57E3BA7AD5A9}"/>
                </a:ext>
              </a:extLst>
            </p:cNvPr>
            <p:cNvSpPr/>
            <p:nvPr/>
          </p:nvSpPr>
          <p:spPr>
            <a:xfrm>
              <a:off x="4286819" y="5060643"/>
              <a:ext cx="228290" cy="216145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252953" y="207817"/>
                  </a:moveTo>
                  <a:lnTo>
                    <a:pt x="56370" y="0"/>
                  </a:lnTo>
                  <a:cubicBezTo>
                    <a:pt x="56370" y="0"/>
                    <a:pt x="-52219" y="121694"/>
                    <a:pt x="32031" y="202200"/>
                  </a:cubicBezTo>
                  <a:cubicBezTo>
                    <a:pt x="116281" y="282705"/>
                    <a:pt x="252953" y="207817"/>
                    <a:pt x="252953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42;p2">
              <a:extLst>
                <a:ext uri="{FF2B5EF4-FFF2-40B4-BE49-F238E27FC236}">
                  <a16:creationId xmlns:a16="http://schemas.microsoft.com/office/drawing/2014/main" id="{E81A96D3-7AB7-4E2D-85C7-6A1B5E45302C}"/>
                </a:ext>
              </a:extLst>
            </p:cNvPr>
            <p:cNvSpPr/>
            <p:nvPr/>
          </p:nvSpPr>
          <p:spPr>
            <a:xfrm>
              <a:off x="4459516" y="5268674"/>
              <a:ext cx="18586" cy="8448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20594" y="0"/>
                  </a:moveTo>
                  <a:lnTo>
                    <a:pt x="0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43;p2">
              <a:extLst>
                <a:ext uri="{FF2B5EF4-FFF2-40B4-BE49-F238E27FC236}">
                  <a16:creationId xmlns:a16="http://schemas.microsoft.com/office/drawing/2014/main" id="{3D19B1C6-2AA2-49C8-8A12-2E77660B9013}"/>
                </a:ext>
              </a:extLst>
            </p:cNvPr>
            <p:cNvSpPr/>
            <p:nvPr/>
          </p:nvSpPr>
          <p:spPr>
            <a:xfrm>
              <a:off x="4368185" y="5021713"/>
              <a:ext cx="57449" cy="20306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63656" y="33"/>
                  </a:moveTo>
                  <a:cubicBezTo>
                    <a:pt x="63656" y="33"/>
                    <a:pt x="29956" y="-1839"/>
                    <a:pt x="0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44;p2">
              <a:extLst>
                <a:ext uri="{FF2B5EF4-FFF2-40B4-BE49-F238E27FC236}">
                  <a16:creationId xmlns:a16="http://schemas.microsoft.com/office/drawing/2014/main" id="{15EFA5F5-8435-453C-9D74-5165FA09E6EC}"/>
                </a:ext>
              </a:extLst>
            </p:cNvPr>
            <p:cNvSpPr/>
            <p:nvPr/>
          </p:nvSpPr>
          <p:spPr>
            <a:xfrm rot="9235842">
              <a:off x="3283445" y="4852184"/>
              <a:ext cx="321778" cy="304249"/>
            </a:xfrm>
            <a:custGeom>
              <a:avLst/>
              <a:gdLst/>
              <a:ahLst/>
              <a:cxnLst/>
              <a:rect l="l" t="t" r="r" b="b"/>
              <a:pathLst>
                <a:path w="355743" h="336364" extrusionOk="0">
                  <a:moveTo>
                    <a:pt x="8436" y="136354"/>
                  </a:moveTo>
                  <a:cubicBezTo>
                    <a:pt x="38391" y="44616"/>
                    <a:pt x="139491" y="-15295"/>
                    <a:pt x="231230" y="3427"/>
                  </a:cubicBezTo>
                  <a:cubicBezTo>
                    <a:pt x="324841" y="20277"/>
                    <a:pt x="377264" y="110143"/>
                    <a:pt x="347308" y="200010"/>
                  </a:cubicBezTo>
                  <a:cubicBezTo>
                    <a:pt x="317352" y="291749"/>
                    <a:pt x="216252" y="351660"/>
                    <a:pt x="124514" y="332938"/>
                  </a:cubicBezTo>
                  <a:cubicBezTo>
                    <a:pt x="30903" y="316088"/>
                    <a:pt x="-21520" y="226221"/>
                    <a:pt x="8436" y="136354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45;p2">
              <a:extLst>
                <a:ext uri="{FF2B5EF4-FFF2-40B4-BE49-F238E27FC236}">
                  <a16:creationId xmlns:a16="http://schemas.microsoft.com/office/drawing/2014/main" id="{10FB3DD6-94C0-4324-9C43-8FECC7C2FF8D}"/>
                </a:ext>
              </a:extLst>
            </p:cNvPr>
            <p:cNvSpPr/>
            <p:nvPr/>
          </p:nvSpPr>
          <p:spPr>
            <a:xfrm rot="9235842">
              <a:off x="3308184" y="4875823"/>
              <a:ext cx="321931" cy="304249"/>
            </a:xfrm>
            <a:custGeom>
              <a:avLst/>
              <a:gdLst/>
              <a:ahLst/>
              <a:cxnLst/>
              <a:rect l="l" t="t" r="r" b="b"/>
              <a:pathLst>
                <a:path w="355912" h="336364" extrusionOk="0">
                  <a:moveTo>
                    <a:pt x="8604" y="136355"/>
                  </a:moveTo>
                  <a:cubicBezTo>
                    <a:pt x="38560" y="44616"/>
                    <a:pt x="139660" y="-15295"/>
                    <a:pt x="231399" y="3427"/>
                  </a:cubicBezTo>
                  <a:cubicBezTo>
                    <a:pt x="325010" y="20277"/>
                    <a:pt x="377432" y="110143"/>
                    <a:pt x="347476" y="200010"/>
                  </a:cubicBezTo>
                  <a:cubicBezTo>
                    <a:pt x="317521" y="291749"/>
                    <a:pt x="216421" y="351660"/>
                    <a:pt x="124682" y="332938"/>
                  </a:cubicBezTo>
                  <a:cubicBezTo>
                    <a:pt x="29199" y="316088"/>
                    <a:pt x="-21351" y="228093"/>
                    <a:pt x="8604" y="136355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46;p2">
              <a:extLst>
                <a:ext uri="{FF2B5EF4-FFF2-40B4-BE49-F238E27FC236}">
                  <a16:creationId xmlns:a16="http://schemas.microsoft.com/office/drawing/2014/main" id="{67FC2624-7A35-4686-9477-D02AA8CCFFFC}"/>
                </a:ext>
              </a:extLst>
            </p:cNvPr>
            <p:cNvSpPr/>
            <p:nvPr/>
          </p:nvSpPr>
          <p:spPr>
            <a:xfrm rot="9235842">
              <a:off x="3351949" y="4913500"/>
              <a:ext cx="236712" cy="225957"/>
            </a:xfrm>
            <a:custGeom>
              <a:avLst/>
              <a:gdLst/>
              <a:ahLst/>
              <a:cxnLst/>
              <a:rect l="l" t="t" r="r" b="b"/>
              <a:pathLst>
                <a:path w="261698" h="249808" extrusionOk="0">
                  <a:moveTo>
                    <a:pt x="6347" y="101501"/>
                  </a:moveTo>
                  <a:cubicBezTo>
                    <a:pt x="-16120" y="168901"/>
                    <a:pt x="23197" y="234429"/>
                    <a:pt x="90597" y="247535"/>
                  </a:cubicBezTo>
                  <a:cubicBezTo>
                    <a:pt x="159869" y="260640"/>
                    <a:pt x="232886" y="215707"/>
                    <a:pt x="255352" y="148307"/>
                  </a:cubicBezTo>
                  <a:cubicBezTo>
                    <a:pt x="277819" y="80907"/>
                    <a:pt x="238502" y="15379"/>
                    <a:pt x="171102" y="2274"/>
                  </a:cubicBezTo>
                  <a:cubicBezTo>
                    <a:pt x="103702" y="-10832"/>
                    <a:pt x="28813" y="34101"/>
                    <a:pt x="6347" y="10150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47;p2">
              <a:extLst>
                <a:ext uri="{FF2B5EF4-FFF2-40B4-BE49-F238E27FC236}">
                  <a16:creationId xmlns:a16="http://schemas.microsoft.com/office/drawing/2014/main" id="{0AC4323F-D76C-46E4-B10E-03E43DE4DC08}"/>
                </a:ext>
              </a:extLst>
            </p:cNvPr>
            <p:cNvSpPr/>
            <p:nvPr/>
          </p:nvSpPr>
          <p:spPr>
            <a:xfrm rot="9235842">
              <a:off x="3370985" y="4894872"/>
              <a:ext cx="228802" cy="216630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252953" y="207817"/>
                  </a:moveTo>
                  <a:lnTo>
                    <a:pt x="56370" y="0"/>
                  </a:lnTo>
                  <a:cubicBezTo>
                    <a:pt x="56370" y="0"/>
                    <a:pt x="-52219" y="121694"/>
                    <a:pt x="32031" y="202200"/>
                  </a:cubicBezTo>
                  <a:cubicBezTo>
                    <a:pt x="116281" y="282705"/>
                    <a:pt x="252953" y="207817"/>
                    <a:pt x="252953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48;p2">
              <a:extLst>
                <a:ext uri="{FF2B5EF4-FFF2-40B4-BE49-F238E27FC236}">
                  <a16:creationId xmlns:a16="http://schemas.microsoft.com/office/drawing/2014/main" id="{E4059544-EB1E-45AB-8C97-F820E2EC64C5}"/>
                </a:ext>
              </a:extLst>
            </p:cNvPr>
            <p:cNvSpPr/>
            <p:nvPr/>
          </p:nvSpPr>
          <p:spPr>
            <a:xfrm rot="9235842">
              <a:off x="3369701" y="4935198"/>
              <a:ext cx="18628" cy="8467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20594" y="0"/>
                  </a:moveTo>
                  <a:lnTo>
                    <a:pt x="0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49;p2">
              <a:extLst>
                <a:ext uri="{FF2B5EF4-FFF2-40B4-BE49-F238E27FC236}">
                  <a16:creationId xmlns:a16="http://schemas.microsoft.com/office/drawing/2014/main" id="{B3999A96-E351-437E-84BE-A2463E924800}"/>
                </a:ext>
              </a:extLst>
            </p:cNvPr>
            <p:cNvSpPr/>
            <p:nvPr/>
          </p:nvSpPr>
          <p:spPr>
            <a:xfrm rot="9235842">
              <a:off x="3520621" y="5114248"/>
              <a:ext cx="57577" cy="20352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63656" y="33"/>
                  </a:moveTo>
                  <a:cubicBezTo>
                    <a:pt x="63656" y="33"/>
                    <a:pt x="29956" y="-1839"/>
                    <a:pt x="0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0" name="Google Shape;250;p2">
            <a:extLst>
              <a:ext uri="{FF2B5EF4-FFF2-40B4-BE49-F238E27FC236}">
                <a16:creationId xmlns:a16="http://schemas.microsoft.com/office/drawing/2014/main" id="{50DA003A-7A98-411E-88F3-94F648A4D94A}"/>
              </a:ext>
            </a:extLst>
          </p:cNvPr>
          <p:cNvSpPr/>
          <p:nvPr/>
        </p:nvSpPr>
        <p:spPr>
          <a:xfrm>
            <a:off x="4615066" y="4178040"/>
            <a:ext cx="2242483" cy="954461"/>
          </a:xfrm>
          <a:custGeom>
            <a:avLst/>
            <a:gdLst/>
            <a:ahLst/>
            <a:cxnLst/>
            <a:rect l="l" t="t" r="r" b="b"/>
            <a:pathLst>
              <a:path w="2146054" h="913418" extrusionOk="0">
                <a:moveTo>
                  <a:pt x="221134" y="181669"/>
                </a:moveTo>
                <a:lnTo>
                  <a:pt x="312452" y="762671"/>
                </a:lnTo>
                <a:lnTo>
                  <a:pt x="1832641" y="762671"/>
                </a:lnTo>
                <a:lnTo>
                  <a:pt x="1923961" y="181669"/>
                </a:lnTo>
                <a:close/>
                <a:moveTo>
                  <a:pt x="31750" y="0"/>
                </a:moveTo>
                <a:lnTo>
                  <a:pt x="2113099" y="0"/>
                </a:lnTo>
                <a:cubicBezTo>
                  <a:pt x="2132178" y="0"/>
                  <a:pt x="2146054" y="18793"/>
                  <a:pt x="2146054" y="39674"/>
                </a:cubicBezTo>
                <a:lnTo>
                  <a:pt x="2146054" y="181669"/>
                </a:lnTo>
                <a:lnTo>
                  <a:pt x="2139804" y="181669"/>
                </a:lnTo>
                <a:lnTo>
                  <a:pt x="2015141" y="863169"/>
                </a:lnTo>
                <a:cubicBezTo>
                  <a:pt x="2009942" y="892624"/>
                  <a:pt x="1983950" y="913418"/>
                  <a:pt x="1954495" y="913418"/>
                </a:cubicBezTo>
                <a:lnTo>
                  <a:pt x="1808947" y="913418"/>
                </a:lnTo>
                <a:lnTo>
                  <a:pt x="1808947" y="913416"/>
                </a:lnTo>
                <a:lnTo>
                  <a:pt x="336146" y="913416"/>
                </a:lnTo>
                <a:lnTo>
                  <a:pt x="336146" y="913418"/>
                </a:lnTo>
                <a:lnTo>
                  <a:pt x="190598" y="913418"/>
                </a:lnTo>
                <a:lnTo>
                  <a:pt x="190588" y="913416"/>
                </a:lnTo>
                <a:lnTo>
                  <a:pt x="168983" y="913416"/>
                </a:lnTo>
                <a:lnTo>
                  <a:pt x="168983" y="909457"/>
                </a:lnTo>
                <a:lnTo>
                  <a:pt x="151179" y="899339"/>
                </a:lnTo>
                <a:cubicBezTo>
                  <a:pt x="140350" y="890458"/>
                  <a:pt x="132553" y="877896"/>
                  <a:pt x="129954" y="863169"/>
                </a:cubicBezTo>
                <a:lnTo>
                  <a:pt x="5289" y="181669"/>
                </a:lnTo>
                <a:lnTo>
                  <a:pt x="530" y="181669"/>
                </a:lnTo>
                <a:lnTo>
                  <a:pt x="530" y="155656"/>
                </a:lnTo>
                <a:lnTo>
                  <a:pt x="0" y="152758"/>
                </a:lnTo>
                <a:lnTo>
                  <a:pt x="530" y="152758"/>
                </a:lnTo>
                <a:lnTo>
                  <a:pt x="530" y="37587"/>
                </a:lnTo>
                <a:cubicBezTo>
                  <a:pt x="530" y="16706"/>
                  <a:pt x="14406" y="0"/>
                  <a:pt x="31750" y="0"/>
                </a:cubicBezTo>
                <a:close/>
              </a:path>
            </a:pathLst>
          </a:custGeom>
          <a:solidFill>
            <a:srgbClr val="D7631B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1" name="Google Shape;251;p2">
            <a:extLst>
              <a:ext uri="{FF2B5EF4-FFF2-40B4-BE49-F238E27FC236}">
                <a16:creationId xmlns:a16="http://schemas.microsoft.com/office/drawing/2014/main" id="{D6C3AB0F-B87D-4E2D-9941-CBD5AEEB5FF8}"/>
              </a:ext>
            </a:extLst>
          </p:cNvPr>
          <p:cNvGrpSpPr/>
          <p:nvPr/>
        </p:nvGrpSpPr>
        <p:grpSpPr>
          <a:xfrm>
            <a:off x="4704563" y="4227939"/>
            <a:ext cx="2087559" cy="854703"/>
            <a:chOff x="5534024" y="3386071"/>
            <a:chExt cx="1098231" cy="449645"/>
          </a:xfrm>
        </p:grpSpPr>
        <p:grpSp>
          <p:nvGrpSpPr>
            <p:cNvPr id="242" name="Google Shape;252;p2">
              <a:extLst>
                <a:ext uri="{FF2B5EF4-FFF2-40B4-BE49-F238E27FC236}">
                  <a16:creationId xmlns:a16="http://schemas.microsoft.com/office/drawing/2014/main" id="{77A7BBD7-52B0-434C-B46D-A81BBC8FA12E}"/>
                </a:ext>
              </a:extLst>
            </p:cNvPr>
            <p:cNvGrpSpPr/>
            <p:nvPr/>
          </p:nvGrpSpPr>
          <p:grpSpPr>
            <a:xfrm>
              <a:off x="6525575" y="3388994"/>
              <a:ext cx="106679" cy="446722"/>
              <a:chOff x="6525577" y="3388994"/>
              <a:chExt cx="106679" cy="446722"/>
            </a:xfrm>
          </p:grpSpPr>
          <p:sp>
            <p:nvSpPr>
              <p:cNvPr id="257" name="Google Shape;253;p2">
                <a:extLst>
                  <a:ext uri="{FF2B5EF4-FFF2-40B4-BE49-F238E27FC236}">
                    <a16:creationId xmlns:a16="http://schemas.microsoft.com/office/drawing/2014/main" id="{6FB1956D-A56C-47E7-A1F1-FE60E9FE9A55}"/>
                  </a:ext>
                </a:extLst>
              </p:cNvPr>
              <p:cNvSpPr/>
              <p:nvPr/>
            </p:nvSpPr>
            <p:spPr>
              <a:xfrm>
                <a:off x="6525577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4;p2">
                <a:extLst>
                  <a:ext uri="{FF2B5EF4-FFF2-40B4-BE49-F238E27FC236}">
                    <a16:creationId xmlns:a16="http://schemas.microsoft.com/office/drawing/2014/main" id="{6DC86678-4CD8-40E6-938D-21A753BFD804}"/>
                  </a:ext>
                </a:extLst>
              </p:cNvPr>
              <p:cNvSpPr/>
              <p:nvPr/>
            </p:nvSpPr>
            <p:spPr>
              <a:xfrm>
                <a:off x="6556057" y="3656647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5;p2">
                <a:extLst>
                  <a:ext uri="{FF2B5EF4-FFF2-40B4-BE49-F238E27FC236}">
                    <a16:creationId xmlns:a16="http://schemas.microsoft.com/office/drawing/2014/main" id="{F2E84D91-26E8-4FBB-9A24-DB8D1BAAB987}"/>
                  </a:ext>
                </a:extLst>
              </p:cNvPr>
              <p:cNvSpPr/>
              <p:nvPr/>
            </p:nvSpPr>
            <p:spPr>
              <a:xfrm>
                <a:off x="6577012" y="3518534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56;p2">
                <a:extLst>
                  <a:ext uri="{FF2B5EF4-FFF2-40B4-BE49-F238E27FC236}">
                    <a16:creationId xmlns:a16="http://schemas.microsoft.com/office/drawing/2014/main" id="{683129D3-ACB6-40EF-9761-7C1F039EF851}"/>
                  </a:ext>
                </a:extLst>
              </p:cNvPr>
              <p:cNvSpPr/>
              <p:nvPr/>
            </p:nvSpPr>
            <p:spPr>
              <a:xfrm>
                <a:off x="6592252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3" name="Google Shape;257;p2">
              <a:extLst>
                <a:ext uri="{FF2B5EF4-FFF2-40B4-BE49-F238E27FC236}">
                  <a16:creationId xmlns:a16="http://schemas.microsoft.com/office/drawing/2014/main" id="{0698C229-2B75-4A69-A772-4FB430093A21}"/>
                </a:ext>
              </a:extLst>
            </p:cNvPr>
            <p:cNvGrpSpPr/>
            <p:nvPr/>
          </p:nvGrpSpPr>
          <p:grpSpPr>
            <a:xfrm>
              <a:off x="5534024" y="3386071"/>
              <a:ext cx="932497" cy="449645"/>
              <a:chOff x="5534024" y="3386071"/>
              <a:chExt cx="932497" cy="449645"/>
            </a:xfrm>
          </p:grpSpPr>
          <p:sp>
            <p:nvSpPr>
              <p:cNvPr id="244" name="Google Shape;258;p2">
                <a:extLst>
                  <a:ext uri="{FF2B5EF4-FFF2-40B4-BE49-F238E27FC236}">
                    <a16:creationId xmlns:a16="http://schemas.microsoft.com/office/drawing/2014/main" id="{AE793194-9F75-4AE2-BB81-F53781F08BF9}"/>
                  </a:ext>
                </a:extLst>
              </p:cNvPr>
              <p:cNvSpPr/>
              <p:nvPr/>
            </p:nvSpPr>
            <p:spPr>
              <a:xfrm>
                <a:off x="5600699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59;p2">
                <a:extLst>
                  <a:ext uri="{FF2B5EF4-FFF2-40B4-BE49-F238E27FC236}">
                    <a16:creationId xmlns:a16="http://schemas.microsoft.com/office/drawing/2014/main" id="{8F21BB05-2AC3-402C-A424-2C8AE96852AA}"/>
                  </a:ext>
                </a:extLst>
              </p:cNvPr>
              <p:cNvSpPr/>
              <p:nvPr/>
            </p:nvSpPr>
            <p:spPr>
              <a:xfrm>
                <a:off x="5782626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0" y="20002"/>
                    </a:moveTo>
                    <a:cubicBezTo>
                      <a:pt x="0" y="31433"/>
                      <a:pt x="9525" y="40005"/>
                      <a:pt x="20003" y="40005"/>
                    </a:cubicBezTo>
                    <a:cubicBezTo>
                      <a:pt x="31433" y="40005"/>
                      <a:pt x="40005" y="30480"/>
                      <a:pt x="40005" y="20002"/>
                    </a:cubicBezTo>
                    <a:cubicBezTo>
                      <a:pt x="40005" y="8573"/>
                      <a:pt x="30480" y="0"/>
                      <a:pt x="20003" y="0"/>
                    </a:cubicBezTo>
                    <a:cubicBezTo>
                      <a:pt x="9525" y="0"/>
                      <a:pt x="0" y="8573"/>
                      <a:pt x="0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60;p2">
                <a:extLst>
                  <a:ext uri="{FF2B5EF4-FFF2-40B4-BE49-F238E27FC236}">
                    <a16:creationId xmlns:a16="http://schemas.microsoft.com/office/drawing/2014/main" id="{758E3627-5E2E-40AF-94D2-F8A6236B1E40}"/>
                  </a:ext>
                </a:extLst>
              </p:cNvPr>
              <p:cNvSpPr/>
              <p:nvPr/>
            </p:nvSpPr>
            <p:spPr>
              <a:xfrm>
                <a:off x="5964554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61;p2">
                <a:extLst>
                  <a:ext uri="{FF2B5EF4-FFF2-40B4-BE49-F238E27FC236}">
                    <a16:creationId xmlns:a16="http://schemas.microsoft.com/office/drawing/2014/main" id="{7F4115FC-12F1-45FE-8737-2F2CCBF6417B}"/>
                  </a:ext>
                </a:extLst>
              </p:cNvPr>
              <p:cNvSpPr/>
              <p:nvPr/>
            </p:nvSpPr>
            <p:spPr>
              <a:xfrm>
                <a:off x="6147434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62;p2">
                <a:extLst>
                  <a:ext uri="{FF2B5EF4-FFF2-40B4-BE49-F238E27FC236}">
                    <a16:creationId xmlns:a16="http://schemas.microsoft.com/office/drawing/2014/main" id="{9166E9FB-B2E0-4E3C-BE8C-13A056CC2976}"/>
                  </a:ext>
                </a:extLst>
              </p:cNvPr>
              <p:cNvSpPr/>
              <p:nvPr/>
            </p:nvSpPr>
            <p:spPr>
              <a:xfrm>
                <a:off x="6329362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63;p2">
                <a:extLst>
                  <a:ext uri="{FF2B5EF4-FFF2-40B4-BE49-F238E27FC236}">
                    <a16:creationId xmlns:a16="http://schemas.microsoft.com/office/drawing/2014/main" id="{F67E4E9A-728E-4A6F-AB47-5B804190866D}"/>
                  </a:ext>
                </a:extLst>
              </p:cNvPr>
              <p:cNvSpPr/>
              <p:nvPr/>
            </p:nvSpPr>
            <p:spPr>
              <a:xfrm>
                <a:off x="5696902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64;p2">
                <a:extLst>
                  <a:ext uri="{FF2B5EF4-FFF2-40B4-BE49-F238E27FC236}">
                    <a16:creationId xmlns:a16="http://schemas.microsoft.com/office/drawing/2014/main" id="{DB3BB5F2-D90D-42B1-8CCF-38198A9A247A}"/>
                  </a:ext>
                </a:extLst>
              </p:cNvPr>
              <p:cNvSpPr/>
              <p:nvPr/>
            </p:nvSpPr>
            <p:spPr>
              <a:xfrm>
                <a:off x="5878829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8572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65;p2">
                <a:extLst>
                  <a:ext uri="{FF2B5EF4-FFF2-40B4-BE49-F238E27FC236}">
                    <a16:creationId xmlns:a16="http://schemas.microsoft.com/office/drawing/2014/main" id="{EEA901C5-33DD-4815-AFB6-90C7EC048058}"/>
                  </a:ext>
                </a:extLst>
              </p:cNvPr>
              <p:cNvSpPr/>
              <p:nvPr/>
            </p:nvSpPr>
            <p:spPr>
              <a:xfrm>
                <a:off x="6056947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66;p2">
                <a:extLst>
                  <a:ext uri="{FF2B5EF4-FFF2-40B4-BE49-F238E27FC236}">
                    <a16:creationId xmlns:a16="http://schemas.microsoft.com/office/drawing/2014/main" id="{64679744-5B49-48EF-9C3A-FCC921B84D74}"/>
                  </a:ext>
                </a:extLst>
              </p:cNvPr>
              <p:cNvSpPr/>
              <p:nvPr/>
            </p:nvSpPr>
            <p:spPr>
              <a:xfrm>
                <a:off x="6242684" y="3386071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67;p2">
                <a:extLst>
                  <a:ext uri="{FF2B5EF4-FFF2-40B4-BE49-F238E27FC236}">
                    <a16:creationId xmlns:a16="http://schemas.microsoft.com/office/drawing/2014/main" id="{ADF8B091-FE61-4695-842F-3C02E05B9363}"/>
                  </a:ext>
                </a:extLst>
              </p:cNvPr>
              <p:cNvSpPr/>
              <p:nvPr/>
            </p:nvSpPr>
            <p:spPr>
              <a:xfrm>
                <a:off x="6426516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3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68;p2">
                <a:extLst>
                  <a:ext uri="{FF2B5EF4-FFF2-40B4-BE49-F238E27FC236}">
                    <a16:creationId xmlns:a16="http://schemas.microsoft.com/office/drawing/2014/main" id="{C72AD493-1668-4AA1-ABAA-6C4BF6081677}"/>
                  </a:ext>
                </a:extLst>
              </p:cNvPr>
              <p:cNvSpPr/>
              <p:nvPr/>
            </p:nvSpPr>
            <p:spPr>
              <a:xfrm>
                <a:off x="5570219" y="3656647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69;p2">
                <a:extLst>
                  <a:ext uri="{FF2B5EF4-FFF2-40B4-BE49-F238E27FC236}">
                    <a16:creationId xmlns:a16="http://schemas.microsoft.com/office/drawing/2014/main" id="{12CAEBD7-B276-4124-BA6A-2DD9E387570F}"/>
                  </a:ext>
                </a:extLst>
              </p:cNvPr>
              <p:cNvSpPr/>
              <p:nvPr/>
            </p:nvSpPr>
            <p:spPr>
              <a:xfrm>
                <a:off x="5549264" y="3518468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70;p2">
                <a:extLst>
                  <a:ext uri="{FF2B5EF4-FFF2-40B4-BE49-F238E27FC236}">
                    <a16:creationId xmlns:a16="http://schemas.microsoft.com/office/drawing/2014/main" id="{CE30A16B-A165-42B0-AB99-03539C595715}"/>
                  </a:ext>
                </a:extLst>
              </p:cNvPr>
              <p:cNvSpPr/>
              <p:nvPr/>
            </p:nvSpPr>
            <p:spPr>
              <a:xfrm>
                <a:off x="5534024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1" name="Google Shape;271;p2">
            <a:extLst>
              <a:ext uri="{FF2B5EF4-FFF2-40B4-BE49-F238E27FC236}">
                <a16:creationId xmlns:a16="http://schemas.microsoft.com/office/drawing/2014/main" id="{70480DB4-FC91-49DF-94C3-5D8A74490397}"/>
              </a:ext>
            </a:extLst>
          </p:cNvPr>
          <p:cNvGrpSpPr/>
          <p:nvPr/>
        </p:nvGrpSpPr>
        <p:grpSpPr>
          <a:xfrm>
            <a:off x="4737004" y="3525216"/>
            <a:ext cx="1860773" cy="477620"/>
            <a:chOff x="6161565" y="1231098"/>
            <a:chExt cx="1611983" cy="413761"/>
          </a:xfrm>
        </p:grpSpPr>
        <p:sp>
          <p:nvSpPr>
            <p:cNvPr id="262" name="Google Shape;272;p2">
              <a:extLst>
                <a:ext uri="{FF2B5EF4-FFF2-40B4-BE49-F238E27FC236}">
                  <a16:creationId xmlns:a16="http://schemas.microsoft.com/office/drawing/2014/main" id="{9FD15D30-2E03-499D-81FD-2395729636F5}"/>
                </a:ext>
              </a:extLst>
            </p:cNvPr>
            <p:cNvSpPr/>
            <p:nvPr/>
          </p:nvSpPr>
          <p:spPr>
            <a:xfrm>
              <a:off x="6646471" y="1231098"/>
              <a:ext cx="151649" cy="151650"/>
            </a:xfrm>
            <a:custGeom>
              <a:avLst/>
              <a:gdLst/>
              <a:ahLst/>
              <a:cxnLst/>
              <a:rect l="l" t="t" r="r" b="b"/>
              <a:pathLst>
                <a:path w="151649" h="151650" extrusionOk="0">
                  <a:moveTo>
                    <a:pt x="76761" y="0"/>
                  </a:moveTo>
                  <a:lnTo>
                    <a:pt x="97356" y="56167"/>
                  </a:lnTo>
                  <a:lnTo>
                    <a:pt x="151650" y="76761"/>
                  </a:lnTo>
                  <a:lnTo>
                    <a:pt x="97356" y="97356"/>
                  </a:lnTo>
                  <a:lnTo>
                    <a:pt x="76761" y="151650"/>
                  </a:lnTo>
                  <a:lnTo>
                    <a:pt x="56167" y="97356"/>
                  </a:lnTo>
                  <a:lnTo>
                    <a:pt x="0" y="76761"/>
                  </a:lnTo>
                  <a:lnTo>
                    <a:pt x="56167" y="56167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73;p2">
              <a:extLst>
                <a:ext uri="{FF2B5EF4-FFF2-40B4-BE49-F238E27FC236}">
                  <a16:creationId xmlns:a16="http://schemas.microsoft.com/office/drawing/2014/main" id="{7827F4BC-9FBE-4C79-B08F-A464628142C6}"/>
                </a:ext>
              </a:extLst>
            </p:cNvPr>
            <p:cNvSpPr/>
            <p:nvPr/>
          </p:nvSpPr>
          <p:spPr>
            <a:xfrm>
              <a:off x="7374765" y="1315348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74;p2">
              <a:extLst>
                <a:ext uri="{FF2B5EF4-FFF2-40B4-BE49-F238E27FC236}">
                  <a16:creationId xmlns:a16="http://schemas.microsoft.com/office/drawing/2014/main" id="{50A92002-8A82-41A0-9E43-2EA338A6767D}"/>
                </a:ext>
              </a:extLst>
            </p:cNvPr>
            <p:cNvSpPr/>
            <p:nvPr/>
          </p:nvSpPr>
          <p:spPr>
            <a:xfrm>
              <a:off x="6161565" y="1500698"/>
              <a:ext cx="114205" cy="112333"/>
            </a:xfrm>
            <a:custGeom>
              <a:avLst/>
              <a:gdLst/>
              <a:ahLst/>
              <a:cxnLst/>
              <a:rect l="l" t="t" r="r" b="b"/>
              <a:pathLst>
                <a:path w="114205" h="112333" extrusionOk="0">
                  <a:moveTo>
                    <a:pt x="56167" y="0"/>
                  </a:moveTo>
                  <a:lnTo>
                    <a:pt x="73017" y="39317"/>
                  </a:lnTo>
                  <a:lnTo>
                    <a:pt x="114205" y="56167"/>
                  </a:lnTo>
                  <a:lnTo>
                    <a:pt x="73017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39317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75;p2">
              <a:extLst>
                <a:ext uri="{FF2B5EF4-FFF2-40B4-BE49-F238E27FC236}">
                  <a16:creationId xmlns:a16="http://schemas.microsoft.com/office/drawing/2014/main" id="{E5435D1E-2436-4F2F-B7FC-9DF725582CE1}"/>
                </a:ext>
              </a:extLst>
            </p:cNvPr>
            <p:cNvSpPr/>
            <p:nvPr/>
          </p:nvSpPr>
          <p:spPr>
            <a:xfrm>
              <a:off x="7661215" y="1532526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76;p2">
            <a:extLst>
              <a:ext uri="{FF2B5EF4-FFF2-40B4-BE49-F238E27FC236}">
                <a16:creationId xmlns:a16="http://schemas.microsoft.com/office/drawing/2014/main" id="{D67B1026-8F14-47BB-A445-A06B57AB83C9}"/>
              </a:ext>
            </a:extLst>
          </p:cNvPr>
          <p:cNvSpPr/>
          <p:nvPr/>
        </p:nvSpPr>
        <p:spPr>
          <a:xfrm>
            <a:off x="4744478" y="2879748"/>
            <a:ext cx="1990697" cy="549252"/>
          </a:xfrm>
          <a:custGeom>
            <a:avLst/>
            <a:gdLst/>
            <a:ahLst/>
            <a:cxnLst/>
            <a:rect l="l" t="t" r="r" b="b"/>
            <a:pathLst>
              <a:path w="1076325" h="296968" extrusionOk="0">
                <a:moveTo>
                  <a:pt x="121920" y="9313"/>
                </a:moveTo>
                <a:cubicBezTo>
                  <a:pt x="121920" y="9313"/>
                  <a:pt x="542925" y="-11642"/>
                  <a:pt x="984885" y="9313"/>
                </a:cubicBezTo>
                <a:lnTo>
                  <a:pt x="1042988" y="21696"/>
                </a:lnTo>
                <a:lnTo>
                  <a:pt x="1076325" y="296968"/>
                </a:lnTo>
                <a:lnTo>
                  <a:pt x="0" y="288396"/>
                </a:lnTo>
                <a:lnTo>
                  <a:pt x="49530" y="34078"/>
                </a:lnTo>
                <a:lnTo>
                  <a:pt x="121920" y="93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77;p2">
            <a:extLst>
              <a:ext uri="{FF2B5EF4-FFF2-40B4-BE49-F238E27FC236}">
                <a16:creationId xmlns:a16="http://schemas.microsoft.com/office/drawing/2014/main" id="{E9B7DB48-AF01-4A6D-9A2B-7A3E45C20B77}"/>
              </a:ext>
            </a:extLst>
          </p:cNvPr>
          <p:cNvSpPr/>
          <p:nvPr/>
        </p:nvSpPr>
        <p:spPr>
          <a:xfrm>
            <a:off x="4833062" y="3117561"/>
            <a:ext cx="1793387" cy="33471"/>
          </a:xfrm>
          <a:custGeom>
            <a:avLst/>
            <a:gdLst/>
            <a:ahLst/>
            <a:cxnLst/>
            <a:rect l="l" t="t" r="r" b="b"/>
            <a:pathLst>
              <a:path w="969644" h="18097" extrusionOk="0">
                <a:moveTo>
                  <a:pt x="969645" y="18097"/>
                </a:moveTo>
                <a:lnTo>
                  <a:pt x="0" y="18097"/>
                </a:lnTo>
                <a:lnTo>
                  <a:pt x="4763" y="0"/>
                </a:lnTo>
                <a:lnTo>
                  <a:pt x="964883" y="0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78;p2">
            <a:extLst>
              <a:ext uri="{FF2B5EF4-FFF2-40B4-BE49-F238E27FC236}">
                <a16:creationId xmlns:a16="http://schemas.microsoft.com/office/drawing/2014/main" id="{422323A2-009E-4B10-9160-80A71CB4F30C}"/>
              </a:ext>
            </a:extLst>
          </p:cNvPr>
          <p:cNvSpPr/>
          <p:nvPr/>
        </p:nvSpPr>
        <p:spPr>
          <a:xfrm>
            <a:off x="4616088" y="2887986"/>
            <a:ext cx="2229121" cy="595446"/>
          </a:xfrm>
          <a:custGeom>
            <a:avLst/>
            <a:gdLst/>
            <a:ahLst/>
            <a:cxnLst/>
            <a:rect l="l" t="t" r="r" b="b"/>
            <a:pathLst>
              <a:path w="1205235" h="321944" extrusionOk="0">
                <a:moveTo>
                  <a:pt x="1138399" y="22860"/>
                </a:moveTo>
                <a:cubicBezTo>
                  <a:pt x="1129826" y="8573"/>
                  <a:pt x="1114586" y="0"/>
                  <a:pt x="1098394" y="0"/>
                </a:cubicBezTo>
                <a:lnTo>
                  <a:pt x="1035529" y="0"/>
                </a:lnTo>
                <a:cubicBezTo>
                  <a:pt x="1027909" y="0"/>
                  <a:pt x="1024099" y="8573"/>
                  <a:pt x="1027909" y="14288"/>
                </a:cubicBezTo>
                <a:cubicBezTo>
                  <a:pt x="1124111" y="147638"/>
                  <a:pt x="1092679" y="270510"/>
                  <a:pt x="1092679" y="270510"/>
                </a:cubicBezTo>
                <a:lnTo>
                  <a:pt x="644051" y="270510"/>
                </a:lnTo>
                <a:lnTo>
                  <a:pt x="561184" y="270510"/>
                </a:lnTo>
                <a:lnTo>
                  <a:pt x="112556" y="270510"/>
                </a:lnTo>
                <a:cubicBezTo>
                  <a:pt x="112556" y="270510"/>
                  <a:pt x="82076" y="147638"/>
                  <a:pt x="177326" y="14288"/>
                </a:cubicBezTo>
                <a:cubicBezTo>
                  <a:pt x="181136" y="8573"/>
                  <a:pt x="177326" y="0"/>
                  <a:pt x="169706" y="0"/>
                </a:cubicBezTo>
                <a:lnTo>
                  <a:pt x="106841" y="0"/>
                </a:lnTo>
                <a:cubicBezTo>
                  <a:pt x="90649" y="0"/>
                  <a:pt x="75409" y="8573"/>
                  <a:pt x="66836" y="22860"/>
                </a:cubicBezTo>
                <a:cubicBezTo>
                  <a:pt x="38261" y="71438"/>
                  <a:pt x="-19841" y="174308"/>
                  <a:pt x="6829" y="290513"/>
                </a:cubicBezTo>
                <a:cubicBezTo>
                  <a:pt x="10639" y="308610"/>
                  <a:pt x="27784" y="321945"/>
                  <a:pt x="45881" y="321945"/>
                </a:cubicBezTo>
                <a:lnTo>
                  <a:pt x="561184" y="321945"/>
                </a:lnTo>
                <a:lnTo>
                  <a:pt x="644051" y="321945"/>
                </a:lnTo>
                <a:lnTo>
                  <a:pt x="1159354" y="321945"/>
                </a:lnTo>
                <a:cubicBezTo>
                  <a:pt x="1178404" y="321945"/>
                  <a:pt x="1194596" y="308610"/>
                  <a:pt x="1198406" y="290513"/>
                </a:cubicBezTo>
                <a:cubicBezTo>
                  <a:pt x="1225076" y="173355"/>
                  <a:pt x="1166974" y="70485"/>
                  <a:pt x="1138399" y="22860"/>
                </a:cubicBezTo>
                <a:close/>
              </a:path>
            </a:pathLst>
          </a:custGeom>
          <a:solidFill>
            <a:srgbClr val="D7631B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9" name="Google Shape;279;p2">
            <a:extLst>
              <a:ext uri="{FF2B5EF4-FFF2-40B4-BE49-F238E27FC236}">
                <a16:creationId xmlns:a16="http://schemas.microsoft.com/office/drawing/2014/main" id="{00978FBC-062D-43B2-8441-B105BCE5CBB8}"/>
              </a:ext>
            </a:extLst>
          </p:cNvPr>
          <p:cNvGrpSpPr/>
          <p:nvPr/>
        </p:nvGrpSpPr>
        <p:grpSpPr>
          <a:xfrm>
            <a:off x="5524823" y="3263884"/>
            <a:ext cx="427499" cy="324238"/>
            <a:chOff x="2276500" y="656217"/>
            <a:chExt cx="409116" cy="310295"/>
          </a:xfrm>
          <a:solidFill>
            <a:srgbClr val="D7631B"/>
          </a:solidFill>
        </p:grpSpPr>
        <p:sp>
          <p:nvSpPr>
            <p:cNvPr id="270" name="Google Shape;280;p2">
              <a:extLst>
                <a:ext uri="{FF2B5EF4-FFF2-40B4-BE49-F238E27FC236}">
                  <a16:creationId xmlns:a16="http://schemas.microsoft.com/office/drawing/2014/main" id="{52CCAB75-8670-4710-9075-FC2EE2558FD6}"/>
                </a:ext>
              </a:extLst>
            </p:cNvPr>
            <p:cNvSpPr/>
            <p:nvPr/>
          </p:nvSpPr>
          <p:spPr>
            <a:xfrm>
              <a:off x="2276500" y="678743"/>
              <a:ext cx="409116" cy="287769"/>
            </a:xfrm>
            <a:custGeom>
              <a:avLst/>
              <a:gdLst/>
              <a:ahLst/>
              <a:cxnLst/>
              <a:rect l="l" t="t" r="r" b="b"/>
              <a:pathLst>
                <a:path w="224789" h="158115" extrusionOk="0">
                  <a:moveTo>
                    <a:pt x="185738" y="0"/>
                  </a:moveTo>
                  <a:lnTo>
                    <a:pt x="39053" y="0"/>
                  </a:lnTo>
                  <a:cubicBezTo>
                    <a:pt x="18098" y="0"/>
                    <a:pt x="0" y="17145"/>
                    <a:pt x="0" y="39052"/>
                  </a:cubicBezTo>
                  <a:lnTo>
                    <a:pt x="0" y="119063"/>
                  </a:lnTo>
                  <a:cubicBezTo>
                    <a:pt x="0" y="140018"/>
                    <a:pt x="17145" y="158115"/>
                    <a:pt x="39053" y="158115"/>
                  </a:cubicBezTo>
                  <a:lnTo>
                    <a:pt x="185738" y="158115"/>
                  </a:lnTo>
                  <a:cubicBezTo>
                    <a:pt x="206693" y="158115"/>
                    <a:pt x="224790" y="140970"/>
                    <a:pt x="224790" y="119063"/>
                  </a:cubicBezTo>
                  <a:lnTo>
                    <a:pt x="224790" y="39052"/>
                  </a:lnTo>
                  <a:cubicBezTo>
                    <a:pt x="223838" y="17145"/>
                    <a:pt x="206693" y="0"/>
                    <a:pt x="1857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81;p2">
              <a:extLst>
                <a:ext uri="{FF2B5EF4-FFF2-40B4-BE49-F238E27FC236}">
                  <a16:creationId xmlns:a16="http://schemas.microsoft.com/office/drawing/2014/main" id="{BA02E1B6-0AF0-48D1-9D99-1F6D4026E9DF}"/>
                </a:ext>
              </a:extLst>
            </p:cNvPr>
            <p:cNvSpPr/>
            <p:nvPr/>
          </p:nvSpPr>
          <p:spPr>
            <a:xfrm>
              <a:off x="2276500" y="656217"/>
              <a:ext cx="409116" cy="287767"/>
            </a:xfrm>
            <a:custGeom>
              <a:avLst/>
              <a:gdLst/>
              <a:ahLst/>
              <a:cxnLst/>
              <a:rect l="l" t="t" r="r" b="b"/>
              <a:pathLst>
                <a:path w="224789" h="158114" extrusionOk="0">
                  <a:moveTo>
                    <a:pt x="185738" y="0"/>
                  </a:moveTo>
                  <a:lnTo>
                    <a:pt x="39053" y="0"/>
                  </a:lnTo>
                  <a:cubicBezTo>
                    <a:pt x="18098" y="0"/>
                    <a:pt x="0" y="17145"/>
                    <a:pt x="0" y="39052"/>
                  </a:cubicBezTo>
                  <a:lnTo>
                    <a:pt x="0" y="119063"/>
                  </a:lnTo>
                  <a:cubicBezTo>
                    <a:pt x="0" y="140017"/>
                    <a:pt x="17145" y="158115"/>
                    <a:pt x="39053" y="158115"/>
                  </a:cubicBezTo>
                  <a:lnTo>
                    <a:pt x="185738" y="158115"/>
                  </a:lnTo>
                  <a:cubicBezTo>
                    <a:pt x="206693" y="158115"/>
                    <a:pt x="224790" y="140970"/>
                    <a:pt x="224790" y="119063"/>
                  </a:cubicBezTo>
                  <a:lnTo>
                    <a:pt x="224790" y="39052"/>
                  </a:lnTo>
                  <a:cubicBezTo>
                    <a:pt x="223838" y="17145"/>
                    <a:pt x="206693" y="0"/>
                    <a:pt x="1857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2" name="Google Shape;282;p2">
              <a:extLst>
                <a:ext uri="{FF2B5EF4-FFF2-40B4-BE49-F238E27FC236}">
                  <a16:creationId xmlns:a16="http://schemas.microsoft.com/office/drawing/2014/main" id="{27C6CF64-1998-459F-86AF-C90388DB994D}"/>
                </a:ext>
              </a:extLst>
            </p:cNvPr>
            <p:cNvGrpSpPr/>
            <p:nvPr/>
          </p:nvGrpSpPr>
          <p:grpSpPr>
            <a:xfrm>
              <a:off x="2437596" y="708043"/>
              <a:ext cx="86635" cy="166440"/>
              <a:chOff x="6047422" y="3347028"/>
              <a:chExt cx="47625" cy="91496"/>
            </a:xfrm>
            <a:grpFill/>
          </p:grpSpPr>
          <p:sp>
            <p:nvSpPr>
              <p:cNvPr id="273" name="Google Shape;283;p2">
                <a:extLst>
                  <a:ext uri="{FF2B5EF4-FFF2-40B4-BE49-F238E27FC236}">
                    <a16:creationId xmlns:a16="http://schemas.microsoft.com/office/drawing/2014/main" id="{0B0178F0-D2E8-472B-AFDF-C37B8A763859}"/>
                  </a:ext>
                </a:extLst>
              </p:cNvPr>
              <p:cNvSpPr/>
              <p:nvPr/>
            </p:nvSpPr>
            <p:spPr>
              <a:xfrm>
                <a:off x="6047422" y="3347028"/>
                <a:ext cx="47625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47680" extrusionOk="0">
                    <a:moveTo>
                      <a:pt x="47625" y="23868"/>
                    </a:moveTo>
                    <a:cubicBezTo>
                      <a:pt x="47625" y="37203"/>
                      <a:pt x="37148" y="47681"/>
                      <a:pt x="23813" y="47681"/>
                    </a:cubicBezTo>
                    <a:cubicBezTo>
                      <a:pt x="10477" y="47681"/>
                      <a:pt x="0" y="37203"/>
                      <a:pt x="0" y="23868"/>
                    </a:cubicBezTo>
                    <a:cubicBezTo>
                      <a:pt x="0" y="10533"/>
                      <a:pt x="10477" y="56"/>
                      <a:pt x="23813" y="56"/>
                    </a:cubicBezTo>
                    <a:cubicBezTo>
                      <a:pt x="37148" y="-897"/>
                      <a:pt x="47625" y="10533"/>
                      <a:pt x="47625" y="238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84;p2">
                <a:extLst>
                  <a:ext uri="{FF2B5EF4-FFF2-40B4-BE49-F238E27FC236}">
                    <a16:creationId xmlns:a16="http://schemas.microsoft.com/office/drawing/2014/main" id="{DA59CD63-54B1-46D3-8A2C-7582CCCBF307}"/>
                  </a:ext>
                </a:extLst>
              </p:cNvPr>
              <p:cNvSpPr/>
              <p:nvPr/>
            </p:nvSpPr>
            <p:spPr>
              <a:xfrm>
                <a:off x="6049326" y="3370897"/>
                <a:ext cx="45720" cy="67627"/>
              </a:xfrm>
              <a:custGeom>
                <a:avLst/>
                <a:gdLst/>
                <a:ahLst/>
                <a:cxnLst/>
                <a:rect l="l" t="t" r="r" b="b"/>
                <a:pathLst>
                  <a:path w="45720" h="67627" extrusionOk="0">
                    <a:moveTo>
                      <a:pt x="21908" y="0"/>
                    </a:moveTo>
                    <a:lnTo>
                      <a:pt x="0" y="67627"/>
                    </a:lnTo>
                    <a:lnTo>
                      <a:pt x="45720" y="676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5" name="Google Shape;285;p2">
            <a:extLst>
              <a:ext uri="{FF2B5EF4-FFF2-40B4-BE49-F238E27FC236}">
                <a16:creationId xmlns:a16="http://schemas.microsoft.com/office/drawing/2014/main" id="{E3D0DD48-C5B7-4E3F-95D3-EB89813FF77B}"/>
              </a:ext>
            </a:extLst>
          </p:cNvPr>
          <p:cNvGrpSpPr/>
          <p:nvPr/>
        </p:nvGrpSpPr>
        <p:grpSpPr>
          <a:xfrm>
            <a:off x="4071165" y="5069159"/>
            <a:ext cx="325616" cy="255327"/>
            <a:chOff x="5545605" y="2504907"/>
            <a:chExt cx="312192" cy="244800"/>
          </a:xfrm>
        </p:grpSpPr>
        <p:sp>
          <p:nvSpPr>
            <p:cNvPr id="276" name="Google Shape;286;p2">
              <a:extLst>
                <a:ext uri="{FF2B5EF4-FFF2-40B4-BE49-F238E27FC236}">
                  <a16:creationId xmlns:a16="http://schemas.microsoft.com/office/drawing/2014/main" id="{C5F31EB1-81B7-4BCA-837B-FAA1E2B2E9E0}"/>
                </a:ext>
              </a:extLst>
            </p:cNvPr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87;p2">
              <a:extLst>
                <a:ext uri="{FF2B5EF4-FFF2-40B4-BE49-F238E27FC236}">
                  <a16:creationId xmlns:a16="http://schemas.microsoft.com/office/drawing/2014/main" id="{530E0043-51CD-4DFD-AF70-4C8D75ECDA2D}"/>
                </a:ext>
              </a:extLst>
            </p:cNvPr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88;p2">
              <a:extLst>
                <a:ext uri="{FF2B5EF4-FFF2-40B4-BE49-F238E27FC236}">
                  <a16:creationId xmlns:a16="http://schemas.microsoft.com/office/drawing/2014/main" id="{0DBEA9F7-DAB2-43DA-9E06-516DAB14D274}"/>
                </a:ext>
              </a:extLst>
            </p:cNvPr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89;p2">
              <a:extLst>
                <a:ext uri="{FF2B5EF4-FFF2-40B4-BE49-F238E27FC236}">
                  <a16:creationId xmlns:a16="http://schemas.microsoft.com/office/drawing/2014/main" id="{FFC60DBC-9921-485A-BF0F-B1ECE8DB35E0}"/>
                </a:ext>
              </a:extLst>
            </p:cNvPr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90;p2">
              <a:extLst>
                <a:ext uri="{FF2B5EF4-FFF2-40B4-BE49-F238E27FC236}">
                  <a16:creationId xmlns:a16="http://schemas.microsoft.com/office/drawing/2014/main" id="{C404EA2F-A2CF-4DEC-BA1B-8000658CE454}"/>
                </a:ext>
              </a:extLst>
            </p:cNvPr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91;p2">
              <a:extLst>
                <a:ext uri="{FF2B5EF4-FFF2-40B4-BE49-F238E27FC236}">
                  <a16:creationId xmlns:a16="http://schemas.microsoft.com/office/drawing/2014/main" id="{F7837FA3-AE7D-46EC-85B3-CEDA664F0828}"/>
                </a:ext>
              </a:extLst>
            </p:cNvPr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2" name="Google Shape;292;p2">
            <a:extLst>
              <a:ext uri="{FF2B5EF4-FFF2-40B4-BE49-F238E27FC236}">
                <a16:creationId xmlns:a16="http://schemas.microsoft.com/office/drawing/2014/main" id="{F7FC1022-7FBC-4A71-8F23-A9D99A8B8B61}"/>
              </a:ext>
            </a:extLst>
          </p:cNvPr>
          <p:cNvGrpSpPr/>
          <p:nvPr/>
        </p:nvGrpSpPr>
        <p:grpSpPr>
          <a:xfrm>
            <a:off x="4059453" y="4992192"/>
            <a:ext cx="325616" cy="255327"/>
            <a:chOff x="5545605" y="2504907"/>
            <a:chExt cx="312192" cy="244800"/>
          </a:xfrm>
        </p:grpSpPr>
        <p:sp>
          <p:nvSpPr>
            <p:cNvPr id="283" name="Google Shape;293;p2">
              <a:extLst>
                <a:ext uri="{FF2B5EF4-FFF2-40B4-BE49-F238E27FC236}">
                  <a16:creationId xmlns:a16="http://schemas.microsoft.com/office/drawing/2014/main" id="{D893DF20-2343-4DA8-8B52-BCB53E75D2E2}"/>
                </a:ext>
              </a:extLst>
            </p:cNvPr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94;p2">
              <a:extLst>
                <a:ext uri="{FF2B5EF4-FFF2-40B4-BE49-F238E27FC236}">
                  <a16:creationId xmlns:a16="http://schemas.microsoft.com/office/drawing/2014/main" id="{BE80D43A-A794-4A56-940F-47C11D379C81}"/>
                </a:ext>
              </a:extLst>
            </p:cNvPr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95;p2">
              <a:extLst>
                <a:ext uri="{FF2B5EF4-FFF2-40B4-BE49-F238E27FC236}">
                  <a16:creationId xmlns:a16="http://schemas.microsoft.com/office/drawing/2014/main" id="{C7F38DE9-BEE8-4324-B3F9-9D290874ECA3}"/>
                </a:ext>
              </a:extLst>
            </p:cNvPr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96;p2">
              <a:extLst>
                <a:ext uri="{FF2B5EF4-FFF2-40B4-BE49-F238E27FC236}">
                  <a16:creationId xmlns:a16="http://schemas.microsoft.com/office/drawing/2014/main" id="{107DDA5A-D398-41D5-BA71-F264FB81E08E}"/>
                </a:ext>
              </a:extLst>
            </p:cNvPr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97;p2">
              <a:extLst>
                <a:ext uri="{FF2B5EF4-FFF2-40B4-BE49-F238E27FC236}">
                  <a16:creationId xmlns:a16="http://schemas.microsoft.com/office/drawing/2014/main" id="{B057212A-F6F9-44B5-9931-AF45250808F6}"/>
                </a:ext>
              </a:extLst>
            </p:cNvPr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98;p2">
              <a:extLst>
                <a:ext uri="{FF2B5EF4-FFF2-40B4-BE49-F238E27FC236}">
                  <a16:creationId xmlns:a16="http://schemas.microsoft.com/office/drawing/2014/main" id="{ECF4044D-BD4E-4E20-A001-212A68E9F39C}"/>
                </a:ext>
              </a:extLst>
            </p:cNvPr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9" name="Google Shape;299;p2">
            <a:extLst>
              <a:ext uri="{FF2B5EF4-FFF2-40B4-BE49-F238E27FC236}">
                <a16:creationId xmlns:a16="http://schemas.microsoft.com/office/drawing/2014/main" id="{E1DCA6B7-5622-40DA-B4FD-E5C90C109981}"/>
              </a:ext>
            </a:extLst>
          </p:cNvPr>
          <p:cNvGrpSpPr/>
          <p:nvPr/>
        </p:nvGrpSpPr>
        <p:grpSpPr>
          <a:xfrm>
            <a:off x="4062799" y="4895145"/>
            <a:ext cx="325616" cy="255327"/>
            <a:chOff x="5545605" y="2504907"/>
            <a:chExt cx="312192" cy="244800"/>
          </a:xfrm>
        </p:grpSpPr>
        <p:sp>
          <p:nvSpPr>
            <p:cNvPr id="290" name="Google Shape;300;p2">
              <a:extLst>
                <a:ext uri="{FF2B5EF4-FFF2-40B4-BE49-F238E27FC236}">
                  <a16:creationId xmlns:a16="http://schemas.microsoft.com/office/drawing/2014/main" id="{12327081-F59A-4661-8BA4-0CF21F507AE2}"/>
                </a:ext>
              </a:extLst>
            </p:cNvPr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301;p2">
              <a:extLst>
                <a:ext uri="{FF2B5EF4-FFF2-40B4-BE49-F238E27FC236}">
                  <a16:creationId xmlns:a16="http://schemas.microsoft.com/office/drawing/2014/main" id="{2D9C6F97-E2B1-4234-83BA-02508EC05192}"/>
                </a:ext>
              </a:extLst>
            </p:cNvPr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302;p2">
              <a:extLst>
                <a:ext uri="{FF2B5EF4-FFF2-40B4-BE49-F238E27FC236}">
                  <a16:creationId xmlns:a16="http://schemas.microsoft.com/office/drawing/2014/main" id="{83DBE22A-6140-4005-BBD2-EADD9B6B0661}"/>
                </a:ext>
              </a:extLst>
            </p:cNvPr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303;p2">
              <a:extLst>
                <a:ext uri="{FF2B5EF4-FFF2-40B4-BE49-F238E27FC236}">
                  <a16:creationId xmlns:a16="http://schemas.microsoft.com/office/drawing/2014/main" id="{95D5ED4C-6373-48B0-B30D-7CC105E2F62B}"/>
                </a:ext>
              </a:extLst>
            </p:cNvPr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304;p2">
              <a:extLst>
                <a:ext uri="{FF2B5EF4-FFF2-40B4-BE49-F238E27FC236}">
                  <a16:creationId xmlns:a16="http://schemas.microsoft.com/office/drawing/2014/main" id="{83E5E643-B208-4C7C-8F3C-26A91730252E}"/>
                </a:ext>
              </a:extLst>
            </p:cNvPr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305;p2">
              <a:extLst>
                <a:ext uri="{FF2B5EF4-FFF2-40B4-BE49-F238E27FC236}">
                  <a16:creationId xmlns:a16="http://schemas.microsoft.com/office/drawing/2014/main" id="{D2E869F9-1022-4749-AE6B-FAE77E3F9ECE}"/>
                </a:ext>
              </a:extLst>
            </p:cNvPr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" name="Google Shape;306;p2">
            <a:extLst>
              <a:ext uri="{FF2B5EF4-FFF2-40B4-BE49-F238E27FC236}">
                <a16:creationId xmlns:a16="http://schemas.microsoft.com/office/drawing/2014/main" id="{446EF864-CC63-4612-8538-6460DB634105}"/>
              </a:ext>
            </a:extLst>
          </p:cNvPr>
          <p:cNvGrpSpPr/>
          <p:nvPr/>
        </p:nvGrpSpPr>
        <p:grpSpPr>
          <a:xfrm>
            <a:off x="4066145" y="4818177"/>
            <a:ext cx="325616" cy="255327"/>
            <a:chOff x="5545605" y="2504907"/>
            <a:chExt cx="312192" cy="244800"/>
          </a:xfrm>
        </p:grpSpPr>
        <p:sp>
          <p:nvSpPr>
            <p:cNvPr id="297" name="Google Shape;307;p2">
              <a:extLst>
                <a:ext uri="{FF2B5EF4-FFF2-40B4-BE49-F238E27FC236}">
                  <a16:creationId xmlns:a16="http://schemas.microsoft.com/office/drawing/2014/main" id="{6085B4B2-A9FF-4F96-81A2-D5568413084F}"/>
                </a:ext>
              </a:extLst>
            </p:cNvPr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308;p2">
              <a:extLst>
                <a:ext uri="{FF2B5EF4-FFF2-40B4-BE49-F238E27FC236}">
                  <a16:creationId xmlns:a16="http://schemas.microsoft.com/office/drawing/2014/main" id="{49EC7FD9-B546-4F76-B4E8-7DB63BF4BF04}"/>
                </a:ext>
              </a:extLst>
            </p:cNvPr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309;p2">
              <a:extLst>
                <a:ext uri="{FF2B5EF4-FFF2-40B4-BE49-F238E27FC236}">
                  <a16:creationId xmlns:a16="http://schemas.microsoft.com/office/drawing/2014/main" id="{ECC22F7D-98DA-4B79-B446-A2BDB9A11942}"/>
                </a:ext>
              </a:extLst>
            </p:cNvPr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10;p2">
              <a:extLst>
                <a:ext uri="{FF2B5EF4-FFF2-40B4-BE49-F238E27FC236}">
                  <a16:creationId xmlns:a16="http://schemas.microsoft.com/office/drawing/2014/main" id="{82333D4C-61DB-4C86-924F-025B48024DD5}"/>
                </a:ext>
              </a:extLst>
            </p:cNvPr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11;p2">
              <a:extLst>
                <a:ext uri="{FF2B5EF4-FFF2-40B4-BE49-F238E27FC236}">
                  <a16:creationId xmlns:a16="http://schemas.microsoft.com/office/drawing/2014/main" id="{50EE2A1F-7802-402B-BD42-06957BFD5D70}"/>
                </a:ext>
              </a:extLst>
            </p:cNvPr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12;p2">
              <a:extLst>
                <a:ext uri="{FF2B5EF4-FFF2-40B4-BE49-F238E27FC236}">
                  <a16:creationId xmlns:a16="http://schemas.microsoft.com/office/drawing/2014/main" id="{54CB02DF-3F76-471C-BF19-9818938BDEA6}"/>
                </a:ext>
              </a:extLst>
            </p:cNvPr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313;p2">
            <a:extLst>
              <a:ext uri="{FF2B5EF4-FFF2-40B4-BE49-F238E27FC236}">
                <a16:creationId xmlns:a16="http://schemas.microsoft.com/office/drawing/2014/main" id="{C0003BD4-10B1-4202-8463-A4299FC3ECC0}"/>
              </a:ext>
            </a:extLst>
          </p:cNvPr>
          <p:cNvGrpSpPr/>
          <p:nvPr/>
        </p:nvGrpSpPr>
        <p:grpSpPr>
          <a:xfrm>
            <a:off x="3698036" y="5253213"/>
            <a:ext cx="325616" cy="255327"/>
            <a:chOff x="5545605" y="2504907"/>
            <a:chExt cx="312192" cy="244800"/>
          </a:xfrm>
        </p:grpSpPr>
        <p:sp>
          <p:nvSpPr>
            <p:cNvPr id="304" name="Google Shape;314;p2">
              <a:extLst>
                <a:ext uri="{FF2B5EF4-FFF2-40B4-BE49-F238E27FC236}">
                  <a16:creationId xmlns:a16="http://schemas.microsoft.com/office/drawing/2014/main" id="{225E2C7A-033B-46AE-AF27-C2EA030F0932}"/>
                </a:ext>
              </a:extLst>
            </p:cNvPr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15;p2">
              <a:extLst>
                <a:ext uri="{FF2B5EF4-FFF2-40B4-BE49-F238E27FC236}">
                  <a16:creationId xmlns:a16="http://schemas.microsoft.com/office/drawing/2014/main" id="{5B282CC2-8126-4D79-83C6-1D9673A72DE3}"/>
                </a:ext>
              </a:extLst>
            </p:cNvPr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16;p2">
              <a:extLst>
                <a:ext uri="{FF2B5EF4-FFF2-40B4-BE49-F238E27FC236}">
                  <a16:creationId xmlns:a16="http://schemas.microsoft.com/office/drawing/2014/main" id="{9B736493-1A2D-4553-85CB-8A6403EE4950}"/>
                </a:ext>
              </a:extLst>
            </p:cNvPr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17;p2">
              <a:extLst>
                <a:ext uri="{FF2B5EF4-FFF2-40B4-BE49-F238E27FC236}">
                  <a16:creationId xmlns:a16="http://schemas.microsoft.com/office/drawing/2014/main" id="{FD34F071-DE96-4DBA-A19B-08336D141865}"/>
                </a:ext>
              </a:extLst>
            </p:cNvPr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18;p2">
              <a:extLst>
                <a:ext uri="{FF2B5EF4-FFF2-40B4-BE49-F238E27FC236}">
                  <a16:creationId xmlns:a16="http://schemas.microsoft.com/office/drawing/2014/main" id="{C05E64CF-0294-462F-9245-EB55EEDA6163}"/>
                </a:ext>
              </a:extLst>
            </p:cNvPr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19;p2">
              <a:extLst>
                <a:ext uri="{FF2B5EF4-FFF2-40B4-BE49-F238E27FC236}">
                  <a16:creationId xmlns:a16="http://schemas.microsoft.com/office/drawing/2014/main" id="{1A1E2D0B-438A-451B-A23A-FC7B969A2AED}"/>
                </a:ext>
              </a:extLst>
            </p:cNvPr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0" name="Google Shape;320;p2">
            <a:extLst>
              <a:ext uri="{FF2B5EF4-FFF2-40B4-BE49-F238E27FC236}">
                <a16:creationId xmlns:a16="http://schemas.microsoft.com/office/drawing/2014/main" id="{DEAF88C2-E0E6-46C8-8FC3-2E8392CA8403}"/>
              </a:ext>
            </a:extLst>
          </p:cNvPr>
          <p:cNvGrpSpPr/>
          <p:nvPr/>
        </p:nvGrpSpPr>
        <p:grpSpPr>
          <a:xfrm>
            <a:off x="3686324" y="5176246"/>
            <a:ext cx="325616" cy="255327"/>
            <a:chOff x="5545605" y="2504907"/>
            <a:chExt cx="312192" cy="244800"/>
          </a:xfrm>
        </p:grpSpPr>
        <p:sp>
          <p:nvSpPr>
            <p:cNvPr id="311" name="Google Shape;321;p2">
              <a:extLst>
                <a:ext uri="{FF2B5EF4-FFF2-40B4-BE49-F238E27FC236}">
                  <a16:creationId xmlns:a16="http://schemas.microsoft.com/office/drawing/2014/main" id="{1C6B06B8-EC79-49D7-BBDF-128890FE16DA}"/>
                </a:ext>
              </a:extLst>
            </p:cNvPr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22;p2">
              <a:extLst>
                <a:ext uri="{FF2B5EF4-FFF2-40B4-BE49-F238E27FC236}">
                  <a16:creationId xmlns:a16="http://schemas.microsoft.com/office/drawing/2014/main" id="{ED4E68F2-EC5F-40C0-A455-A054902D93B8}"/>
                </a:ext>
              </a:extLst>
            </p:cNvPr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23;p2">
              <a:extLst>
                <a:ext uri="{FF2B5EF4-FFF2-40B4-BE49-F238E27FC236}">
                  <a16:creationId xmlns:a16="http://schemas.microsoft.com/office/drawing/2014/main" id="{314F2038-D9A2-4AE2-BAEB-B01DD02ACAF9}"/>
                </a:ext>
              </a:extLst>
            </p:cNvPr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24;p2">
              <a:extLst>
                <a:ext uri="{FF2B5EF4-FFF2-40B4-BE49-F238E27FC236}">
                  <a16:creationId xmlns:a16="http://schemas.microsoft.com/office/drawing/2014/main" id="{27DB696A-250C-4009-A569-013FFF3814DC}"/>
                </a:ext>
              </a:extLst>
            </p:cNvPr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25;p2">
              <a:extLst>
                <a:ext uri="{FF2B5EF4-FFF2-40B4-BE49-F238E27FC236}">
                  <a16:creationId xmlns:a16="http://schemas.microsoft.com/office/drawing/2014/main" id="{CF2C9DA0-23FC-4EB6-8821-330A0466F608}"/>
                </a:ext>
              </a:extLst>
            </p:cNvPr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26;p2">
              <a:extLst>
                <a:ext uri="{FF2B5EF4-FFF2-40B4-BE49-F238E27FC236}">
                  <a16:creationId xmlns:a16="http://schemas.microsoft.com/office/drawing/2014/main" id="{CB5B4AB8-7FA7-4494-9BDD-8232706A0899}"/>
                </a:ext>
              </a:extLst>
            </p:cNvPr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27;p2">
            <a:extLst>
              <a:ext uri="{FF2B5EF4-FFF2-40B4-BE49-F238E27FC236}">
                <a16:creationId xmlns:a16="http://schemas.microsoft.com/office/drawing/2014/main" id="{9ADDE5DF-634B-4FFA-AE26-89C1D5876763}"/>
              </a:ext>
            </a:extLst>
          </p:cNvPr>
          <p:cNvGrpSpPr/>
          <p:nvPr/>
        </p:nvGrpSpPr>
        <p:grpSpPr>
          <a:xfrm>
            <a:off x="3689671" y="5079199"/>
            <a:ext cx="325616" cy="255327"/>
            <a:chOff x="5545605" y="2504907"/>
            <a:chExt cx="312192" cy="244800"/>
          </a:xfrm>
        </p:grpSpPr>
        <p:sp>
          <p:nvSpPr>
            <p:cNvPr id="318" name="Google Shape;328;p2">
              <a:extLst>
                <a:ext uri="{FF2B5EF4-FFF2-40B4-BE49-F238E27FC236}">
                  <a16:creationId xmlns:a16="http://schemas.microsoft.com/office/drawing/2014/main" id="{A47FB620-C1F7-48F3-8C89-81F0836502C6}"/>
                </a:ext>
              </a:extLst>
            </p:cNvPr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29;p2">
              <a:extLst>
                <a:ext uri="{FF2B5EF4-FFF2-40B4-BE49-F238E27FC236}">
                  <a16:creationId xmlns:a16="http://schemas.microsoft.com/office/drawing/2014/main" id="{EFF86861-AEED-4AA2-A48A-B7A3C380871B}"/>
                </a:ext>
              </a:extLst>
            </p:cNvPr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30;p2">
              <a:extLst>
                <a:ext uri="{FF2B5EF4-FFF2-40B4-BE49-F238E27FC236}">
                  <a16:creationId xmlns:a16="http://schemas.microsoft.com/office/drawing/2014/main" id="{BC86C680-ADCF-48FF-9517-E2E1690600DD}"/>
                </a:ext>
              </a:extLst>
            </p:cNvPr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31;p2">
              <a:extLst>
                <a:ext uri="{FF2B5EF4-FFF2-40B4-BE49-F238E27FC236}">
                  <a16:creationId xmlns:a16="http://schemas.microsoft.com/office/drawing/2014/main" id="{62F40CBA-AB81-42F2-889D-DA820978A01A}"/>
                </a:ext>
              </a:extLst>
            </p:cNvPr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32;p2">
              <a:extLst>
                <a:ext uri="{FF2B5EF4-FFF2-40B4-BE49-F238E27FC236}">
                  <a16:creationId xmlns:a16="http://schemas.microsoft.com/office/drawing/2014/main" id="{10109C3C-D5C3-4116-A4E7-E3EB85BF2C97}"/>
                </a:ext>
              </a:extLst>
            </p:cNvPr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33;p2">
              <a:extLst>
                <a:ext uri="{FF2B5EF4-FFF2-40B4-BE49-F238E27FC236}">
                  <a16:creationId xmlns:a16="http://schemas.microsoft.com/office/drawing/2014/main" id="{D59C8D42-0A5A-45C0-866C-59C580F31248}"/>
                </a:ext>
              </a:extLst>
            </p:cNvPr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4" name="Google Shape;334;p2">
            <a:extLst>
              <a:ext uri="{FF2B5EF4-FFF2-40B4-BE49-F238E27FC236}">
                <a16:creationId xmlns:a16="http://schemas.microsoft.com/office/drawing/2014/main" id="{136A318C-D3A3-4E7E-8D4A-8D4877B8D6D7}"/>
              </a:ext>
            </a:extLst>
          </p:cNvPr>
          <p:cNvGrpSpPr/>
          <p:nvPr/>
        </p:nvGrpSpPr>
        <p:grpSpPr>
          <a:xfrm>
            <a:off x="3693017" y="5002231"/>
            <a:ext cx="325616" cy="255327"/>
            <a:chOff x="5545605" y="2504907"/>
            <a:chExt cx="312192" cy="244800"/>
          </a:xfrm>
        </p:grpSpPr>
        <p:sp>
          <p:nvSpPr>
            <p:cNvPr id="325" name="Google Shape;335;p2">
              <a:extLst>
                <a:ext uri="{FF2B5EF4-FFF2-40B4-BE49-F238E27FC236}">
                  <a16:creationId xmlns:a16="http://schemas.microsoft.com/office/drawing/2014/main" id="{A253D5CC-E4F0-43D4-92ED-96009757F8E8}"/>
                </a:ext>
              </a:extLst>
            </p:cNvPr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36;p2">
              <a:extLst>
                <a:ext uri="{FF2B5EF4-FFF2-40B4-BE49-F238E27FC236}">
                  <a16:creationId xmlns:a16="http://schemas.microsoft.com/office/drawing/2014/main" id="{D79D07E9-F0DD-4226-9488-6F8A5E5362B2}"/>
                </a:ext>
              </a:extLst>
            </p:cNvPr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37;p2">
              <a:extLst>
                <a:ext uri="{FF2B5EF4-FFF2-40B4-BE49-F238E27FC236}">
                  <a16:creationId xmlns:a16="http://schemas.microsoft.com/office/drawing/2014/main" id="{DBF70626-92E0-432D-AE65-6EEC52A7A196}"/>
                </a:ext>
              </a:extLst>
            </p:cNvPr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38;p2">
              <a:extLst>
                <a:ext uri="{FF2B5EF4-FFF2-40B4-BE49-F238E27FC236}">
                  <a16:creationId xmlns:a16="http://schemas.microsoft.com/office/drawing/2014/main" id="{EF182E95-AE39-4A44-BE66-6EEF9096DE88}"/>
                </a:ext>
              </a:extLst>
            </p:cNvPr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39;p2">
              <a:extLst>
                <a:ext uri="{FF2B5EF4-FFF2-40B4-BE49-F238E27FC236}">
                  <a16:creationId xmlns:a16="http://schemas.microsoft.com/office/drawing/2014/main" id="{134ABF25-6923-4B0C-9F93-EE86D636A71E}"/>
                </a:ext>
              </a:extLst>
            </p:cNvPr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40;p2">
              <a:extLst>
                <a:ext uri="{FF2B5EF4-FFF2-40B4-BE49-F238E27FC236}">
                  <a16:creationId xmlns:a16="http://schemas.microsoft.com/office/drawing/2014/main" id="{CE44498C-1289-4950-AF84-C3C7D43172C8}"/>
                </a:ext>
              </a:extLst>
            </p:cNvPr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1" name="Google Shape;341;p2">
            <a:extLst>
              <a:ext uri="{FF2B5EF4-FFF2-40B4-BE49-F238E27FC236}">
                <a16:creationId xmlns:a16="http://schemas.microsoft.com/office/drawing/2014/main" id="{E08FFDF1-F66C-458E-9158-4668B5CACA8F}"/>
              </a:ext>
            </a:extLst>
          </p:cNvPr>
          <p:cNvGrpSpPr/>
          <p:nvPr/>
        </p:nvGrpSpPr>
        <p:grpSpPr>
          <a:xfrm>
            <a:off x="4052759" y="5537661"/>
            <a:ext cx="325616" cy="255327"/>
            <a:chOff x="5545605" y="2504907"/>
            <a:chExt cx="312192" cy="244800"/>
          </a:xfrm>
        </p:grpSpPr>
        <p:sp>
          <p:nvSpPr>
            <p:cNvPr id="332" name="Google Shape;342;p2">
              <a:extLst>
                <a:ext uri="{FF2B5EF4-FFF2-40B4-BE49-F238E27FC236}">
                  <a16:creationId xmlns:a16="http://schemas.microsoft.com/office/drawing/2014/main" id="{68159473-2B9F-4C93-B309-22A6A2A79142}"/>
                </a:ext>
              </a:extLst>
            </p:cNvPr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43;p2">
              <a:extLst>
                <a:ext uri="{FF2B5EF4-FFF2-40B4-BE49-F238E27FC236}">
                  <a16:creationId xmlns:a16="http://schemas.microsoft.com/office/drawing/2014/main" id="{DB2747F1-35A2-40BF-944D-21A95FCF9C48}"/>
                </a:ext>
              </a:extLst>
            </p:cNvPr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44;p2">
              <a:extLst>
                <a:ext uri="{FF2B5EF4-FFF2-40B4-BE49-F238E27FC236}">
                  <a16:creationId xmlns:a16="http://schemas.microsoft.com/office/drawing/2014/main" id="{B0164045-62CF-4B28-A62F-696BBED5E6C5}"/>
                </a:ext>
              </a:extLst>
            </p:cNvPr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45;p2">
              <a:extLst>
                <a:ext uri="{FF2B5EF4-FFF2-40B4-BE49-F238E27FC236}">
                  <a16:creationId xmlns:a16="http://schemas.microsoft.com/office/drawing/2014/main" id="{229A8150-64CA-4E16-AD64-58814B022F5C}"/>
                </a:ext>
              </a:extLst>
            </p:cNvPr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46;p2">
              <a:extLst>
                <a:ext uri="{FF2B5EF4-FFF2-40B4-BE49-F238E27FC236}">
                  <a16:creationId xmlns:a16="http://schemas.microsoft.com/office/drawing/2014/main" id="{4424EB9D-B292-4225-B28F-49842E0480D3}"/>
                </a:ext>
              </a:extLst>
            </p:cNvPr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47;p2">
              <a:extLst>
                <a:ext uri="{FF2B5EF4-FFF2-40B4-BE49-F238E27FC236}">
                  <a16:creationId xmlns:a16="http://schemas.microsoft.com/office/drawing/2014/main" id="{D055D1BC-D4C0-45A8-80D4-0A73C464F45F}"/>
                </a:ext>
              </a:extLst>
            </p:cNvPr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8" name="Google Shape;348;p2">
            <a:extLst>
              <a:ext uri="{FF2B5EF4-FFF2-40B4-BE49-F238E27FC236}">
                <a16:creationId xmlns:a16="http://schemas.microsoft.com/office/drawing/2014/main" id="{6A40A0A3-8582-43DE-9C1F-D7620411C6A5}"/>
              </a:ext>
            </a:extLst>
          </p:cNvPr>
          <p:cNvGrpSpPr/>
          <p:nvPr/>
        </p:nvGrpSpPr>
        <p:grpSpPr>
          <a:xfrm>
            <a:off x="4041047" y="5460694"/>
            <a:ext cx="325616" cy="255327"/>
            <a:chOff x="5545605" y="2504907"/>
            <a:chExt cx="312192" cy="244800"/>
          </a:xfrm>
        </p:grpSpPr>
        <p:sp>
          <p:nvSpPr>
            <p:cNvPr id="339" name="Google Shape;349;p2">
              <a:extLst>
                <a:ext uri="{FF2B5EF4-FFF2-40B4-BE49-F238E27FC236}">
                  <a16:creationId xmlns:a16="http://schemas.microsoft.com/office/drawing/2014/main" id="{A0F55880-3A79-4959-AEF7-95ECCD86C4C9}"/>
                </a:ext>
              </a:extLst>
            </p:cNvPr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50;p2">
              <a:extLst>
                <a:ext uri="{FF2B5EF4-FFF2-40B4-BE49-F238E27FC236}">
                  <a16:creationId xmlns:a16="http://schemas.microsoft.com/office/drawing/2014/main" id="{33E45D79-BE45-44E2-A858-6CA2E02020F9}"/>
                </a:ext>
              </a:extLst>
            </p:cNvPr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51;p2">
              <a:extLst>
                <a:ext uri="{FF2B5EF4-FFF2-40B4-BE49-F238E27FC236}">
                  <a16:creationId xmlns:a16="http://schemas.microsoft.com/office/drawing/2014/main" id="{8A9C6093-4857-4EBA-A8CD-3159190A1C9C}"/>
                </a:ext>
              </a:extLst>
            </p:cNvPr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52;p2">
              <a:extLst>
                <a:ext uri="{FF2B5EF4-FFF2-40B4-BE49-F238E27FC236}">
                  <a16:creationId xmlns:a16="http://schemas.microsoft.com/office/drawing/2014/main" id="{7622B577-1814-4957-BE77-0A7E7A014639}"/>
                </a:ext>
              </a:extLst>
            </p:cNvPr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53;p2">
              <a:extLst>
                <a:ext uri="{FF2B5EF4-FFF2-40B4-BE49-F238E27FC236}">
                  <a16:creationId xmlns:a16="http://schemas.microsoft.com/office/drawing/2014/main" id="{F14877B6-C799-4508-9642-051199AD01A5}"/>
                </a:ext>
              </a:extLst>
            </p:cNvPr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54;p2">
              <a:extLst>
                <a:ext uri="{FF2B5EF4-FFF2-40B4-BE49-F238E27FC236}">
                  <a16:creationId xmlns:a16="http://schemas.microsoft.com/office/drawing/2014/main" id="{1323AE8D-D050-45B1-B7C4-EC0758A4B7F6}"/>
                </a:ext>
              </a:extLst>
            </p:cNvPr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55;p2">
            <a:extLst>
              <a:ext uri="{FF2B5EF4-FFF2-40B4-BE49-F238E27FC236}">
                <a16:creationId xmlns:a16="http://schemas.microsoft.com/office/drawing/2014/main" id="{D6D7072C-711E-4926-A52E-EE2A98DD1B7C}"/>
              </a:ext>
            </a:extLst>
          </p:cNvPr>
          <p:cNvGrpSpPr/>
          <p:nvPr/>
        </p:nvGrpSpPr>
        <p:grpSpPr>
          <a:xfrm>
            <a:off x="4044395" y="5363647"/>
            <a:ext cx="325616" cy="255327"/>
            <a:chOff x="5545605" y="2504907"/>
            <a:chExt cx="312192" cy="244800"/>
          </a:xfrm>
        </p:grpSpPr>
        <p:sp>
          <p:nvSpPr>
            <p:cNvPr id="346" name="Google Shape;356;p2">
              <a:extLst>
                <a:ext uri="{FF2B5EF4-FFF2-40B4-BE49-F238E27FC236}">
                  <a16:creationId xmlns:a16="http://schemas.microsoft.com/office/drawing/2014/main" id="{F06B59F8-F5BA-42A9-9847-482A7A70AED9}"/>
                </a:ext>
              </a:extLst>
            </p:cNvPr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57;p2">
              <a:extLst>
                <a:ext uri="{FF2B5EF4-FFF2-40B4-BE49-F238E27FC236}">
                  <a16:creationId xmlns:a16="http://schemas.microsoft.com/office/drawing/2014/main" id="{264912EB-EA75-423C-9820-F5089D942D55}"/>
                </a:ext>
              </a:extLst>
            </p:cNvPr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58;p2">
              <a:extLst>
                <a:ext uri="{FF2B5EF4-FFF2-40B4-BE49-F238E27FC236}">
                  <a16:creationId xmlns:a16="http://schemas.microsoft.com/office/drawing/2014/main" id="{7E240145-7D78-4267-B673-A32DBE59C4FD}"/>
                </a:ext>
              </a:extLst>
            </p:cNvPr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59;p2">
              <a:extLst>
                <a:ext uri="{FF2B5EF4-FFF2-40B4-BE49-F238E27FC236}">
                  <a16:creationId xmlns:a16="http://schemas.microsoft.com/office/drawing/2014/main" id="{87BF7CB3-106F-490C-A759-FDD6A7C102F4}"/>
                </a:ext>
              </a:extLst>
            </p:cNvPr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60;p2">
              <a:extLst>
                <a:ext uri="{FF2B5EF4-FFF2-40B4-BE49-F238E27FC236}">
                  <a16:creationId xmlns:a16="http://schemas.microsoft.com/office/drawing/2014/main" id="{7FFF440B-1BCE-4C0F-A7A8-B0F9386D896C}"/>
                </a:ext>
              </a:extLst>
            </p:cNvPr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61;p2">
              <a:extLst>
                <a:ext uri="{FF2B5EF4-FFF2-40B4-BE49-F238E27FC236}">
                  <a16:creationId xmlns:a16="http://schemas.microsoft.com/office/drawing/2014/main" id="{EE0C0F8D-DFE8-4416-BC6C-2AE8C94F74EF}"/>
                </a:ext>
              </a:extLst>
            </p:cNvPr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2" name="Google Shape;362;p2">
            <a:extLst>
              <a:ext uri="{FF2B5EF4-FFF2-40B4-BE49-F238E27FC236}">
                <a16:creationId xmlns:a16="http://schemas.microsoft.com/office/drawing/2014/main" id="{EB8035D5-D71A-4994-BA6D-EFFA8EB46605}"/>
              </a:ext>
            </a:extLst>
          </p:cNvPr>
          <p:cNvSpPr/>
          <p:nvPr/>
        </p:nvSpPr>
        <p:spPr>
          <a:xfrm>
            <a:off x="4080010" y="5352778"/>
            <a:ext cx="117201" cy="1172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63;p2">
            <a:extLst>
              <a:ext uri="{FF2B5EF4-FFF2-40B4-BE49-F238E27FC236}">
                <a16:creationId xmlns:a16="http://schemas.microsoft.com/office/drawing/2014/main" id="{D1254033-0BFF-4ABF-84A0-488E42CF5BF7}"/>
              </a:ext>
            </a:extLst>
          </p:cNvPr>
          <p:cNvSpPr/>
          <p:nvPr/>
        </p:nvSpPr>
        <p:spPr>
          <a:xfrm>
            <a:off x="4294182" y="4909374"/>
            <a:ext cx="117201" cy="1172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64;p2">
            <a:extLst>
              <a:ext uri="{FF2B5EF4-FFF2-40B4-BE49-F238E27FC236}">
                <a16:creationId xmlns:a16="http://schemas.microsoft.com/office/drawing/2014/main" id="{866EB45F-3DDD-41FF-BB11-2F6C90653D03}"/>
              </a:ext>
            </a:extLst>
          </p:cNvPr>
          <p:cNvSpPr/>
          <p:nvPr/>
        </p:nvSpPr>
        <p:spPr>
          <a:xfrm>
            <a:off x="3690149" y="5023154"/>
            <a:ext cx="117201" cy="1172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65;p2">
            <a:extLst>
              <a:ext uri="{FF2B5EF4-FFF2-40B4-BE49-F238E27FC236}">
                <a16:creationId xmlns:a16="http://schemas.microsoft.com/office/drawing/2014/main" id="{0FB6B96A-5AB8-4309-9174-6BAB4FAE70BD}"/>
              </a:ext>
            </a:extLst>
          </p:cNvPr>
          <p:cNvSpPr/>
          <p:nvPr/>
        </p:nvSpPr>
        <p:spPr>
          <a:xfrm>
            <a:off x="4253291" y="5664634"/>
            <a:ext cx="117201" cy="1172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66;p2" descr="Old Key">
            <a:extLst>
              <a:ext uri="{FF2B5EF4-FFF2-40B4-BE49-F238E27FC236}">
                <a16:creationId xmlns:a16="http://schemas.microsoft.com/office/drawing/2014/main" id="{593CC9EB-6150-4313-B888-063DEFDCBE68}"/>
              </a:ext>
            </a:extLst>
          </p:cNvPr>
          <p:cNvSpPr/>
          <p:nvPr/>
        </p:nvSpPr>
        <p:spPr>
          <a:xfrm>
            <a:off x="4737097" y="5215830"/>
            <a:ext cx="516890" cy="521379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solidFill>
            <a:srgbClr val="D7631B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Picture 360">
            <a:extLst>
              <a:ext uri="{FF2B5EF4-FFF2-40B4-BE49-F238E27FC236}">
                <a16:creationId xmlns:a16="http://schemas.microsoft.com/office/drawing/2014/main" id="{CD9EE2A3-95A4-46D1-BF3C-F5AC71B98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258" y="1766232"/>
            <a:ext cx="4624446" cy="3972892"/>
          </a:xfrm>
          <a:prstGeom prst="rect">
            <a:avLst/>
          </a:prstGeom>
        </p:spPr>
      </p:pic>
      <p:grpSp>
        <p:nvGrpSpPr>
          <p:cNvPr id="362" name="Group 361">
            <a:extLst>
              <a:ext uri="{FF2B5EF4-FFF2-40B4-BE49-F238E27FC236}">
                <a16:creationId xmlns:a16="http://schemas.microsoft.com/office/drawing/2014/main" id="{EDBD7C7F-1FF3-4A9F-9E04-510A8368F7CA}"/>
              </a:ext>
            </a:extLst>
          </p:cNvPr>
          <p:cNvGrpSpPr/>
          <p:nvPr/>
        </p:nvGrpSpPr>
        <p:grpSpPr>
          <a:xfrm>
            <a:off x="1141332" y="843579"/>
            <a:ext cx="8570623" cy="2079061"/>
            <a:chOff x="2656324" y="2302241"/>
            <a:chExt cx="12855934" cy="3118591"/>
          </a:xfrm>
          <a:solidFill>
            <a:srgbClr val="000000">
              <a:alpha val="67059"/>
            </a:srgbClr>
          </a:solidFill>
        </p:grpSpPr>
        <p:sp>
          <p:nvSpPr>
            <p:cNvPr id="363" name="Rectangle: Rounded Corners 362">
              <a:extLst>
                <a:ext uri="{FF2B5EF4-FFF2-40B4-BE49-F238E27FC236}">
                  <a16:creationId xmlns:a16="http://schemas.microsoft.com/office/drawing/2014/main" id="{430C94F8-356D-435A-AA90-E6525D7870FE}"/>
                </a:ext>
              </a:extLst>
            </p:cNvPr>
            <p:cNvSpPr/>
            <p:nvPr/>
          </p:nvSpPr>
          <p:spPr>
            <a:xfrm>
              <a:off x="3716665" y="2302241"/>
              <a:ext cx="10887739" cy="1977656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933" b="0" i="0" u="none" strike="noStrike" kern="0" cap="none" spc="0" normalizeH="0" baseline="0" noProof="0">
                <a:ln>
                  <a:noFill/>
                </a:ln>
                <a:solidFill>
                  <a:srgbClr val="FEF7D7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97584FE7-7327-4F60-8EB1-29A6888A3D84}"/>
                </a:ext>
              </a:extLst>
            </p:cNvPr>
            <p:cNvSpPr txBox="1"/>
            <p:nvPr/>
          </p:nvSpPr>
          <p:spPr>
            <a:xfrm>
              <a:off x="2656324" y="2573706"/>
              <a:ext cx="12855934" cy="2847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867" b="0" i="0" u="none" strike="noStrike" kern="0" cap="none" spc="0" normalizeH="0" baseline="0" noProof="0" dirty="0" err="1">
                  <a:ln>
                    <a:solidFill>
                      <a:srgbClr val="F8F8F8"/>
                    </a:solidFill>
                  </a:ln>
                  <a:solidFill>
                    <a:srgbClr val="F8F8F8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Chiến</a:t>
              </a:r>
              <a:r>
                <a:rPr kumimoji="0" lang="en-US" sz="5867" b="0" i="0" u="none" strike="noStrike" kern="0" cap="none" spc="0" normalizeH="0" baseline="0" noProof="0" dirty="0">
                  <a:ln>
                    <a:solidFill>
                      <a:srgbClr val="F8F8F8"/>
                    </a:solidFill>
                  </a:ln>
                  <a:solidFill>
                    <a:srgbClr val="F8F8F8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kumimoji="0" lang="en-US" sz="5867" b="0" i="0" u="none" strike="noStrike" kern="0" cap="none" spc="0" normalizeH="0" baseline="0" noProof="0" dirty="0" err="1">
                  <a:ln>
                    <a:solidFill>
                      <a:srgbClr val="F8F8F8"/>
                    </a:solidFill>
                  </a:ln>
                  <a:solidFill>
                    <a:srgbClr val="F8F8F8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thắng</a:t>
              </a:r>
              <a:endParaRPr kumimoji="0" lang="en-US" sz="5867" b="0" i="0" u="none" strike="noStrike" kern="0" cap="none" spc="0" normalizeH="0" baseline="0" noProof="0" dirty="0">
                <a:ln>
                  <a:solidFill>
                    <a:srgbClr val="F8F8F8"/>
                  </a:solidFill>
                </a:ln>
                <a:solidFill>
                  <a:srgbClr val="F8F8F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5867" b="0" i="0" u="none" strike="noStrike" kern="0" cap="none" spc="0" normalizeH="0" baseline="0" noProof="0" dirty="0">
                <a:ln>
                  <a:solidFill>
                    <a:srgbClr val="F8F8F8"/>
                  </a:solidFill>
                </a:ln>
                <a:solidFill>
                  <a:srgbClr val="F8F8F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76278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FFD83C9-4C61-4B1F-8B57-BF8AC95B6C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22301" y="1222002"/>
            <a:ext cx="6134101" cy="5935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5CF790-2AFA-51C2-E1D6-ED86B9C27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072" y="392581"/>
            <a:ext cx="7980356" cy="52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654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548DB-EFE4-0503-B0D0-3F1772B4498D}"/>
              </a:ext>
            </a:extLst>
          </p:cNvPr>
          <p:cNvSpPr txBox="1"/>
          <p:nvPr/>
        </p:nvSpPr>
        <p:spPr>
          <a:xfrm>
            <a:off x="561975" y="2262107"/>
            <a:ext cx="11210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4000" dirty="0">
                <a:solidFill>
                  <a:srgbClr val="251C00"/>
                </a:solidFill>
                <a:latin typeface="Calibri" panose="020F0502020204030204"/>
              </a:rPr>
              <a:t>Thực hiện được phép trừ hai phân số cùng mẫu số.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4000" dirty="0">
                <a:solidFill>
                  <a:srgbClr val="251C00"/>
                </a:solidFill>
                <a:latin typeface="Calibri" panose="020F0502020204030204"/>
              </a:rPr>
              <a:t>Thực hiện được phép trừ phân số tương ứng với các hình ảnh đã cho 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98E805-BF6F-EEEA-4747-DEF0BCD45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445" y="614503"/>
            <a:ext cx="7620660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13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350520" y="472441"/>
            <a:ext cx="11475720" cy="582168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8" name="图片 5">
            <a:extLst>
              <a:ext uri="{FF2B5EF4-FFF2-40B4-BE49-F238E27FC236}">
                <a16:creationId xmlns:a16="http://schemas.microsoft.com/office/drawing/2014/main" id="{717A1CD9-B579-4411-B263-CD0086AF29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4047"/>
            <a:ext cx="7312793" cy="585023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6E31FD1-8CC5-40AA-8220-5F5B163576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9129" y="1120058"/>
            <a:ext cx="4718050" cy="4718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578" y="2192471"/>
            <a:ext cx="4194412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008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5">
            <a:extLst>
              <a:ext uri="{FF2B5EF4-FFF2-40B4-BE49-F238E27FC236}">
                <a16:creationId xmlns:a16="http://schemas.microsoft.com/office/drawing/2014/main" id="{D425D31C-A486-4748-BF71-8A7303D0FCD4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91146F-2951-0615-304C-5354D5A66773}"/>
              </a:ext>
            </a:extLst>
          </p:cNvPr>
          <p:cNvSpPr txBox="1"/>
          <p:nvPr/>
        </p:nvSpPr>
        <p:spPr>
          <a:xfrm>
            <a:off x="2667000" y="409575"/>
            <a:ext cx="6543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Trừ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hai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phân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có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cùng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mẫu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1E11E-9B96-B85C-C2A1-478DFA0D3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143001"/>
            <a:ext cx="1611516" cy="146633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DB6BF00-A797-BBE5-A6FD-BD21169A9812}"/>
              </a:ext>
            </a:extLst>
          </p:cNvPr>
          <p:cNvCxnSpPr/>
          <p:nvPr/>
        </p:nvCxnSpPr>
        <p:spPr>
          <a:xfrm>
            <a:off x="2524125" y="1905000"/>
            <a:ext cx="847725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92925F7-12FA-6599-E3C8-287B61C35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524" y="1195387"/>
            <a:ext cx="1571626" cy="14329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24E5EC-B71B-91AA-F449-6636B9E8B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195" y="1056415"/>
            <a:ext cx="3940080" cy="2415099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FA96EFF-9053-A37A-87AC-559B1FE2D5CB}"/>
              </a:ext>
            </a:extLst>
          </p:cNvPr>
          <p:cNvSpPr/>
          <p:nvPr/>
        </p:nvSpPr>
        <p:spPr>
          <a:xfrm>
            <a:off x="766414" y="5086350"/>
            <a:ext cx="10872439" cy="1147414"/>
          </a:xfrm>
          <a:prstGeom prst="roundRect">
            <a:avLst/>
          </a:prstGeom>
          <a:solidFill>
            <a:srgbClr val="F7A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7135939-ABD6-4AEC-CF74-9F35E1E139E3}"/>
                  </a:ext>
                </a:extLst>
              </p:cNvPr>
              <p:cNvSpPr/>
              <p:nvPr/>
            </p:nvSpPr>
            <p:spPr>
              <a:xfrm>
                <a:off x="2067854" y="2651435"/>
                <a:ext cx="2687444" cy="11151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7135939-ABD6-4AEC-CF74-9F35E1E139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854" y="2651435"/>
                <a:ext cx="2687444" cy="1115122"/>
              </a:xfrm>
              <a:prstGeom prst="rect">
                <a:avLst/>
              </a:prstGeom>
              <a:blipFill>
                <a:blip r:embed="rId5"/>
                <a:stretch>
                  <a:fillRect b="-87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72A8B1-E566-63C3-F01A-B5B3623CE9C9}"/>
                  </a:ext>
                </a:extLst>
              </p:cNvPr>
              <p:cNvSpPr txBox="1"/>
              <p:nvPr/>
            </p:nvSpPr>
            <p:spPr>
              <a:xfrm>
                <a:off x="2305050" y="3829050"/>
                <a:ext cx="5781675" cy="1020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72A8B1-E566-63C3-F01A-B5B3623CE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050" y="3829050"/>
                <a:ext cx="5781675" cy="1020408"/>
              </a:xfrm>
              <a:prstGeom prst="rect">
                <a:avLst/>
              </a:prstGeom>
              <a:blipFill>
                <a:blip r:embed="rId6"/>
                <a:stretch>
                  <a:fillRect b="-7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180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123371"/>
            <a:ext cx="11645900" cy="63500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5A1623C-6F19-4DEC-A0C1-E4794224230F}"/>
                  </a:ext>
                </a:extLst>
              </p:cNvPr>
              <p:cNvSpPr txBox="1"/>
              <p:nvPr/>
            </p:nvSpPr>
            <p:spPr>
              <a:xfrm>
                <a:off x="200303" y="369068"/>
                <a:ext cx="10493828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Ví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dụ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5A1623C-6F19-4DEC-A0C1-E47942242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03" y="369068"/>
                <a:ext cx="10493828" cy="1202252"/>
              </a:xfrm>
              <a:prstGeom prst="rect">
                <a:avLst/>
              </a:prstGeom>
              <a:blipFill>
                <a:blip r:embed="rId2"/>
                <a:stretch>
                  <a:fillRect b="-9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8D2C44-49A8-54F5-E9EF-88F7E051D2FC}"/>
                  </a:ext>
                </a:extLst>
              </p:cNvPr>
              <p:cNvSpPr txBox="1"/>
              <p:nvPr/>
            </p:nvSpPr>
            <p:spPr>
              <a:xfrm>
                <a:off x="3105150" y="1959743"/>
                <a:ext cx="5598256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8D2C44-49A8-54F5-E9EF-88F7E051D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1959743"/>
                <a:ext cx="5598256" cy="1202252"/>
              </a:xfrm>
              <a:prstGeom prst="rect">
                <a:avLst/>
              </a:prstGeom>
              <a:blipFill>
                <a:blip r:embed="rId3"/>
                <a:stretch>
                  <a:fillRect b="-8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5696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457200" y="411480"/>
            <a:ext cx="11323320" cy="5943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9" name="图片 5">
            <a:extLst>
              <a:ext uri="{FF2B5EF4-FFF2-40B4-BE49-F238E27FC236}">
                <a16:creationId xmlns:a16="http://schemas.microsoft.com/office/drawing/2014/main" id="{717A1CD9-B579-4411-B263-CD0086AF29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4047"/>
            <a:ext cx="7312793" cy="5850234"/>
          </a:xfrm>
          <a:prstGeom prst="rect">
            <a:avLst/>
          </a:prstGeom>
        </p:spPr>
      </p:pic>
      <p:pic>
        <p:nvPicPr>
          <p:cNvPr id="10" name="图片 7">
            <a:extLst>
              <a:ext uri="{FF2B5EF4-FFF2-40B4-BE49-F238E27FC236}">
                <a16:creationId xmlns:a16="http://schemas.microsoft.com/office/drawing/2014/main" id="{93BA16EA-FBCE-43AD-BA6B-410870137E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2326" y="349267"/>
            <a:ext cx="5598193" cy="55981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024AEB-BDFA-C7F7-CA7A-344511000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437" y="1923904"/>
            <a:ext cx="4608975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79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123371"/>
            <a:ext cx="11645900" cy="63500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2" name="Nhóm 7">
            <a:extLst>
              <a:ext uri="{FF2B5EF4-FFF2-40B4-BE49-F238E27FC236}">
                <a16:creationId xmlns:a16="http://schemas.microsoft.com/office/drawing/2014/main" id="{82E9F270-814A-C318-1E25-92202742E632}"/>
              </a:ext>
            </a:extLst>
          </p:cNvPr>
          <p:cNvGrpSpPr/>
          <p:nvPr/>
        </p:nvGrpSpPr>
        <p:grpSpPr>
          <a:xfrm>
            <a:off x="542019" y="252968"/>
            <a:ext cx="704966" cy="710565"/>
            <a:chOff x="1240918" y="404497"/>
            <a:chExt cx="704966" cy="710565"/>
          </a:xfrm>
        </p:grpSpPr>
        <p:sp>
          <p:nvSpPr>
            <p:cNvPr id="3" name="Oval 22">
              <a:extLst>
                <a:ext uri="{FF2B5EF4-FFF2-40B4-BE49-F238E27FC236}">
                  <a16:creationId xmlns:a16="http://schemas.microsoft.com/office/drawing/2014/main" id="{4EECB3AE-55FC-8CED-4C97-344351037197}"/>
                </a:ext>
              </a:extLst>
            </p:cNvPr>
            <p:cNvSpPr/>
            <p:nvPr/>
          </p:nvSpPr>
          <p:spPr>
            <a:xfrm>
              <a:off x="1240918" y="404497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D5044F24-A357-7341-6481-51C1D08FCA7E}"/>
                </a:ext>
              </a:extLst>
            </p:cNvPr>
            <p:cNvSpPr txBox="1"/>
            <p:nvPr/>
          </p:nvSpPr>
          <p:spPr>
            <a:xfrm>
              <a:off x="1369761" y="407176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74C2856-DB5F-7F2F-6217-FF942D351964}"/>
              </a:ext>
            </a:extLst>
          </p:cNvPr>
          <p:cNvSpPr txBox="1"/>
          <p:nvPr/>
        </p:nvSpPr>
        <p:spPr>
          <a:xfrm>
            <a:off x="1230543" y="213513"/>
            <a:ext cx="4094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32585F-35E7-E44A-3996-140A85F3E48F}"/>
                  </a:ext>
                </a:extLst>
              </p:cNvPr>
              <p:cNvSpPr txBox="1"/>
              <p:nvPr/>
            </p:nvSpPr>
            <p:spPr>
              <a:xfrm>
                <a:off x="495300" y="1266825"/>
                <a:ext cx="578167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32585F-35E7-E44A-3996-140A85F3E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1266825"/>
                <a:ext cx="5781675" cy="1067152"/>
              </a:xfrm>
              <a:prstGeom prst="rect">
                <a:avLst/>
              </a:prstGeom>
              <a:blipFill>
                <a:blip r:embed="rId2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D7C295-C806-FBF6-0284-3BD139B22D59}"/>
                  </a:ext>
                </a:extLst>
              </p:cNvPr>
              <p:cNvSpPr txBox="1"/>
              <p:nvPr/>
            </p:nvSpPr>
            <p:spPr>
              <a:xfrm>
                <a:off x="4724400" y="1209675"/>
                <a:ext cx="5781675" cy="1109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D7C295-C806-FBF6-0284-3BD139B22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209675"/>
                <a:ext cx="5781675" cy="1109791"/>
              </a:xfrm>
              <a:prstGeom prst="rect">
                <a:avLst/>
              </a:prstGeom>
              <a:blipFill>
                <a:blip r:embed="rId3"/>
                <a:stretch>
                  <a:fillRect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62F55C-C07E-4395-2010-F8752B0A4FEC}"/>
                  </a:ext>
                </a:extLst>
              </p:cNvPr>
              <p:cNvSpPr txBox="1"/>
              <p:nvPr/>
            </p:nvSpPr>
            <p:spPr>
              <a:xfrm>
                <a:off x="8429626" y="1200150"/>
                <a:ext cx="2933700" cy="1109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62F55C-C07E-4395-2010-F8752B0A4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9626" y="1200150"/>
                <a:ext cx="2933700" cy="1109791"/>
              </a:xfrm>
              <a:prstGeom prst="rect">
                <a:avLst/>
              </a:prstGeom>
              <a:blipFill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1479C1-377A-6965-D5BD-9F9DB2B39073}"/>
                  </a:ext>
                </a:extLst>
              </p:cNvPr>
              <p:cNvSpPr txBox="1"/>
              <p:nvPr/>
            </p:nvSpPr>
            <p:spPr>
              <a:xfrm>
                <a:off x="504825" y="2419350"/>
                <a:ext cx="2085975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1479C1-377A-6965-D5BD-9F9DB2B39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5" y="2419350"/>
                <a:ext cx="2085975" cy="1129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2222A3-4F05-6C5B-1143-37773FDAAA0C}"/>
                  </a:ext>
                </a:extLst>
              </p:cNvPr>
              <p:cNvSpPr txBox="1"/>
              <p:nvPr/>
            </p:nvSpPr>
            <p:spPr>
              <a:xfrm>
                <a:off x="209550" y="3552825"/>
                <a:ext cx="2085975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2222A3-4F05-6C5B-1143-37773FDAA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" y="3552825"/>
                <a:ext cx="2085975" cy="11294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61591B-E1F7-FB12-B433-19881848A769}"/>
                  </a:ext>
                </a:extLst>
              </p:cNvPr>
              <p:cNvSpPr txBox="1"/>
              <p:nvPr/>
            </p:nvSpPr>
            <p:spPr>
              <a:xfrm>
                <a:off x="4667250" y="2381250"/>
                <a:ext cx="2085975" cy="1140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61591B-E1F7-FB12-B433-19881848A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250" y="2381250"/>
                <a:ext cx="2085975" cy="11407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7F7FCE-4635-7393-DB23-BBB049A5806B}"/>
                  </a:ext>
                </a:extLst>
              </p:cNvPr>
              <p:cNvSpPr txBox="1"/>
              <p:nvPr/>
            </p:nvSpPr>
            <p:spPr>
              <a:xfrm>
                <a:off x="4371975" y="3514725"/>
                <a:ext cx="2085975" cy="1177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7F7FCE-4635-7393-DB23-BBB049A58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975" y="3514725"/>
                <a:ext cx="2085975" cy="11772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633511A-DE39-D83B-4DB2-54E612F8133C}"/>
                  </a:ext>
                </a:extLst>
              </p:cNvPr>
              <p:cNvSpPr txBox="1"/>
              <p:nvPr/>
            </p:nvSpPr>
            <p:spPr>
              <a:xfrm>
                <a:off x="8334375" y="2381250"/>
                <a:ext cx="2085975" cy="1140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633511A-DE39-D83B-4DB2-54E612F81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375" y="2381250"/>
                <a:ext cx="2085975" cy="11407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32DD6F-2665-CE92-8009-0A1CD6C74C75}"/>
                  </a:ext>
                </a:extLst>
              </p:cNvPr>
              <p:cNvSpPr txBox="1"/>
              <p:nvPr/>
            </p:nvSpPr>
            <p:spPr>
              <a:xfrm>
                <a:off x="8039100" y="3514725"/>
                <a:ext cx="2085975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32DD6F-2665-CE92-8009-0A1CD6C74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100" y="3514725"/>
                <a:ext cx="2085975" cy="11294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92896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7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123371"/>
            <a:ext cx="11645900" cy="63500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Viết phép tính thích hợp với mỗi hình (theo mẫu).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2" name="Nhóm 7">
            <a:extLst>
              <a:ext uri="{FF2B5EF4-FFF2-40B4-BE49-F238E27FC236}">
                <a16:creationId xmlns:a16="http://schemas.microsoft.com/office/drawing/2014/main" id="{82E9F270-814A-C318-1E25-92202742E632}"/>
              </a:ext>
            </a:extLst>
          </p:cNvPr>
          <p:cNvGrpSpPr/>
          <p:nvPr/>
        </p:nvGrpSpPr>
        <p:grpSpPr>
          <a:xfrm>
            <a:off x="542019" y="252968"/>
            <a:ext cx="704966" cy="710565"/>
            <a:chOff x="1240918" y="404497"/>
            <a:chExt cx="704966" cy="710565"/>
          </a:xfrm>
        </p:grpSpPr>
        <p:sp>
          <p:nvSpPr>
            <p:cNvPr id="3" name="Oval 22">
              <a:extLst>
                <a:ext uri="{FF2B5EF4-FFF2-40B4-BE49-F238E27FC236}">
                  <a16:creationId xmlns:a16="http://schemas.microsoft.com/office/drawing/2014/main" id="{4EECB3AE-55FC-8CED-4C97-344351037197}"/>
                </a:ext>
              </a:extLst>
            </p:cNvPr>
            <p:cNvSpPr/>
            <p:nvPr/>
          </p:nvSpPr>
          <p:spPr>
            <a:xfrm>
              <a:off x="1240918" y="404497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D5044F24-A357-7341-6481-51C1D08FCA7E}"/>
                </a:ext>
              </a:extLst>
            </p:cNvPr>
            <p:cNvSpPr txBox="1"/>
            <p:nvPr/>
          </p:nvSpPr>
          <p:spPr>
            <a:xfrm>
              <a:off x="1369761" y="407176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74C2856-DB5F-7F2F-6217-FF942D351964}"/>
              </a:ext>
            </a:extLst>
          </p:cNvPr>
          <p:cNvSpPr txBox="1"/>
          <p:nvPr/>
        </p:nvSpPr>
        <p:spPr>
          <a:xfrm>
            <a:off x="1230543" y="213513"/>
            <a:ext cx="10475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phép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26A541C-7816-A6E3-0F92-6C5235BE5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1207417"/>
            <a:ext cx="2166938" cy="30312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8701F18-C61B-ED3B-E284-9AC6C08FB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7" y="1371600"/>
            <a:ext cx="7477270" cy="23574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6539C6-EA89-8CDC-8827-AF2FF401F3FF}"/>
                  </a:ext>
                </a:extLst>
              </p:cNvPr>
              <p:cNvSpPr txBox="1"/>
              <p:nvPr/>
            </p:nvSpPr>
            <p:spPr>
              <a:xfrm>
                <a:off x="3571876" y="3448050"/>
                <a:ext cx="236220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6539C6-EA89-8CDC-8827-AF2FF401F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76" y="3448050"/>
                <a:ext cx="2362200" cy="1070358"/>
              </a:xfrm>
              <a:prstGeom prst="rect">
                <a:avLst/>
              </a:prstGeom>
              <a:blipFill>
                <a:blip r:embed="rId4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A89F706-3B72-DA12-92CC-7AA3B6E8307F}"/>
                  </a:ext>
                </a:extLst>
              </p:cNvPr>
              <p:cNvSpPr txBox="1"/>
              <p:nvPr/>
            </p:nvSpPr>
            <p:spPr>
              <a:xfrm>
                <a:off x="6124576" y="3448050"/>
                <a:ext cx="236220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A89F706-3B72-DA12-92CC-7AA3B6E83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76" y="3448050"/>
                <a:ext cx="2362200" cy="1067152"/>
              </a:xfrm>
              <a:prstGeom prst="rect">
                <a:avLst/>
              </a:prstGeom>
              <a:blipFill>
                <a:blip r:embed="rId5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73A71DA-545E-4460-9F4F-A33AC1E7D35D}"/>
                  </a:ext>
                </a:extLst>
              </p:cNvPr>
              <p:cNvSpPr txBox="1"/>
              <p:nvPr/>
            </p:nvSpPr>
            <p:spPr>
              <a:xfrm>
                <a:off x="9115426" y="3505200"/>
                <a:ext cx="2362200" cy="1109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73A71DA-545E-4460-9F4F-A33AC1E7D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426" y="3505200"/>
                <a:ext cx="2362200" cy="1109791"/>
              </a:xfrm>
              <a:prstGeom prst="rect">
                <a:avLst/>
              </a:prstGeom>
              <a:blipFill>
                <a:blip r:embed="rId6"/>
                <a:stretch>
                  <a:fillRect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7664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457200" y="411480"/>
            <a:ext cx="11323320" cy="5943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9" name="图片 5">
            <a:extLst>
              <a:ext uri="{FF2B5EF4-FFF2-40B4-BE49-F238E27FC236}">
                <a16:creationId xmlns:a16="http://schemas.microsoft.com/office/drawing/2014/main" id="{717A1CD9-B579-4411-B263-CD0086AF29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4047"/>
            <a:ext cx="7312793" cy="5850234"/>
          </a:xfrm>
          <a:prstGeom prst="rect">
            <a:avLst/>
          </a:prstGeom>
        </p:spPr>
      </p:pic>
      <p:pic>
        <p:nvPicPr>
          <p:cNvPr id="10" name="图片 7">
            <a:extLst>
              <a:ext uri="{FF2B5EF4-FFF2-40B4-BE49-F238E27FC236}">
                <a16:creationId xmlns:a16="http://schemas.microsoft.com/office/drawing/2014/main" id="{93BA16EA-FBCE-43AD-BA6B-410870137E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2326" y="349267"/>
            <a:ext cx="5598193" cy="55981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F578CB-5E85-46A5-9FF6-E638CC275CE0}"/>
              </a:ext>
            </a:extLst>
          </p:cNvPr>
          <p:cNvSpPr txBox="1"/>
          <p:nvPr/>
        </p:nvSpPr>
        <p:spPr>
          <a:xfrm>
            <a:off x="1503746" y="2855672"/>
            <a:ext cx="43053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1830509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EF7D7"/>
      </a:lt1>
      <a:dk2>
        <a:srgbClr val="B5BB76"/>
      </a:dk2>
      <a:lt2>
        <a:srgbClr val="F3E390"/>
      </a:lt2>
      <a:accent1>
        <a:srgbClr val="E670A9"/>
      </a:accent1>
      <a:accent2>
        <a:srgbClr val="5AAEDF"/>
      </a:accent2>
      <a:accent3>
        <a:srgbClr val="B0CD4F"/>
      </a:accent3>
      <a:accent4>
        <a:srgbClr val="E17070"/>
      </a:accent4>
      <a:accent5>
        <a:srgbClr val="A871C8"/>
      </a:accent5>
      <a:accent6>
        <a:srgbClr val="ECB23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198</TotalTime>
  <Words>213</Words>
  <Application>Microsoft Office PowerPoint</Application>
  <PresentationFormat>Widescreen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等线</vt:lpstr>
      <vt:lpstr>Arial</vt:lpstr>
      <vt:lpstr>Calibri</vt:lpstr>
      <vt:lpstr>Cambria</vt:lpstr>
      <vt:lpstr>Cambria Math</vt:lpstr>
      <vt:lpstr>Wingdings</vt:lpstr>
      <vt:lpstr>SlidesMania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26</cp:revision>
  <dcterms:created xsi:type="dcterms:W3CDTF">2023-12-25T12:04:40Z</dcterms:created>
  <dcterms:modified xsi:type="dcterms:W3CDTF">2025-03-26T01:14:16Z</dcterms:modified>
  <cp:category>9Slide.vn</cp:category>
</cp:coreProperties>
</file>