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1" r:id="rId2"/>
    <p:sldId id="331" r:id="rId3"/>
    <p:sldId id="422" r:id="rId4"/>
    <p:sldId id="423" r:id="rId5"/>
    <p:sldId id="424" r:id="rId6"/>
    <p:sldId id="425" r:id="rId7"/>
    <p:sldId id="426" r:id="rId8"/>
    <p:sldId id="427" r:id="rId9"/>
    <p:sldId id="339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60" autoAdjust="0"/>
  </p:normalViewPr>
  <p:slideViewPr>
    <p:cSldViewPr snapToGrid="0">
      <p:cViewPr varScale="1">
        <p:scale>
          <a:sx n="88" d="100"/>
          <a:sy n="88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A2BA-2AD3-41C3-92E1-C44533DD6ED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0CA2-FF3B-4BFB-82DA-C525AB47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74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66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82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4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15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64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697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37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123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819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4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5F5AFC8-0E56-C926-D148-7228D5B805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189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70" r:id="rId5"/>
    <p:sldLayoutId id="2147483671" r:id="rId6"/>
    <p:sldLayoutId id="2147483672" r:id="rId7"/>
    <p:sldLayoutId id="2147483673" r:id="rId8"/>
    <p:sldLayoutId id="214748368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Ciel Cadena" panose="02000503000000020004" pitchFamily="50" charset="0"/>
                <a:cs typeface="Arial"/>
                <a:sym typeface="Arial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C9EE1-B4B2-6D1C-3EBF-B5AE16B4B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A82C6-91FF-EDE7-84BB-937183EF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740312-1637-42E3-40FD-65880AD512BD}"/>
              </a:ext>
            </a:extLst>
          </p:cNvPr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6F7654-1879-8B7C-1AFB-65434E20264A}"/>
              </a:ext>
            </a:extLst>
          </p:cNvPr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4DEAA0-2A2E-08BE-EA31-30369154EFB2}"/>
              </a:ext>
            </a:extLst>
          </p:cNvPr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791CA-6E93-0F81-8F0E-CDBCC7366B0D}"/>
              </a:ext>
            </a:extLst>
          </p:cNvPr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7D019-AC24-FD8C-F175-3121BC5ACB5B}"/>
              </a:ext>
            </a:extLst>
          </p:cNvPr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>
                <a:blip r:embed="rId3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3F28C-77DF-A4BB-02E9-D0A29A96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>
                <a:blip r:embed="rId4"/>
                <a:stretch>
                  <a:fillRect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5D207-C27E-5E7F-E3D8-2D4D3EF7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67E33-CB0B-0123-6F3F-47733A3B2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8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E3DCB2-D198-6DBB-B94A-1F60F6AC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756" r="-76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48A949-111A-DF55-3314-D7CC44348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09A31E-7848-A18F-C7CB-5306ECBC5721}"/>
              </a:ext>
            </a:extLst>
          </p:cNvPr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/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8CC24-5ACE-4429-87B6-E069722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blipFill>
                <a:blip r:embed="rId4"/>
                <a:stretch>
                  <a:fillRect l="-18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8C143-562A-3008-79D5-D5BD4714F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>
                <a:blip r:embed="rId5"/>
                <a:stretch>
                  <a:fillRect l="-1532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2D6D3-584D-D855-2EB9-34CEE47F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>
                <a:blip r:embed="rId6"/>
                <a:stretch>
                  <a:fillRect l="-1570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F826BA-90F1-B5C0-E799-F79732A6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>
                <a:blip r:embed="rId7"/>
                <a:stretch>
                  <a:fillRect l="-1532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E460F-BD73-F2B4-3957-9B6C051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>
                <a:blip r:embed="rId8"/>
                <a:stretch>
                  <a:fillRect l="-15326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377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9CB6E-77FC-EF1B-5557-AA32C34E7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>
                <a:blip r:embed="rId9"/>
                <a:stretch>
                  <a:fillRect l="-4201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2194B48-CC1A-506C-B919-DBFE48A9870F}"/>
              </a:ext>
            </a:extLst>
          </p:cNvPr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3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CD91-D53B-5836-2900-8546C460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>
                <a:blip r:embed="rId3"/>
                <a:stretch>
                  <a:fillRect l="-569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8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9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A511EC-6A9B-2D3D-E05C-C4F3D1A0B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>
                <a:blip r:embed="rId4"/>
                <a:stretch>
                  <a:fillRect l="-5698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E03DF3-A489-020A-AB0E-A945F388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A27BC-19EE-6D0D-627D-39CB4EC3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0D60-3F67-CF5B-5F9B-BAF28E4DC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>
                <a:blip r:embed="rId7"/>
                <a:stretch>
                  <a:fillRect r="-6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EFDA5-CDC6-0B40-CEE9-A05185BD1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43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8543-FA6F-DA4C-DB2B-782335B8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351A7-687A-EB89-665F-48C053F8077B}"/>
              </a:ext>
            </a:extLst>
          </p:cNvPr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</a:p>
          <a:p>
            <a:pPr marL="457200" lvl="0" indent="-457200" algn="just" defTabSz="914377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D90C5-B172-A2AE-E9FC-35C61EC0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181C34-08E8-64FE-8BB0-34740CA9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54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</TotalTime>
  <Words>217</Words>
  <Application>Microsoft Office PowerPoint</Application>
  <PresentationFormat>Widescreen</PresentationFormat>
  <Paragraphs>46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Bahiana</vt:lpstr>
      <vt:lpstr>Calibri</vt:lpstr>
      <vt:lpstr>Cambria</vt:lpstr>
      <vt:lpstr>Cambria Math</vt:lpstr>
      <vt:lpstr>Didact Gothic</vt:lpstr>
      <vt:lpstr>iCiel Cadena</vt:lpstr>
      <vt:lpstr>UTM Cookies</vt:lpstr>
      <vt:lpstr>UTM Staccato </vt:lpstr>
      <vt:lpstr>Math Mystery Escape 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subject>9Slide.vn</dc:subject>
  <dc:creator>huong</dc:creator>
  <dc:description>9Slide.vn</dc:description>
  <cp:lastModifiedBy>SingPC</cp:lastModifiedBy>
  <cp:revision>31</cp:revision>
  <dcterms:created xsi:type="dcterms:W3CDTF">2023-12-21T02:04:43Z</dcterms:created>
  <dcterms:modified xsi:type="dcterms:W3CDTF">2025-03-25T08:14:49Z</dcterms:modified>
  <cp:category>9Slide.vn</cp:category>
</cp:coreProperties>
</file>