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0" r:id="rId4"/>
    <p:sldId id="282" r:id="rId5"/>
    <p:sldId id="287" r:id="rId6"/>
    <p:sldId id="271" r:id="rId7"/>
    <p:sldId id="283" r:id="rId8"/>
    <p:sldId id="291" r:id="rId9"/>
    <p:sldId id="292" r:id="rId10"/>
    <p:sldId id="293" r:id="rId11"/>
    <p:sldId id="294" r:id="rId12"/>
    <p:sldId id="295" r:id="rId13"/>
    <p:sldId id="296" r:id="rId14"/>
    <p:sldId id="297" r:id="rId15"/>
    <p:sldId id="284" r:id="rId16"/>
    <p:sldId id="298"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175" autoAdjust="0"/>
  </p:normalViewPr>
  <p:slideViewPr>
    <p:cSldViewPr snapToGrid="0">
      <p:cViewPr varScale="1">
        <p:scale>
          <a:sx n="86" d="100"/>
          <a:sy n="86" d="100"/>
        </p:scale>
        <p:origin x="155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3/25/2025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8574585-74CB-015E-697E-48C4628049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2AB4DF3-E7A4-0F33-EF41-64A9C0013E0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3/25/2025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CB0BEAA-4E19-ED19-8744-FD06241F5A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93FBB299-653C-1273-5AF8-DEB815B4CBC2}"/>
              </a:ext>
            </a:extLst>
          </p:cNvPr>
          <p:cNvSpPr txBox="1"/>
          <p:nvPr/>
        </p:nvSpPr>
        <p:spPr>
          <a:xfrm>
            <a:off x="4504360" y="979523"/>
            <a:ext cx="5922254" cy="707886"/>
          </a:xfrm>
          <a:prstGeom prst="rect">
            <a:avLst/>
          </a:prstGeom>
          <a:noFill/>
          <a:effectLst>
            <a:glow rad="1905000">
              <a:sysClr val="window" lastClr="FFFFFF">
                <a:alpha val="0"/>
              </a:sys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Thứ</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ngày</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tháng</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năm</a:t>
            </a:r>
            <a:endPar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57175"/>
            <a:ext cx="11301984" cy="6343650"/>
          </a:xfrm>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655015 w 11301984"/>
              <a:gd name="connsiteY28" fmla="*/ 6343650 h 6343650"/>
              <a:gd name="connsiteX29" fmla="*/ 6237205 w 11301984"/>
              <a:gd name="connsiteY29" fmla="*/ 6343650 h 6343650"/>
              <a:gd name="connsiteX30" fmla="*/ 5571054 w 11301984"/>
              <a:gd name="connsiteY30" fmla="*/ 6343650 h 6343650"/>
              <a:gd name="connsiteX31" fmla="*/ 5184686 w 11301984"/>
              <a:gd name="connsiteY31" fmla="*/ 6343650 h 6343650"/>
              <a:gd name="connsiteX32" fmla="*/ 4518535 w 11301984"/>
              <a:gd name="connsiteY32" fmla="*/ 6343650 h 6343650"/>
              <a:gd name="connsiteX33" fmla="*/ 3665861 w 11301984"/>
              <a:gd name="connsiteY33" fmla="*/ 6343650 h 6343650"/>
              <a:gd name="connsiteX34" fmla="*/ 2999710 w 11301984"/>
              <a:gd name="connsiteY34" fmla="*/ 6343650 h 6343650"/>
              <a:gd name="connsiteX35" fmla="*/ 2613342 w 11301984"/>
              <a:gd name="connsiteY35" fmla="*/ 6343650 h 6343650"/>
              <a:gd name="connsiteX36" fmla="*/ 2226974 w 11301984"/>
              <a:gd name="connsiteY36" fmla="*/ 6343650 h 6343650"/>
              <a:gd name="connsiteX37" fmla="*/ 1560823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4045830 h 6343650"/>
              <a:gd name="connsiteX42" fmla="*/ 0 w 11301984"/>
              <a:gd name="connsiteY42" fmla="*/ 3256405 h 6343650"/>
              <a:gd name="connsiteX43" fmla="*/ 0 w 11301984"/>
              <a:gd name="connsiteY43" fmla="*/ 2636144 h 6343650"/>
              <a:gd name="connsiteX44" fmla="*/ 0 w 11301984"/>
              <a:gd name="connsiteY44" fmla="*/ 2015882 h 6343650"/>
              <a:gd name="connsiteX45" fmla="*/ 0 w 11301984"/>
              <a:gd name="connsiteY45" fmla="*/ 1057295 h 6343650"/>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6343650" fill="none" extrusionOk="0">
                <a:moveTo>
                  <a:pt x="0" y="1057295"/>
                </a:moveTo>
                <a:cubicBezTo>
                  <a:pt x="-233098" y="419496"/>
                  <a:pt x="625847" y="-30550"/>
                  <a:pt x="987933" y="0"/>
                </a:cubicBezTo>
                <a:cubicBezTo>
                  <a:pt x="1092733" y="42550"/>
                  <a:pt x="1185960" y="-25694"/>
                  <a:pt x="1374301" y="0"/>
                </a:cubicBezTo>
                <a:cubicBezTo>
                  <a:pt x="1521931" y="13446"/>
                  <a:pt x="1806010" y="-773"/>
                  <a:pt x="1947191" y="0"/>
                </a:cubicBezTo>
                <a:cubicBezTo>
                  <a:pt x="2079620" y="-49650"/>
                  <a:pt x="2281342" y="-16490"/>
                  <a:pt x="2613342" y="0"/>
                </a:cubicBezTo>
                <a:cubicBezTo>
                  <a:pt x="2908998" y="26788"/>
                  <a:pt x="2929702" y="27286"/>
                  <a:pt x="3186232" y="0"/>
                </a:cubicBezTo>
                <a:cubicBezTo>
                  <a:pt x="3434928" y="-20995"/>
                  <a:pt x="3470420" y="-20209"/>
                  <a:pt x="3759122" y="0"/>
                </a:cubicBezTo>
                <a:cubicBezTo>
                  <a:pt x="4038288" y="-62325"/>
                  <a:pt x="4252860" y="60560"/>
                  <a:pt x="4518535" y="0"/>
                </a:cubicBezTo>
                <a:cubicBezTo>
                  <a:pt x="4771191" y="9936"/>
                  <a:pt x="4898724" y="16256"/>
                  <a:pt x="5091425" y="0"/>
                </a:cubicBezTo>
                <a:cubicBezTo>
                  <a:pt x="5208912" y="5598"/>
                  <a:pt x="5629050" y="-10447"/>
                  <a:pt x="5757576" y="0"/>
                </a:cubicBezTo>
                <a:cubicBezTo>
                  <a:pt x="5885683" y="22745"/>
                  <a:pt x="6120171" y="-38883"/>
                  <a:pt x="6237205" y="0"/>
                </a:cubicBezTo>
                <a:cubicBezTo>
                  <a:pt x="6399409" y="102172"/>
                  <a:pt x="6560224" y="-37275"/>
                  <a:pt x="6996618" y="0"/>
                </a:cubicBezTo>
                <a:cubicBezTo>
                  <a:pt x="7321506" y="-30189"/>
                  <a:pt x="7600486" y="-64671"/>
                  <a:pt x="7849291" y="0"/>
                </a:cubicBezTo>
                <a:cubicBezTo>
                  <a:pt x="8136556" y="-17300"/>
                  <a:pt x="8240127" y="12756"/>
                  <a:pt x="8701965" y="0"/>
                </a:cubicBezTo>
                <a:cubicBezTo>
                  <a:pt x="9093246" y="-11540"/>
                  <a:pt x="9028102" y="-8093"/>
                  <a:pt x="9274855" y="0"/>
                </a:cubicBezTo>
                <a:cubicBezTo>
                  <a:pt x="9372886" y="711"/>
                  <a:pt x="9824723" y="163366"/>
                  <a:pt x="10314051" y="0"/>
                </a:cubicBezTo>
                <a:cubicBezTo>
                  <a:pt x="10816620" y="-20091"/>
                  <a:pt x="11196648" y="418910"/>
                  <a:pt x="11301984" y="1057295"/>
                </a:cubicBezTo>
                <a:cubicBezTo>
                  <a:pt x="11250680" y="1272516"/>
                  <a:pt x="11185207" y="1481883"/>
                  <a:pt x="11301984" y="1846719"/>
                </a:cubicBezTo>
                <a:cubicBezTo>
                  <a:pt x="11367195" y="2144123"/>
                  <a:pt x="11313170" y="2325837"/>
                  <a:pt x="11301984" y="2509271"/>
                </a:cubicBezTo>
                <a:cubicBezTo>
                  <a:pt x="11289502" y="2707108"/>
                  <a:pt x="11271171" y="3123249"/>
                  <a:pt x="11301984" y="3256405"/>
                </a:cubicBezTo>
                <a:cubicBezTo>
                  <a:pt x="11304085" y="3435452"/>
                  <a:pt x="11311282" y="3631700"/>
                  <a:pt x="11301984" y="3918958"/>
                </a:cubicBezTo>
                <a:cubicBezTo>
                  <a:pt x="11363246" y="4130746"/>
                  <a:pt x="11358364" y="4427925"/>
                  <a:pt x="11301984" y="4581510"/>
                </a:cubicBezTo>
                <a:cubicBezTo>
                  <a:pt x="11348255" y="4756004"/>
                  <a:pt x="11259890" y="5150399"/>
                  <a:pt x="11301984" y="5286354"/>
                </a:cubicBezTo>
                <a:cubicBezTo>
                  <a:pt x="11505498" y="5835138"/>
                  <a:pt x="11009369" y="6301908"/>
                  <a:pt x="10314051" y="6343650"/>
                </a:cubicBezTo>
                <a:cubicBezTo>
                  <a:pt x="10120167" y="6460915"/>
                  <a:pt x="9783814" y="6382052"/>
                  <a:pt x="9554639" y="6343650"/>
                </a:cubicBezTo>
                <a:cubicBezTo>
                  <a:pt x="9341468" y="6389911"/>
                  <a:pt x="9113545" y="6287410"/>
                  <a:pt x="8888487" y="6343650"/>
                </a:cubicBezTo>
                <a:cubicBezTo>
                  <a:pt x="8646991" y="6401822"/>
                  <a:pt x="8483269" y="6291119"/>
                  <a:pt x="8408858" y="6343650"/>
                </a:cubicBezTo>
                <a:cubicBezTo>
                  <a:pt x="8313667" y="6419553"/>
                  <a:pt x="7862637" y="6376553"/>
                  <a:pt x="7556185" y="6343650"/>
                </a:cubicBezTo>
                <a:cubicBezTo>
                  <a:pt x="7223535" y="6366115"/>
                  <a:pt x="7152139" y="6337775"/>
                  <a:pt x="6983295" y="6343650"/>
                </a:cubicBezTo>
                <a:cubicBezTo>
                  <a:pt x="6906110" y="6272510"/>
                  <a:pt x="6552650" y="6409789"/>
                  <a:pt x="6130621" y="6343650"/>
                </a:cubicBezTo>
                <a:cubicBezTo>
                  <a:pt x="5767465" y="6382363"/>
                  <a:pt x="5880886" y="6364349"/>
                  <a:pt x="5744253" y="6343650"/>
                </a:cubicBezTo>
                <a:cubicBezTo>
                  <a:pt x="5557133" y="6326247"/>
                  <a:pt x="5464454" y="6380762"/>
                  <a:pt x="5171363" y="6343650"/>
                </a:cubicBezTo>
                <a:cubicBezTo>
                  <a:pt x="4895129" y="6362343"/>
                  <a:pt x="4870942" y="6324107"/>
                  <a:pt x="4598473" y="6343650"/>
                </a:cubicBezTo>
                <a:cubicBezTo>
                  <a:pt x="4317380" y="6411673"/>
                  <a:pt x="4034400" y="6361921"/>
                  <a:pt x="3745799" y="6343650"/>
                </a:cubicBezTo>
                <a:cubicBezTo>
                  <a:pt x="3496240" y="6348219"/>
                  <a:pt x="3535769" y="6327971"/>
                  <a:pt x="3359432" y="6343650"/>
                </a:cubicBezTo>
                <a:cubicBezTo>
                  <a:pt x="3151951" y="6363319"/>
                  <a:pt x="3109131" y="6340387"/>
                  <a:pt x="2879803" y="6343650"/>
                </a:cubicBezTo>
                <a:cubicBezTo>
                  <a:pt x="2622064" y="6369597"/>
                  <a:pt x="2419305" y="6262167"/>
                  <a:pt x="2213651" y="6343650"/>
                </a:cubicBezTo>
                <a:cubicBezTo>
                  <a:pt x="1996862" y="6330238"/>
                  <a:pt x="1962241" y="6319107"/>
                  <a:pt x="1734022" y="6343650"/>
                </a:cubicBezTo>
                <a:cubicBezTo>
                  <a:pt x="1503779" y="6434633"/>
                  <a:pt x="1244563" y="6254014"/>
                  <a:pt x="987933" y="6343650"/>
                </a:cubicBezTo>
                <a:cubicBezTo>
                  <a:pt x="411512" y="6403516"/>
                  <a:pt x="-125797" y="5675535"/>
                  <a:pt x="0" y="5286354"/>
                </a:cubicBezTo>
                <a:cubicBezTo>
                  <a:pt x="-39384" y="5095689"/>
                  <a:pt x="-33014" y="4783275"/>
                  <a:pt x="0" y="4623801"/>
                </a:cubicBezTo>
                <a:cubicBezTo>
                  <a:pt x="-17955" y="4430260"/>
                  <a:pt x="-20945" y="4071715"/>
                  <a:pt x="0" y="3876668"/>
                </a:cubicBezTo>
                <a:cubicBezTo>
                  <a:pt x="69916" y="3699373"/>
                  <a:pt x="34130" y="3308482"/>
                  <a:pt x="0" y="3171825"/>
                </a:cubicBezTo>
                <a:cubicBezTo>
                  <a:pt x="-7678" y="3002615"/>
                  <a:pt x="26831" y="2599909"/>
                  <a:pt x="0" y="2466981"/>
                </a:cubicBezTo>
                <a:cubicBezTo>
                  <a:pt x="-42959" y="2216709"/>
                  <a:pt x="-47163" y="2008974"/>
                  <a:pt x="0" y="1804429"/>
                </a:cubicBezTo>
                <a:cubicBezTo>
                  <a:pt x="-2939" y="1550014"/>
                  <a:pt x="12296" y="1387163"/>
                  <a:pt x="0" y="1057295"/>
                </a:cubicBezTo>
                <a:close/>
              </a:path>
              <a:path w="11301984" h="6343650" stroke="0" extrusionOk="0">
                <a:moveTo>
                  <a:pt x="0" y="1057295"/>
                </a:moveTo>
                <a:cubicBezTo>
                  <a:pt x="-46826" y="665286"/>
                  <a:pt x="347196" y="110982"/>
                  <a:pt x="987933" y="0"/>
                </a:cubicBezTo>
                <a:cubicBezTo>
                  <a:pt x="1164099" y="9944"/>
                  <a:pt x="1721160" y="49799"/>
                  <a:pt x="1840607" y="0"/>
                </a:cubicBezTo>
                <a:cubicBezTo>
                  <a:pt x="2040550" y="-23504"/>
                  <a:pt x="2076043" y="-12257"/>
                  <a:pt x="2226974" y="0"/>
                </a:cubicBezTo>
                <a:cubicBezTo>
                  <a:pt x="2307222" y="-34127"/>
                  <a:pt x="2794831" y="-4641"/>
                  <a:pt x="2986387" y="0"/>
                </a:cubicBezTo>
                <a:cubicBezTo>
                  <a:pt x="3159308" y="44342"/>
                  <a:pt x="3272970" y="10847"/>
                  <a:pt x="3466016" y="0"/>
                </a:cubicBezTo>
                <a:cubicBezTo>
                  <a:pt x="3612773" y="10528"/>
                  <a:pt x="4078370" y="-102117"/>
                  <a:pt x="4318689" y="0"/>
                </a:cubicBezTo>
                <a:cubicBezTo>
                  <a:pt x="4612498" y="55419"/>
                  <a:pt x="4948178" y="14372"/>
                  <a:pt x="5171363" y="0"/>
                </a:cubicBezTo>
                <a:cubicBezTo>
                  <a:pt x="5321235" y="30644"/>
                  <a:pt x="5452017" y="-39783"/>
                  <a:pt x="5650992" y="0"/>
                </a:cubicBezTo>
                <a:cubicBezTo>
                  <a:pt x="5845403" y="-17225"/>
                  <a:pt x="5939500" y="1050"/>
                  <a:pt x="6317143" y="0"/>
                </a:cubicBezTo>
                <a:cubicBezTo>
                  <a:pt x="6575488" y="40155"/>
                  <a:pt x="6929332" y="-75155"/>
                  <a:pt x="7169817" y="0"/>
                </a:cubicBezTo>
                <a:cubicBezTo>
                  <a:pt x="7416121" y="16581"/>
                  <a:pt x="7445839" y="18758"/>
                  <a:pt x="7649446" y="0"/>
                </a:cubicBezTo>
                <a:cubicBezTo>
                  <a:pt x="7891911" y="-56951"/>
                  <a:pt x="8121960" y="-9068"/>
                  <a:pt x="8222336" y="0"/>
                </a:cubicBezTo>
                <a:cubicBezTo>
                  <a:pt x="8367279" y="41441"/>
                  <a:pt x="8663788" y="47240"/>
                  <a:pt x="9075010" y="0"/>
                </a:cubicBezTo>
                <a:cubicBezTo>
                  <a:pt x="9431185" y="-12407"/>
                  <a:pt x="9395883" y="21770"/>
                  <a:pt x="9647900" y="0"/>
                </a:cubicBezTo>
                <a:cubicBezTo>
                  <a:pt x="9910485" y="-27560"/>
                  <a:pt x="9985127" y="-41863"/>
                  <a:pt x="10314051" y="0"/>
                </a:cubicBezTo>
                <a:cubicBezTo>
                  <a:pt x="10780027" y="-85615"/>
                  <a:pt x="11203575" y="626700"/>
                  <a:pt x="11301984" y="1057295"/>
                </a:cubicBezTo>
                <a:cubicBezTo>
                  <a:pt x="11291344" y="1181611"/>
                  <a:pt x="11343775" y="1629447"/>
                  <a:pt x="11301984" y="1846719"/>
                </a:cubicBezTo>
                <a:cubicBezTo>
                  <a:pt x="11352503" y="2049836"/>
                  <a:pt x="11278051" y="2272689"/>
                  <a:pt x="11301984" y="2551563"/>
                </a:cubicBezTo>
                <a:cubicBezTo>
                  <a:pt x="11304279" y="2866539"/>
                  <a:pt x="11277021" y="3059087"/>
                  <a:pt x="11301984" y="3214115"/>
                </a:cubicBezTo>
                <a:cubicBezTo>
                  <a:pt x="11302011" y="3339657"/>
                  <a:pt x="11370254" y="3620395"/>
                  <a:pt x="11301984" y="3792086"/>
                </a:cubicBezTo>
                <a:cubicBezTo>
                  <a:pt x="11320346" y="3978043"/>
                  <a:pt x="11303683" y="4231803"/>
                  <a:pt x="11301984" y="4454639"/>
                </a:cubicBezTo>
                <a:cubicBezTo>
                  <a:pt x="11243952" y="4611227"/>
                  <a:pt x="11324863" y="5031240"/>
                  <a:pt x="11301984" y="5286354"/>
                </a:cubicBezTo>
                <a:cubicBezTo>
                  <a:pt x="11275662" y="5980989"/>
                  <a:pt x="10998100" y="6495877"/>
                  <a:pt x="10314051" y="6343650"/>
                </a:cubicBezTo>
                <a:cubicBezTo>
                  <a:pt x="10043620" y="6313781"/>
                  <a:pt x="9787110" y="6255462"/>
                  <a:pt x="9461377" y="6343650"/>
                </a:cubicBezTo>
                <a:cubicBezTo>
                  <a:pt x="9067385" y="6321668"/>
                  <a:pt x="8939077" y="6323599"/>
                  <a:pt x="8608704" y="6343650"/>
                </a:cubicBezTo>
                <a:cubicBezTo>
                  <a:pt x="8237290" y="6379501"/>
                  <a:pt x="8091176" y="6290470"/>
                  <a:pt x="7849291" y="6343650"/>
                </a:cubicBezTo>
                <a:cubicBezTo>
                  <a:pt x="7651795" y="6345409"/>
                  <a:pt x="7351701" y="6286485"/>
                  <a:pt x="7089879" y="6343650"/>
                </a:cubicBezTo>
                <a:cubicBezTo>
                  <a:pt x="6950596" y="6329445"/>
                  <a:pt x="6864920" y="6351391"/>
                  <a:pt x="6655015" y="6343650"/>
                </a:cubicBezTo>
                <a:cubicBezTo>
                  <a:pt x="6445110" y="6335909"/>
                  <a:pt x="6334370" y="6342151"/>
                  <a:pt x="6237205" y="6343650"/>
                </a:cubicBezTo>
                <a:cubicBezTo>
                  <a:pt x="6008436" y="6310132"/>
                  <a:pt x="5791277" y="6334401"/>
                  <a:pt x="5571054" y="6343650"/>
                </a:cubicBezTo>
                <a:cubicBezTo>
                  <a:pt x="5359152" y="6370477"/>
                  <a:pt x="5304829" y="6310336"/>
                  <a:pt x="5184686" y="6343650"/>
                </a:cubicBezTo>
                <a:cubicBezTo>
                  <a:pt x="5088391" y="6356433"/>
                  <a:pt x="4732934" y="6343123"/>
                  <a:pt x="4518535" y="6343650"/>
                </a:cubicBezTo>
                <a:cubicBezTo>
                  <a:pt x="4287686" y="6341522"/>
                  <a:pt x="3838848" y="6382694"/>
                  <a:pt x="3665861" y="6343650"/>
                </a:cubicBezTo>
                <a:cubicBezTo>
                  <a:pt x="3456140" y="6324765"/>
                  <a:pt x="3305712" y="6284245"/>
                  <a:pt x="2999710" y="6343650"/>
                </a:cubicBezTo>
                <a:cubicBezTo>
                  <a:pt x="2689848" y="6365711"/>
                  <a:pt x="2712874" y="6315204"/>
                  <a:pt x="2613342" y="6343650"/>
                </a:cubicBezTo>
                <a:cubicBezTo>
                  <a:pt x="2514210" y="6358517"/>
                  <a:pt x="2338547" y="6343358"/>
                  <a:pt x="2226974" y="6343650"/>
                </a:cubicBezTo>
                <a:cubicBezTo>
                  <a:pt x="2086208" y="6318384"/>
                  <a:pt x="1771243" y="6300616"/>
                  <a:pt x="1560823" y="6343650"/>
                </a:cubicBezTo>
                <a:cubicBezTo>
                  <a:pt x="1333078" y="6339148"/>
                  <a:pt x="1252097" y="6362862"/>
                  <a:pt x="987933" y="6343650"/>
                </a:cubicBezTo>
                <a:cubicBezTo>
                  <a:pt x="353760" y="6230265"/>
                  <a:pt x="-201549" y="5889155"/>
                  <a:pt x="0" y="5286354"/>
                </a:cubicBezTo>
                <a:cubicBezTo>
                  <a:pt x="-19725" y="4992040"/>
                  <a:pt x="-31656" y="4761028"/>
                  <a:pt x="0" y="4623801"/>
                </a:cubicBezTo>
                <a:cubicBezTo>
                  <a:pt x="27049" y="4443035"/>
                  <a:pt x="-33971" y="4167412"/>
                  <a:pt x="0" y="4045830"/>
                </a:cubicBezTo>
                <a:cubicBezTo>
                  <a:pt x="21039" y="3857190"/>
                  <a:pt x="41327" y="3396780"/>
                  <a:pt x="0" y="3256405"/>
                </a:cubicBezTo>
                <a:cubicBezTo>
                  <a:pt x="-29898" y="3074037"/>
                  <a:pt x="2761" y="2775454"/>
                  <a:pt x="0" y="2636144"/>
                </a:cubicBezTo>
                <a:cubicBezTo>
                  <a:pt x="80195" y="2442420"/>
                  <a:pt x="35115" y="2240211"/>
                  <a:pt x="0" y="2015882"/>
                </a:cubicBezTo>
                <a:cubicBezTo>
                  <a:pt x="476" y="1753815"/>
                  <a:pt x="89584" y="1517034"/>
                  <a:pt x="0" y="1057295"/>
                </a:cubicBezTo>
                <a:close/>
              </a:path>
              <a:path w="11301984" h="6343650" fill="none" stroke="0" extrusionOk="0">
                <a:moveTo>
                  <a:pt x="0" y="1057295"/>
                </a:moveTo>
                <a:cubicBezTo>
                  <a:pt x="29308" y="409555"/>
                  <a:pt x="449624" y="224660"/>
                  <a:pt x="987933" y="0"/>
                </a:cubicBezTo>
                <a:cubicBezTo>
                  <a:pt x="1102008" y="19457"/>
                  <a:pt x="1202945" y="3248"/>
                  <a:pt x="1374301" y="0"/>
                </a:cubicBezTo>
                <a:cubicBezTo>
                  <a:pt x="1547382" y="-11769"/>
                  <a:pt x="1811341" y="99"/>
                  <a:pt x="1947191" y="0"/>
                </a:cubicBezTo>
                <a:cubicBezTo>
                  <a:pt x="2111671" y="-47567"/>
                  <a:pt x="2283846" y="-66713"/>
                  <a:pt x="2613342" y="0"/>
                </a:cubicBezTo>
                <a:cubicBezTo>
                  <a:pt x="2904787" y="29697"/>
                  <a:pt x="2927093" y="20024"/>
                  <a:pt x="3186232" y="0"/>
                </a:cubicBezTo>
                <a:cubicBezTo>
                  <a:pt x="3435629" y="-23754"/>
                  <a:pt x="3466204" y="-32498"/>
                  <a:pt x="3759122" y="0"/>
                </a:cubicBezTo>
                <a:cubicBezTo>
                  <a:pt x="3951043" y="37644"/>
                  <a:pt x="4307907" y="21393"/>
                  <a:pt x="4518535" y="0"/>
                </a:cubicBezTo>
                <a:cubicBezTo>
                  <a:pt x="4766454" y="6072"/>
                  <a:pt x="4957543" y="22070"/>
                  <a:pt x="5091425" y="0"/>
                </a:cubicBezTo>
                <a:cubicBezTo>
                  <a:pt x="5232747" y="-45141"/>
                  <a:pt x="5621828" y="26068"/>
                  <a:pt x="5757576" y="0"/>
                </a:cubicBezTo>
                <a:cubicBezTo>
                  <a:pt x="5896528" y="-32735"/>
                  <a:pt x="6106981" y="11647"/>
                  <a:pt x="6237205" y="0"/>
                </a:cubicBezTo>
                <a:cubicBezTo>
                  <a:pt x="6353374" y="-44815"/>
                  <a:pt x="6592377" y="19390"/>
                  <a:pt x="6996618" y="0"/>
                </a:cubicBezTo>
                <a:cubicBezTo>
                  <a:pt x="7400789" y="6906"/>
                  <a:pt x="7549221" y="-49205"/>
                  <a:pt x="7849291" y="0"/>
                </a:cubicBezTo>
                <a:cubicBezTo>
                  <a:pt x="8169009" y="39238"/>
                  <a:pt x="8275337" y="-35238"/>
                  <a:pt x="8701965" y="0"/>
                </a:cubicBezTo>
                <a:cubicBezTo>
                  <a:pt x="9095595" y="-10103"/>
                  <a:pt x="9030563" y="27809"/>
                  <a:pt x="9274855" y="0"/>
                </a:cubicBezTo>
                <a:cubicBezTo>
                  <a:pt x="9560530" y="-76799"/>
                  <a:pt x="9839225" y="69008"/>
                  <a:pt x="10314051" y="0"/>
                </a:cubicBezTo>
                <a:cubicBezTo>
                  <a:pt x="10850869" y="-80167"/>
                  <a:pt x="11170406" y="510317"/>
                  <a:pt x="11301984" y="1057295"/>
                </a:cubicBezTo>
                <a:cubicBezTo>
                  <a:pt x="11296460" y="1399189"/>
                  <a:pt x="11284669" y="1518107"/>
                  <a:pt x="11301984" y="1846719"/>
                </a:cubicBezTo>
                <a:cubicBezTo>
                  <a:pt x="11332454" y="2145361"/>
                  <a:pt x="11300160" y="2297218"/>
                  <a:pt x="11301984" y="2509271"/>
                </a:cubicBezTo>
                <a:cubicBezTo>
                  <a:pt x="11283956" y="2701135"/>
                  <a:pt x="11318057" y="3077381"/>
                  <a:pt x="11301984" y="3256405"/>
                </a:cubicBezTo>
                <a:cubicBezTo>
                  <a:pt x="11316741" y="3472983"/>
                  <a:pt x="11310139" y="3707127"/>
                  <a:pt x="11301984" y="3918958"/>
                </a:cubicBezTo>
                <a:cubicBezTo>
                  <a:pt x="11343010" y="4121025"/>
                  <a:pt x="11301930" y="4406686"/>
                  <a:pt x="11301984" y="4581510"/>
                </a:cubicBezTo>
                <a:cubicBezTo>
                  <a:pt x="11284909" y="4698800"/>
                  <a:pt x="11277926" y="5129602"/>
                  <a:pt x="11301984" y="5286354"/>
                </a:cubicBezTo>
                <a:cubicBezTo>
                  <a:pt x="11350011" y="6031381"/>
                  <a:pt x="10866509" y="6177663"/>
                  <a:pt x="10314051" y="6343650"/>
                </a:cubicBezTo>
                <a:cubicBezTo>
                  <a:pt x="10114452" y="6339753"/>
                  <a:pt x="9753844" y="6304478"/>
                  <a:pt x="9554639" y="6343650"/>
                </a:cubicBezTo>
                <a:cubicBezTo>
                  <a:pt x="9354896" y="6360902"/>
                  <a:pt x="9139067" y="6309128"/>
                  <a:pt x="8888487" y="6343650"/>
                </a:cubicBezTo>
                <a:cubicBezTo>
                  <a:pt x="8654931" y="6384678"/>
                  <a:pt x="8490554" y="6323525"/>
                  <a:pt x="8408858" y="6343650"/>
                </a:cubicBezTo>
                <a:cubicBezTo>
                  <a:pt x="8327116" y="6371911"/>
                  <a:pt x="7849229" y="6223860"/>
                  <a:pt x="7556185" y="6343650"/>
                </a:cubicBezTo>
                <a:cubicBezTo>
                  <a:pt x="7209659" y="6377950"/>
                  <a:pt x="7163481" y="6339821"/>
                  <a:pt x="6983295" y="6343650"/>
                </a:cubicBezTo>
                <a:cubicBezTo>
                  <a:pt x="6820561" y="6392602"/>
                  <a:pt x="6518095" y="6237948"/>
                  <a:pt x="6130621" y="6343650"/>
                </a:cubicBezTo>
                <a:cubicBezTo>
                  <a:pt x="5732578" y="6355499"/>
                  <a:pt x="5873468" y="6299877"/>
                  <a:pt x="5744253" y="6343650"/>
                </a:cubicBezTo>
                <a:cubicBezTo>
                  <a:pt x="5569152" y="6355170"/>
                  <a:pt x="5417074" y="6283501"/>
                  <a:pt x="5171363" y="6343650"/>
                </a:cubicBezTo>
                <a:cubicBezTo>
                  <a:pt x="4893732" y="6341905"/>
                  <a:pt x="4847160" y="6295416"/>
                  <a:pt x="4598473" y="6343650"/>
                </a:cubicBezTo>
                <a:cubicBezTo>
                  <a:pt x="4393089" y="6363213"/>
                  <a:pt x="4003694" y="6367046"/>
                  <a:pt x="3745799" y="6343650"/>
                </a:cubicBezTo>
                <a:cubicBezTo>
                  <a:pt x="3497548" y="6349659"/>
                  <a:pt x="3531702" y="6325935"/>
                  <a:pt x="3359432" y="6343650"/>
                </a:cubicBezTo>
                <a:cubicBezTo>
                  <a:pt x="3188441" y="6371990"/>
                  <a:pt x="3068042" y="6327485"/>
                  <a:pt x="2879803" y="6343650"/>
                </a:cubicBezTo>
                <a:cubicBezTo>
                  <a:pt x="2645446" y="6303211"/>
                  <a:pt x="2411297" y="6418454"/>
                  <a:pt x="2213651" y="6343650"/>
                </a:cubicBezTo>
                <a:cubicBezTo>
                  <a:pt x="1997999" y="6331502"/>
                  <a:pt x="1977488" y="6328425"/>
                  <a:pt x="1734022" y="6343650"/>
                </a:cubicBezTo>
                <a:cubicBezTo>
                  <a:pt x="1486413" y="6373725"/>
                  <a:pt x="1169503" y="6290921"/>
                  <a:pt x="987933" y="6343650"/>
                </a:cubicBezTo>
                <a:cubicBezTo>
                  <a:pt x="497365" y="6307272"/>
                  <a:pt x="-55171" y="5877177"/>
                  <a:pt x="0" y="5286354"/>
                </a:cubicBezTo>
                <a:cubicBezTo>
                  <a:pt x="22485" y="5105689"/>
                  <a:pt x="-1163" y="4842883"/>
                  <a:pt x="0" y="4623801"/>
                </a:cubicBezTo>
                <a:cubicBezTo>
                  <a:pt x="-29664" y="4417693"/>
                  <a:pt x="-58973" y="4021771"/>
                  <a:pt x="0" y="3876668"/>
                </a:cubicBezTo>
                <a:cubicBezTo>
                  <a:pt x="51172" y="3703947"/>
                  <a:pt x="10242" y="3291191"/>
                  <a:pt x="0" y="3171825"/>
                </a:cubicBezTo>
                <a:cubicBezTo>
                  <a:pt x="-41766" y="3070200"/>
                  <a:pt x="17586" y="2688838"/>
                  <a:pt x="0" y="2466981"/>
                </a:cubicBezTo>
                <a:cubicBezTo>
                  <a:pt x="-48864" y="2190726"/>
                  <a:pt x="-29189" y="2108689"/>
                  <a:pt x="0" y="1804429"/>
                </a:cubicBezTo>
                <a:cubicBezTo>
                  <a:pt x="10111" y="1558682"/>
                  <a:pt x="-2164" y="1418207"/>
                  <a:pt x="0" y="1057295"/>
                </a:cubicBezTo>
                <a:close/>
              </a:path>
              <a:path w="11301984" h="6343650" fill="none" stroke="0" extrusionOk="0">
                <a:moveTo>
                  <a:pt x="0" y="1057295"/>
                </a:moveTo>
                <a:cubicBezTo>
                  <a:pt x="-57859" y="441302"/>
                  <a:pt x="550880" y="42597"/>
                  <a:pt x="987933" y="0"/>
                </a:cubicBezTo>
                <a:cubicBezTo>
                  <a:pt x="1115873" y="35770"/>
                  <a:pt x="1175337" y="-1391"/>
                  <a:pt x="1374301" y="0"/>
                </a:cubicBezTo>
                <a:cubicBezTo>
                  <a:pt x="1506972" y="-3961"/>
                  <a:pt x="1812000" y="-17623"/>
                  <a:pt x="1947191" y="0"/>
                </a:cubicBezTo>
                <a:cubicBezTo>
                  <a:pt x="2117771" y="-44838"/>
                  <a:pt x="2306291" y="-28046"/>
                  <a:pt x="2613342" y="0"/>
                </a:cubicBezTo>
                <a:cubicBezTo>
                  <a:pt x="2907699" y="30017"/>
                  <a:pt x="2930122" y="23043"/>
                  <a:pt x="3186232" y="0"/>
                </a:cubicBezTo>
                <a:cubicBezTo>
                  <a:pt x="3434080" y="-27554"/>
                  <a:pt x="3469262" y="-22422"/>
                  <a:pt x="3759122" y="0"/>
                </a:cubicBezTo>
                <a:cubicBezTo>
                  <a:pt x="3987206" y="-21849"/>
                  <a:pt x="4220851" y="22197"/>
                  <a:pt x="4518535" y="0"/>
                </a:cubicBezTo>
                <a:cubicBezTo>
                  <a:pt x="4766895" y="2978"/>
                  <a:pt x="4911321" y="23731"/>
                  <a:pt x="5091425" y="0"/>
                </a:cubicBezTo>
                <a:cubicBezTo>
                  <a:pt x="5217566" y="25890"/>
                  <a:pt x="5622817" y="10766"/>
                  <a:pt x="5757576" y="0"/>
                </a:cubicBezTo>
                <a:cubicBezTo>
                  <a:pt x="5869451" y="8176"/>
                  <a:pt x="6124715" y="1903"/>
                  <a:pt x="6237205" y="0"/>
                </a:cubicBezTo>
                <a:cubicBezTo>
                  <a:pt x="6376729" y="14203"/>
                  <a:pt x="6544026" y="-39351"/>
                  <a:pt x="6996618" y="0"/>
                </a:cubicBezTo>
                <a:cubicBezTo>
                  <a:pt x="7372757" y="9449"/>
                  <a:pt x="7581184" y="-49709"/>
                  <a:pt x="7849291" y="0"/>
                </a:cubicBezTo>
                <a:cubicBezTo>
                  <a:pt x="8147897" y="-16800"/>
                  <a:pt x="8248140" y="-15970"/>
                  <a:pt x="8701965" y="0"/>
                </a:cubicBezTo>
                <a:cubicBezTo>
                  <a:pt x="9096664" y="-7224"/>
                  <a:pt x="9029268" y="21809"/>
                  <a:pt x="9274855" y="0"/>
                </a:cubicBezTo>
                <a:cubicBezTo>
                  <a:pt x="9516029" y="-19894"/>
                  <a:pt x="9786543" y="115635"/>
                  <a:pt x="10314051" y="0"/>
                </a:cubicBezTo>
                <a:cubicBezTo>
                  <a:pt x="10803499" y="-106282"/>
                  <a:pt x="11189038" y="429365"/>
                  <a:pt x="11301984" y="1057295"/>
                </a:cubicBezTo>
                <a:cubicBezTo>
                  <a:pt x="11265018" y="1305614"/>
                  <a:pt x="11225138" y="1464325"/>
                  <a:pt x="11301984" y="1846719"/>
                </a:cubicBezTo>
                <a:cubicBezTo>
                  <a:pt x="11362651" y="2137305"/>
                  <a:pt x="11323302" y="2345243"/>
                  <a:pt x="11301984" y="2509271"/>
                </a:cubicBezTo>
                <a:cubicBezTo>
                  <a:pt x="11277172" y="2706876"/>
                  <a:pt x="11302431" y="3094105"/>
                  <a:pt x="11301984" y="3256405"/>
                </a:cubicBezTo>
                <a:cubicBezTo>
                  <a:pt x="11341797" y="3437255"/>
                  <a:pt x="11345087" y="3660664"/>
                  <a:pt x="11301984" y="3918958"/>
                </a:cubicBezTo>
                <a:cubicBezTo>
                  <a:pt x="11343358" y="4141617"/>
                  <a:pt x="11323592" y="4415970"/>
                  <a:pt x="11301984" y="4581510"/>
                </a:cubicBezTo>
                <a:cubicBezTo>
                  <a:pt x="11317561" y="4722704"/>
                  <a:pt x="11267039" y="5153116"/>
                  <a:pt x="11301984" y="5286354"/>
                </a:cubicBezTo>
                <a:cubicBezTo>
                  <a:pt x="11389652" y="5933685"/>
                  <a:pt x="10966097" y="6163530"/>
                  <a:pt x="10314051" y="6343650"/>
                </a:cubicBezTo>
                <a:cubicBezTo>
                  <a:pt x="10135785" y="6391557"/>
                  <a:pt x="9782606" y="6334304"/>
                  <a:pt x="9554639" y="6343650"/>
                </a:cubicBezTo>
                <a:cubicBezTo>
                  <a:pt x="9355955" y="6373233"/>
                  <a:pt x="9123789" y="6290152"/>
                  <a:pt x="8888487" y="6343650"/>
                </a:cubicBezTo>
                <a:cubicBezTo>
                  <a:pt x="8647398" y="6389738"/>
                  <a:pt x="8477282" y="6318850"/>
                  <a:pt x="8408858" y="6343650"/>
                </a:cubicBezTo>
                <a:cubicBezTo>
                  <a:pt x="8324731" y="6349431"/>
                  <a:pt x="7882989" y="6294159"/>
                  <a:pt x="7556185" y="6343650"/>
                </a:cubicBezTo>
                <a:cubicBezTo>
                  <a:pt x="7218297" y="6376402"/>
                  <a:pt x="7165924" y="6349458"/>
                  <a:pt x="6983295" y="6343650"/>
                </a:cubicBezTo>
                <a:cubicBezTo>
                  <a:pt x="6889231" y="6310333"/>
                  <a:pt x="6534645" y="6355304"/>
                  <a:pt x="6130621" y="6343650"/>
                </a:cubicBezTo>
                <a:cubicBezTo>
                  <a:pt x="5760921" y="6380620"/>
                  <a:pt x="5870845" y="6318927"/>
                  <a:pt x="5744253" y="6343650"/>
                </a:cubicBezTo>
                <a:cubicBezTo>
                  <a:pt x="5554494" y="6327510"/>
                  <a:pt x="5448201" y="6356258"/>
                  <a:pt x="5171363" y="6343650"/>
                </a:cubicBezTo>
                <a:cubicBezTo>
                  <a:pt x="4898495" y="6359817"/>
                  <a:pt x="4864382" y="6317455"/>
                  <a:pt x="4598473" y="6343650"/>
                </a:cubicBezTo>
                <a:cubicBezTo>
                  <a:pt x="4385473" y="6399119"/>
                  <a:pt x="4073305" y="6363393"/>
                  <a:pt x="3745799" y="6343650"/>
                </a:cubicBezTo>
                <a:cubicBezTo>
                  <a:pt x="3495661" y="6347318"/>
                  <a:pt x="3528574" y="6330658"/>
                  <a:pt x="3359432" y="6343650"/>
                </a:cubicBezTo>
                <a:cubicBezTo>
                  <a:pt x="3166057" y="6357349"/>
                  <a:pt x="3097106" y="6332246"/>
                  <a:pt x="2879803" y="6343650"/>
                </a:cubicBezTo>
                <a:cubicBezTo>
                  <a:pt x="2638834" y="6334963"/>
                  <a:pt x="2401968" y="6340312"/>
                  <a:pt x="2213651" y="6343650"/>
                </a:cubicBezTo>
                <a:cubicBezTo>
                  <a:pt x="1996456" y="6326247"/>
                  <a:pt x="1969303" y="6326885"/>
                  <a:pt x="1734022" y="6343650"/>
                </a:cubicBezTo>
                <a:cubicBezTo>
                  <a:pt x="1472112" y="6419404"/>
                  <a:pt x="1198924" y="6313374"/>
                  <a:pt x="987933" y="6343650"/>
                </a:cubicBezTo>
                <a:cubicBezTo>
                  <a:pt x="425103" y="6356377"/>
                  <a:pt x="-94550" y="5761573"/>
                  <a:pt x="0" y="5286354"/>
                </a:cubicBezTo>
                <a:cubicBezTo>
                  <a:pt x="-31509" y="5112417"/>
                  <a:pt x="10195" y="4810326"/>
                  <a:pt x="0" y="4623801"/>
                </a:cubicBezTo>
                <a:cubicBezTo>
                  <a:pt x="-21224" y="4401045"/>
                  <a:pt x="-30251" y="4061985"/>
                  <a:pt x="0" y="3876668"/>
                </a:cubicBezTo>
                <a:cubicBezTo>
                  <a:pt x="42963" y="3697151"/>
                  <a:pt x="9185" y="3312193"/>
                  <a:pt x="0" y="3171825"/>
                </a:cubicBezTo>
                <a:cubicBezTo>
                  <a:pt x="3332" y="3043658"/>
                  <a:pt x="49868" y="2641548"/>
                  <a:pt x="0" y="2466981"/>
                </a:cubicBezTo>
                <a:cubicBezTo>
                  <a:pt x="-41328" y="2206598"/>
                  <a:pt x="-55783" y="2081174"/>
                  <a:pt x="0" y="1804429"/>
                </a:cubicBezTo>
                <a:cubicBezTo>
                  <a:pt x="-22232" y="1566619"/>
                  <a:pt x="2929" y="1418148"/>
                  <a:pt x="0" y="1057295"/>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A2B26FAA-DECE-B59E-4B49-1EE3F2947A30}"/>
              </a:ext>
            </a:extLst>
          </p:cNvPr>
          <p:cNvPicPr>
            <a:picLocks noChangeAspect="1"/>
          </p:cNvPicPr>
          <p:nvPr/>
        </p:nvPicPr>
        <p:blipFill>
          <a:blip r:embed="rId7"/>
          <a:stretch>
            <a:fillRect/>
          </a:stretch>
        </p:blipFill>
        <p:spPr>
          <a:xfrm>
            <a:off x="1128595" y="1838927"/>
            <a:ext cx="7096359" cy="3694496"/>
          </a:xfrm>
          <a:prstGeom prst="rect">
            <a:avLst/>
          </a:prstGeom>
        </p:spPr>
      </p:pic>
    </p:spTree>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656</Words>
  <Application>Microsoft Office PowerPoint</Application>
  <PresentationFormat>Widescreen</PresentationFormat>
  <Paragraphs>31</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#9Slide02 Noi dung dai</vt:lpstr>
      <vt:lpstr>#9Slide02 Tieu de dai</vt:lpstr>
      <vt:lpstr>Arial</vt:lpstr>
      <vt:lpstr>Calibri</vt:lpstr>
      <vt:lpstr>Coiny</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16</cp:revision>
  <dcterms:created xsi:type="dcterms:W3CDTF">2023-12-18T05:16:25Z</dcterms:created>
  <dcterms:modified xsi:type="dcterms:W3CDTF">2025-03-25T07:54:30Z</dcterms:modified>
  <cp:category>9Slide.vn</cp:category>
</cp:coreProperties>
</file>