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2" r:id="rId2"/>
    <p:sldId id="283" r:id="rId3"/>
    <p:sldId id="387" r:id="rId4"/>
    <p:sldId id="369" r:id="rId5"/>
    <p:sldId id="363" r:id="rId6"/>
    <p:sldId id="372" r:id="rId7"/>
    <p:sldId id="378" r:id="rId8"/>
    <p:sldId id="377" r:id="rId9"/>
    <p:sldId id="373" r:id="rId10"/>
    <p:sldId id="374" r:id="rId11"/>
    <p:sldId id="375" r:id="rId12"/>
    <p:sldId id="379" r:id="rId13"/>
    <p:sldId id="380" r:id="rId14"/>
    <p:sldId id="381" r:id="rId15"/>
    <p:sldId id="382" r:id="rId16"/>
    <p:sldId id="383" r:id="rId17"/>
    <p:sldId id="384" r:id="rId18"/>
    <p:sldId id="385" r:id="rId19"/>
    <p:sldId id="386"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280" autoAdjust="0"/>
  </p:normalViewPr>
  <p:slideViewPr>
    <p:cSldViewPr snapToGrid="0">
      <p:cViewPr varScale="1">
        <p:scale>
          <a:sx n="78" d="100"/>
          <a:sy n="78" d="100"/>
        </p:scale>
        <p:origin x="8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0145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01644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4334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923925" y="-40474"/>
            <a:ext cx="11087100"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sp>
        <p:nvSpPr>
          <p:cNvPr id="12" name="文本框 7"/>
          <p:cNvSpPr txBox="1"/>
          <p:nvPr/>
        </p:nvSpPr>
        <p:spPr>
          <a:xfrm>
            <a:off x="3185361" y="1728987"/>
            <a:ext cx="582127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Thứ</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ngày</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tháng</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năm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nvGrpSpPr>
          <p:cNvPr id="15" name="Group 14">
            <a:extLst>
              <a:ext uri="{FF2B5EF4-FFF2-40B4-BE49-F238E27FC236}">
                <a16:creationId xmlns:a16="http://schemas.microsoft.com/office/drawing/2014/main" id="{56D8BB93-A70E-4CF0-A749-7DDE9219F71C}"/>
              </a:ext>
            </a:extLst>
          </p:cNvPr>
          <p:cNvGrpSpPr/>
          <p:nvPr/>
        </p:nvGrpSpPr>
        <p:grpSpPr>
          <a:xfrm>
            <a:off x="4581524" y="2409825"/>
            <a:ext cx="2710261" cy="682780"/>
            <a:chOff x="2831555" y="1626491"/>
            <a:chExt cx="3193496" cy="861774"/>
          </a:xfrm>
          <a:solidFill>
            <a:srgbClr val="E82856"/>
          </a:solidFill>
        </p:grpSpPr>
        <p:sp>
          <p:nvSpPr>
            <p:cNvPr id="16" name="矩形: 圆角 10">
              <a:extLst>
                <a:ext uri="{FF2B5EF4-FFF2-40B4-BE49-F238E27FC236}">
                  <a16:creationId xmlns:a16="http://schemas.microsoft.com/office/drawing/2014/main" id="{BCBD1C6C-304D-49B6-BA49-F1ABF78FE9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0602185D-D49A-404F-ACD3-373FEACEA481}"/>
                </a:ext>
              </a:extLst>
            </p:cNvPr>
            <p:cNvSpPr txBox="1"/>
            <p:nvPr/>
          </p:nvSpPr>
          <p:spPr>
            <a:xfrm>
              <a:off x="2831555" y="1641879"/>
              <a:ext cx="3193496"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White Xmas PERSONAL USE" pitchFamily="50" charset="0"/>
                  <a:cs typeface="Calibri" panose="020F0502020204030204" pitchFamily="34" charset="0"/>
                </a:rPr>
                <a:t>TIẾNG VIỆT</a:t>
              </a:r>
            </a:p>
          </p:txBody>
        </p:sp>
      </p:grpSp>
      <p:pic>
        <p:nvPicPr>
          <p:cNvPr id="2" name="Picture 1">
            <a:extLst>
              <a:ext uri="{FF2B5EF4-FFF2-40B4-BE49-F238E27FC236}">
                <a16:creationId xmlns:a16="http://schemas.microsoft.com/office/drawing/2014/main" id="{7E9AAE60-A0DE-410E-A10A-F7D26C69387D}"/>
              </a:ext>
            </a:extLst>
          </p:cNvPr>
          <p:cNvPicPr>
            <a:picLocks noChangeAspect="1"/>
          </p:cNvPicPr>
          <p:nvPr/>
        </p:nvPicPr>
        <p:blipFill>
          <a:blip r:embed="rId9"/>
          <a:stretch>
            <a:fillRect/>
          </a:stretch>
        </p:blipFill>
        <p:spPr>
          <a:xfrm>
            <a:off x="1085414" y="2930172"/>
            <a:ext cx="10059272" cy="22740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D6B78-C628-4FB9-8236-20B89517496B}"/>
              </a:ext>
            </a:extLst>
          </p:cNvPr>
          <p:cNvSpPr/>
          <p:nvPr/>
        </p:nvSpPr>
        <p:spPr>
          <a:xfrm>
            <a:off x="1516234" y="764542"/>
            <a:ext cx="9618491" cy="646331"/>
          </a:xfrm>
          <a:prstGeom prst="rect">
            <a:avLst/>
          </a:prstGeom>
        </p:spPr>
        <p:txBody>
          <a:bodyPr wrap="square">
            <a:spAutoFit/>
          </a:bodyPr>
          <a:lstStyle/>
          <a:p>
            <a:pPr lvl="0" algn="just">
              <a:defRPr/>
            </a:pPr>
            <a:r>
              <a:rPr lang="vi-VN" sz="3600" b="1" dirty="0">
                <a:solidFill>
                  <a:srgbClr val="FF0000"/>
                </a:solidFill>
                <a:latin typeface="Times New Roman" panose="02020603050405020304" pitchFamily="18" charset="0"/>
                <a:cs typeface="Times New Roman" panose="02020603050405020304" pitchFamily="18" charset="0"/>
                <a:sym typeface="+mn-ea"/>
              </a:rPr>
              <a:t>Bằng lăng: </a:t>
            </a:r>
            <a:r>
              <a:rPr lang="vi-VN" sz="3600" dirty="0">
                <a:solidFill>
                  <a:srgbClr val="FF0000"/>
                </a:solidFill>
                <a:latin typeface="Times New Roman" panose="02020603050405020304" pitchFamily="18" charset="0"/>
                <a:cs typeface="Times New Roman" panose="02020603050405020304" pitchFamily="18" charset="0"/>
                <a:sym typeface="+mn-ea"/>
              </a:rPr>
              <a:t>cây thân gỗ, hoa màu tím hồng.</a:t>
            </a:r>
          </a:p>
        </p:txBody>
      </p:sp>
      <p:pic>
        <p:nvPicPr>
          <p:cNvPr id="1026" name="Picture 2" descr="Về Bình Thuận check in cùng cây hoa bằng lăng tím khổng lồ">
            <a:extLst>
              <a:ext uri="{FF2B5EF4-FFF2-40B4-BE49-F238E27FC236}">
                <a16:creationId xmlns:a16="http://schemas.microsoft.com/office/drawing/2014/main" id="{28CBC1D9-894F-4132-AAB9-C08F64E8A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9" y="1481137"/>
            <a:ext cx="4733925" cy="3550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E167B50-3C0F-443B-B901-E3FB3BA6FA34}"/>
              </a:ext>
            </a:extLst>
          </p:cNvPr>
          <p:cNvSpPr/>
          <p:nvPr/>
        </p:nvSpPr>
        <p:spPr>
          <a:xfrm>
            <a:off x="-341141" y="5279392"/>
            <a:ext cx="9618491" cy="769441"/>
          </a:xfrm>
          <a:prstGeom prst="rect">
            <a:avLst/>
          </a:prstGeom>
        </p:spPr>
        <p:txBody>
          <a:bodyPr wrap="square">
            <a:spAutoFit/>
          </a:bodyPr>
          <a:lstStyle/>
          <a:p>
            <a:pPr lvl="0" algn="ctr">
              <a:defRPr/>
            </a:pPr>
            <a:r>
              <a:rPr lang="vi-VN" sz="4400" b="1" dirty="0">
                <a:solidFill>
                  <a:srgbClr val="FF0000"/>
                </a:solidFill>
                <a:latin typeface="Times New Roman" panose="02020603050405020304" pitchFamily="18" charset="0"/>
                <a:cs typeface="Times New Roman" panose="02020603050405020304" pitchFamily="18" charset="0"/>
                <a:sym typeface="+mn-ea"/>
              </a:rPr>
              <a:t>Chúc: </a:t>
            </a:r>
            <a:r>
              <a:rPr lang="vi-VN" sz="4400" dirty="0">
                <a:solidFill>
                  <a:srgbClr val="FF0000"/>
                </a:solidFill>
                <a:latin typeface="Times New Roman" panose="02020603050405020304" pitchFamily="18" charset="0"/>
                <a:cs typeface="Times New Roman" panose="02020603050405020304" pitchFamily="18" charset="0"/>
                <a:sym typeface="+mn-ea"/>
              </a:rPr>
              <a:t>chúi xuống thấp.</a:t>
            </a:r>
            <a:endParaRPr kumimoji="0" lang="vi-VN" sz="4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0543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6" y="650012"/>
            <a:ext cx="9845644" cy="830997"/>
          </a:xfrm>
          <a:prstGeom prst="rect">
            <a:avLst/>
          </a:prstGeom>
        </p:spPr>
        <p:txBody>
          <a:bodyPr wrap="none">
            <a:spAutoFit/>
          </a:bodyPr>
          <a:lstStyle/>
          <a:p>
            <a:r>
              <a:rPr lang="en-US" sz="4800" i="1" dirty="0">
                <a:solidFill>
                  <a:srgbClr val="FF0000"/>
                </a:solidFill>
                <a:latin typeface="Times New Roman" panose="02020603050405020304" pitchFamily="18" charset="0"/>
                <a:cs typeface="Times New Roman" panose="02020603050405020304" pitchFamily="18" charset="0"/>
              </a:rPr>
              <a:t>a. </a:t>
            </a:r>
            <a:r>
              <a:rPr lang="en-US" sz="4800" i="1" dirty="0" err="1">
                <a:solidFill>
                  <a:srgbClr val="FF0000"/>
                </a:solidFill>
                <a:latin typeface="Times New Roman" panose="02020603050405020304" pitchFamily="18" charset="0"/>
                <a:cs typeface="Times New Roman" panose="02020603050405020304" pitchFamily="18" charset="0"/>
              </a:rPr>
              <a:t>Câu</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chuyện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có</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những</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nhân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vật</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nào</a:t>
            </a:r>
            <a:r>
              <a:rPr lang="en-US" sz="4800" i="1" dirty="0">
                <a:solidFill>
                  <a:srgbClr val="FF0000"/>
                </a:solidFill>
                <a:latin typeface="Times New Roman" panose="02020603050405020304" pitchFamily="18" charset="0"/>
                <a:cs typeface="Times New Roman" panose="02020603050405020304" pitchFamily="18" charset="0"/>
              </a:rPr>
              <a:t>?</a:t>
            </a:r>
          </a:p>
        </p:txBody>
      </p:sp>
      <p:sp>
        <p:nvSpPr>
          <p:cNvPr id="49" name="Rectangle: Rounded Corners 33">
            <a:extLst>
              <a:ext uri="{FF2B5EF4-FFF2-40B4-BE49-F238E27FC236}">
                <a16:creationId xmlns:a16="http://schemas.microsoft.com/office/drawing/2014/main" id="{C3CD060A-7A57-405C-BD32-3639ECF4A422}"/>
              </a:ext>
            </a:extLst>
          </p:cNvPr>
          <p:cNvSpPr/>
          <p:nvPr/>
        </p:nvSpPr>
        <p:spPr>
          <a:xfrm>
            <a:off x="2000250" y="2038349"/>
            <a:ext cx="8858250" cy="1559807"/>
          </a:xfrm>
          <a:custGeom>
            <a:avLst/>
            <a:gdLst>
              <a:gd name="connsiteX0" fmla="*/ 0 w 8858250"/>
              <a:gd name="connsiteY0" fmla="*/ 202822 h 1559807"/>
              <a:gd name="connsiteX1" fmla="*/ 202822 w 8858250"/>
              <a:gd name="connsiteY1" fmla="*/ 0 h 1559807"/>
              <a:gd name="connsiteX2" fmla="*/ 766329 w 8858250"/>
              <a:gd name="connsiteY2" fmla="*/ 0 h 1559807"/>
              <a:gd name="connsiteX3" fmla="*/ 1160784 w 8858250"/>
              <a:gd name="connsiteY3" fmla="*/ 0 h 1559807"/>
              <a:gd name="connsiteX4" fmla="*/ 1555239 w 8858250"/>
              <a:gd name="connsiteY4" fmla="*/ 0 h 1559807"/>
              <a:gd name="connsiteX5" fmla="*/ 2287798 w 8858250"/>
              <a:gd name="connsiteY5" fmla="*/ 0 h 1559807"/>
              <a:gd name="connsiteX6" fmla="*/ 2851305 w 8858250"/>
              <a:gd name="connsiteY6" fmla="*/ 0 h 1559807"/>
              <a:gd name="connsiteX7" fmla="*/ 3330286 w 8858250"/>
              <a:gd name="connsiteY7" fmla="*/ 0 h 1559807"/>
              <a:gd name="connsiteX8" fmla="*/ 3724741 w 8858250"/>
              <a:gd name="connsiteY8" fmla="*/ 0 h 1559807"/>
              <a:gd name="connsiteX9" fmla="*/ 4119196 w 8858250"/>
              <a:gd name="connsiteY9" fmla="*/ 0 h 1559807"/>
              <a:gd name="connsiteX10" fmla="*/ 4598177 w 8858250"/>
              <a:gd name="connsiteY10" fmla="*/ 0 h 1559807"/>
              <a:gd name="connsiteX11" fmla="*/ 5246210 w 8858250"/>
              <a:gd name="connsiteY11" fmla="*/ 0 h 1559807"/>
              <a:gd name="connsiteX12" fmla="*/ 5640665 w 8858250"/>
              <a:gd name="connsiteY12" fmla="*/ 0 h 1559807"/>
              <a:gd name="connsiteX13" fmla="*/ 6204172 w 8858250"/>
              <a:gd name="connsiteY13" fmla="*/ 0 h 1559807"/>
              <a:gd name="connsiteX14" fmla="*/ 6767679 w 8858250"/>
              <a:gd name="connsiteY14" fmla="*/ 0 h 1559807"/>
              <a:gd name="connsiteX15" fmla="*/ 7162134 w 8858250"/>
              <a:gd name="connsiteY15" fmla="*/ 0 h 1559807"/>
              <a:gd name="connsiteX16" fmla="*/ 7725641 w 8858250"/>
              <a:gd name="connsiteY16" fmla="*/ 0 h 1559807"/>
              <a:gd name="connsiteX17" fmla="*/ 8655428 w 8858250"/>
              <a:gd name="connsiteY17" fmla="*/ 0 h 1559807"/>
              <a:gd name="connsiteX18" fmla="*/ 8858250 w 8858250"/>
              <a:gd name="connsiteY18" fmla="*/ 202822 h 1559807"/>
              <a:gd name="connsiteX19" fmla="*/ 8858250 w 8858250"/>
              <a:gd name="connsiteY19" fmla="*/ 745279 h 1559807"/>
              <a:gd name="connsiteX20" fmla="*/ 8858250 w 8858250"/>
              <a:gd name="connsiteY20" fmla="*/ 1356985 h 1559807"/>
              <a:gd name="connsiteX21" fmla="*/ 8655428 w 8858250"/>
              <a:gd name="connsiteY21" fmla="*/ 1559807 h 1559807"/>
              <a:gd name="connsiteX22" fmla="*/ 8260973 w 8858250"/>
              <a:gd name="connsiteY22" fmla="*/ 1559807 h 1559807"/>
              <a:gd name="connsiteX23" fmla="*/ 7528414 w 8858250"/>
              <a:gd name="connsiteY23" fmla="*/ 1559807 h 1559807"/>
              <a:gd name="connsiteX24" fmla="*/ 7133959 w 8858250"/>
              <a:gd name="connsiteY24" fmla="*/ 1559807 h 1559807"/>
              <a:gd name="connsiteX25" fmla="*/ 6824030 w 8858250"/>
              <a:gd name="connsiteY25" fmla="*/ 1559807 h 1559807"/>
              <a:gd name="connsiteX26" fmla="*/ 6175997 w 8858250"/>
              <a:gd name="connsiteY26" fmla="*/ 1559807 h 1559807"/>
              <a:gd name="connsiteX27" fmla="*/ 5866068 w 8858250"/>
              <a:gd name="connsiteY27" fmla="*/ 1559807 h 1559807"/>
              <a:gd name="connsiteX28" fmla="*/ 5302561 w 8858250"/>
              <a:gd name="connsiteY28" fmla="*/ 1559807 h 1559807"/>
              <a:gd name="connsiteX29" fmla="*/ 4992632 w 8858250"/>
              <a:gd name="connsiteY29" fmla="*/ 1559807 h 1559807"/>
              <a:gd name="connsiteX30" fmla="*/ 4429125 w 8858250"/>
              <a:gd name="connsiteY30" fmla="*/ 1559807 h 1559807"/>
              <a:gd name="connsiteX31" fmla="*/ 3950144 w 8858250"/>
              <a:gd name="connsiteY31" fmla="*/ 1559807 h 1559807"/>
              <a:gd name="connsiteX32" fmla="*/ 3302111 w 8858250"/>
              <a:gd name="connsiteY32" fmla="*/ 1559807 h 1559807"/>
              <a:gd name="connsiteX33" fmla="*/ 2569552 w 8858250"/>
              <a:gd name="connsiteY33" fmla="*/ 1559807 h 1559807"/>
              <a:gd name="connsiteX34" fmla="*/ 2259623 w 8858250"/>
              <a:gd name="connsiteY34" fmla="*/ 1559807 h 1559807"/>
              <a:gd name="connsiteX35" fmla="*/ 1611590 w 8858250"/>
              <a:gd name="connsiteY35" fmla="*/ 1559807 h 1559807"/>
              <a:gd name="connsiteX36" fmla="*/ 963557 w 8858250"/>
              <a:gd name="connsiteY36" fmla="*/ 1559807 h 1559807"/>
              <a:gd name="connsiteX37" fmla="*/ 202822 w 8858250"/>
              <a:gd name="connsiteY37" fmla="*/ 1559807 h 1559807"/>
              <a:gd name="connsiteX38" fmla="*/ 0 w 8858250"/>
              <a:gd name="connsiteY38" fmla="*/ 1356985 h 1559807"/>
              <a:gd name="connsiteX39" fmla="*/ 0 w 8858250"/>
              <a:gd name="connsiteY39" fmla="*/ 791445 h 1559807"/>
              <a:gd name="connsiteX40" fmla="*/ 0 w 8858250"/>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58250" h="1559807" fill="none" extrusionOk="0">
                <a:moveTo>
                  <a:pt x="0" y="202822"/>
                </a:moveTo>
                <a:cubicBezTo>
                  <a:pt x="22623" y="95114"/>
                  <a:pt x="96719" y="3453"/>
                  <a:pt x="202822" y="0"/>
                </a:cubicBezTo>
                <a:cubicBezTo>
                  <a:pt x="459659" y="-22955"/>
                  <a:pt x="630619" y="7010"/>
                  <a:pt x="766329" y="0"/>
                </a:cubicBezTo>
                <a:cubicBezTo>
                  <a:pt x="902039" y="-7010"/>
                  <a:pt x="1057814" y="43240"/>
                  <a:pt x="1160784" y="0"/>
                </a:cubicBezTo>
                <a:cubicBezTo>
                  <a:pt x="1263755" y="-43240"/>
                  <a:pt x="1470652" y="34476"/>
                  <a:pt x="1555239" y="0"/>
                </a:cubicBezTo>
                <a:cubicBezTo>
                  <a:pt x="1639826" y="-34476"/>
                  <a:pt x="2105784" y="80718"/>
                  <a:pt x="2287798" y="0"/>
                </a:cubicBezTo>
                <a:cubicBezTo>
                  <a:pt x="2469812" y="-80718"/>
                  <a:pt x="2699471" y="15548"/>
                  <a:pt x="2851305" y="0"/>
                </a:cubicBezTo>
                <a:cubicBezTo>
                  <a:pt x="3003139" y="-15548"/>
                  <a:pt x="3177814" y="25653"/>
                  <a:pt x="3330286" y="0"/>
                </a:cubicBezTo>
                <a:cubicBezTo>
                  <a:pt x="3482758" y="-25653"/>
                  <a:pt x="3644881" y="20575"/>
                  <a:pt x="3724741" y="0"/>
                </a:cubicBezTo>
                <a:cubicBezTo>
                  <a:pt x="3804601" y="-20575"/>
                  <a:pt x="3930466" y="45405"/>
                  <a:pt x="4119196" y="0"/>
                </a:cubicBezTo>
                <a:cubicBezTo>
                  <a:pt x="4307927" y="-45405"/>
                  <a:pt x="4376858" y="24712"/>
                  <a:pt x="4598177" y="0"/>
                </a:cubicBezTo>
                <a:cubicBezTo>
                  <a:pt x="4819496" y="-24712"/>
                  <a:pt x="4993499" y="28019"/>
                  <a:pt x="5246210" y="0"/>
                </a:cubicBezTo>
                <a:cubicBezTo>
                  <a:pt x="5498921" y="-28019"/>
                  <a:pt x="5480745" y="10686"/>
                  <a:pt x="5640665" y="0"/>
                </a:cubicBezTo>
                <a:cubicBezTo>
                  <a:pt x="5800586" y="-10686"/>
                  <a:pt x="5988988" y="4980"/>
                  <a:pt x="6204172" y="0"/>
                </a:cubicBezTo>
                <a:cubicBezTo>
                  <a:pt x="6419356" y="-4980"/>
                  <a:pt x="6530628" y="61650"/>
                  <a:pt x="6767679" y="0"/>
                </a:cubicBezTo>
                <a:cubicBezTo>
                  <a:pt x="7004730" y="-61650"/>
                  <a:pt x="6994994" y="36115"/>
                  <a:pt x="7162134" y="0"/>
                </a:cubicBezTo>
                <a:cubicBezTo>
                  <a:pt x="7329274" y="-36115"/>
                  <a:pt x="7454551" y="54253"/>
                  <a:pt x="7725641" y="0"/>
                </a:cubicBezTo>
                <a:cubicBezTo>
                  <a:pt x="7996731" y="-54253"/>
                  <a:pt x="8337278" y="56467"/>
                  <a:pt x="8655428" y="0"/>
                </a:cubicBezTo>
                <a:cubicBezTo>
                  <a:pt x="8746123" y="24643"/>
                  <a:pt x="8841065" y="90678"/>
                  <a:pt x="8858250" y="202822"/>
                </a:cubicBezTo>
                <a:cubicBezTo>
                  <a:pt x="8904893" y="416284"/>
                  <a:pt x="8852144" y="498554"/>
                  <a:pt x="8858250" y="745279"/>
                </a:cubicBezTo>
                <a:cubicBezTo>
                  <a:pt x="8864356" y="992004"/>
                  <a:pt x="8822078" y="1141003"/>
                  <a:pt x="8858250" y="1356985"/>
                </a:cubicBezTo>
                <a:cubicBezTo>
                  <a:pt x="8838041" y="1485453"/>
                  <a:pt x="8763060" y="1554229"/>
                  <a:pt x="8655428" y="1559807"/>
                </a:cubicBezTo>
                <a:cubicBezTo>
                  <a:pt x="8518325" y="1571317"/>
                  <a:pt x="8389507" y="1514822"/>
                  <a:pt x="8260973" y="1559807"/>
                </a:cubicBezTo>
                <a:cubicBezTo>
                  <a:pt x="8132439" y="1604792"/>
                  <a:pt x="7755779" y="1518759"/>
                  <a:pt x="7528414" y="1559807"/>
                </a:cubicBezTo>
                <a:cubicBezTo>
                  <a:pt x="7301049" y="1600855"/>
                  <a:pt x="7242266" y="1547564"/>
                  <a:pt x="7133959" y="1559807"/>
                </a:cubicBezTo>
                <a:cubicBezTo>
                  <a:pt x="7025652" y="1572050"/>
                  <a:pt x="6946034" y="1548716"/>
                  <a:pt x="6824030" y="1559807"/>
                </a:cubicBezTo>
                <a:cubicBezTo>
                  <a:pt x="6702026" y="1570898"/>
                  <a:pt x="6407140" y="1529975"/>
                  <a:pt x="6175997" y="1559807"/>
                </a:cubicBezTo>
                <a:cubicBezTo>
                  <a:pt x="5944854" y="1589639"/>
                  <a:pt x="5989784" y="1535096"/>
                  <a:pt x="5866068" y="1559807"/>
                </a:cubicBezTo>
                <a:cubicBezTo>
                  <a:pt x="5742352" y="1584518"/>
                  <a:pt x="5535316" y="1501398"/>
                  <a:pt x="5302561" y="1559807"/>
                </a:cubicBezTo>
                <a:cubicBezTo>
                  <a:pt x="5069806" y="1618216"/>
                  <a:pt x="5058649" y="1558393"/>
                  <a:pt x="4992632" y="1559807"/>
                </a:cubicBezTo>
                <a:cubicBezTo>
                  <a:pt x="4926615" y="1561221"/>
                  <a:pt x="4595968" y="1540805"/>
                  <a:pt x="4429125" y="1559807"/>
                </a:cubicBezTo>
                <a:cubicBezTo>
                  <a:pt x="4262282" y="1578809"/>
                  <a:pt x="4072102" y="1537595"/>
                  <a:pt x="3950144" y="1559807"/>
                </a:cubicBezTo>
                <a:cubicBezTo>
                  <a:pt x="3828186" y="1582019"/>
                  <a:pt x="3595741" y="1506166"/>
                  <a:pt x="3302111" y="1559807"/>
                </a:cubicBezTo>
                <a:cubicBezTo>
                  <a:pt x="3008481" y="1613448"/>
                  <a:pt x="2770172" y="1546081"/>
                  <a:pt x="2569552" y="1559807"/>
                </a:cubicBezTo>
                <a:cubicBezTo>
                  <a:pt x="2368932" y="1573533"/>
                  <a:pt x="2408087" y="1532164"/>
                  <a:pt x="2259623" y="1559807"/>
                </a:cubicBezTo>
                <a:cubicBezTo>
                  <a:pt x="2111159" y="1587450"/>
                  <a:pt x="1789931" y="1521572"/>
                  <a:pt x="1611590" y="1559807"/>
                </a:cubicBezTo>
                <a:cubicBezTo>
                  <a:pt x="1433249" y="1598042"/>
                  <a:pt x="1264537" y="1484758"/>
                  <a:pt x="963557" y="1559807"/>
                </a:cubicBezTo>
                <a:cubicBezTo>
                  <a:pt x="662577" y="1634856"/>
                  <a:pt x="358773" y="1469535"/>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8858250" h="1559807" stroke="0" extrusionOk="0">
                <a:moveTo>
                  <a:pt x="0" y="202822"/>
                </a:moveTo>
                <a:cubicBezTo>
                  <a:pt x="-16347" y="105526"/>
                  <a:pt x="87343" y="17999"/>
                  <a:pt x="202822" y="0"/>
                </a:cubicBezTo>
                <a:cubicBezTo>
                  <a:pt x="375005" y="-49326"/>
                  <a:pt x="719109" y="35875"/>
                  <a:pt x="935381" y="0"/>
                </a:cubicBezTo>
                <a:cubicBezTo>
                  <a:pt x="1151653" y="-35875"/>
                  <a:pt x="1290451" y="17648"/>
                  <a:pt x="1498888" y="0"/>
                </a:cubicBezTo>
                <a:cubicBezTo>
                  <a:pt x="1707325" y="-17648"/>
                  <a:pt x="1708389" y="41936"/>
                  <a:pt x="1893343" y="0"/>
                </a:cubicBezTo>
                <a:cubicBezTo>
                  <a:pt x="2078298" y="-41936"/>
                  <a:pt x="2251702" y="20464"/>
                  <a:pt x="2456850" y="0"/>
                </a:cubicBezTo>
                <a:cubicBezTo>
                  <a:pt x="2661998" y="-20464"/>
                  <a:pt x="2696405" y="21640"/>
                  <a:pt x="2766779" y="0"/>
                </a:cubicBezTo>
                <a:cubicBezTo>
                  <a:pt x="2837153" y="-21640"/>
                  <a:pt x="3099226" y="30364"/>
                  <a:pt x="3245760" y="0"/>
                </a:cubicBezTo>
                <a:cubicBezTo>
                  <a:pt x="3392294" y="-30364"/>
                  <a:pt x="3692382" y="52136"/>
                  <a:pt x="3809267" y="0"/>
                </a:cubicBezTo>
                <a:cubicBezTo>
                  <a:pt x="3926152" y="-52136"/>
                  <a:pt x="4213868" y="15157"/>
                  <a:pt x="4372774" y="0"/>
                </a:cubicBezTo>
                <a:cubicBezTo>
                  <a:pt x="4531680" y="-15157"/>
                  <a:pt x="4791231" y="18356"/>
                  <a:pt x="5020807" y="0"/>
                </a:cubicBezTo>
                <a:cubicBezTo>
                  <a:pt x="5250383" y="-18356"/>
                  <a:pt x="5282205" y="15578"/>
                  <a:pt x="5415262" y="0"/>
                </a:cubicBezTo>
                <a:cubicBezTo>
                  <a:pt x="5548319" y="-15578"/>
                  <a:pt x="5762832" y="47462"/>
                  <a:pt x="5894243" y="0"/>
                </a:cubicBezTo>
                <a:cubicBezTo>
                  <a:pt x="6025654" y="-47462"/>
                  <a:pt x="6247179" y="36559"/>
                  <a:pt x="6542276" y="0"/>
                </a:cubicBezTo>
                <a:cubicBezTo>
                  <a:pt x="6837373" y="-36559"/>
                  <a:pt x="6913016" y="44189"/>
                  <a:pt x="7021258" y="0"/>
                </a:cubicBezTo>
                <a:cubicBezTo>
                  <a:pt x="7129500" y="-44189"/>
                  <a:pt x="7365120" y="41760"/>
                  <a:pt x="7500239" y="0"/>
                </a:cubicBezTo>
                <a:cubicBezTo>
                  <a:pt x="7635358" y="-41760"/>
                  <a:pt x="8249428" y="37876"/>
                  <a:pt x="8655428" y="0"/>
                </a:cubicBezTo>
                <a:cubicBezTo>
                  <a:pt x="8763437" y="1587"/>
                  <a:pt x="8867219" y="78812"/>
                  <a:pt x="8858250" y="202822"/>
                </a:cubicBezTo>
                <a:cubicBezTo>
                  <a:pt x="8895388" y="430080"/>
                  <a:pt x="8800974" y="669183"/>
                  <a:pt x="8858250" y="791445"/>
                </a:cubicBezTo>
                <a:cubicBezTo>
                  <a:pt x="8915526" y="913707"/>
                  <a:pt x="8816548" y="1108795"/>
                  <a:pt x="8858250" y="1356985"/>
                </a:cubicBezTo>
                <a:cubicBezTo>
                  <a:pt x="8841378" y="1451335"/>
                  <a:pt x="8751200" y="1562873"/>
                  <a:pt x="8655428" y="1559807"/>
                </a:cubicBezTo>
                <a:cubicBezTo>
                  <a:pt x="8528647" y="1602749"/>
                  <a:pt x="8453634" y="1546153"/>
                  <a:pt x="8260973" y="1559807"/>
                </a:cubicBezTo>
                <a:cubicBezTo>
                  <a:pt x="8068312" y="1573461"/>
                  <a:pt x="7750589" y="1504492"/>
                  <a:pt x="7612940" y="1559807"/>
                </a:cubicBezTo>
                <a:cubicBezTo>
                  <a:pt x="7475291" y="1615122"/>
                  <a:pt x="7241043" y="1558342"/>
                  <a:pt x="6964907" y="1559807"/>
                </a:cubicBezTo>
                <a:cubicBezTo>
                  <a:pt x="6688771" y="1561272"/>
                  <a:pt x="6670433" y="1540567"/>
                  <a:pt x="6485926" y="1559807"/>
                </a:cubicBezTo>
                <a:cubicBezTo>
                  <a:pt x="6301419" y="1579047"/>
                  <a:pt x="6312394" y="1537058"/>
                  <a:pt x="6175997" y="1559807"/>
                </a:cubicBezTo>
                <a:cubicBezTo>
                  <a:pt x="6039600" y="1582556"/>
                  <a:pt x="5998358" y="1548777"/>
                  <a:pt x="5866068" y="1559807"/>
                </a:cubicBezTo>
                <a:cubicBezTo>
                  <a:pt x="5733778" y="1570837"/>
                  <a:pt x="5650482" y="1556441"/>
                  <a:pt x="5471613" y="1559807"/>
                </a:cubicBezTo>
                <a:cubicBezTo>
                  <a:pt x="5292744" y="1563173"/>
                  <a:pt x="5235989" y="1551426"/>
                  <a:pt x="5161684" y="1559807"/>
                </a:cubicBezTo>
                <a:cubicBezTo>
                  <a:pt x="5087379" y="1568188"/>
                  <a:pt x="4792352" y="1517341"/>
                  <a:pt x="4429125" y="1559807"/>
                </a:cubicBezTo>
                <a:cubicBezTo>
                  <a:pt x="4065898" y="1602273"/>
                  <a:pt x="4197561" y="1526269"/>
                  <a:pt x="4034670" y="1559807"/>
                </a:cubicBezTo>
                <a:cubicBezTo>
                  <a:pt x="3871780" y="1593345"/>
                  <a:pt x="3654994" y="1491345"/>
                  <a:pt x="3386637" y="1559807"/>
                </a:cubicBezTo>
                <a:cubicBezTo>
                  <a:pt x="3118280" y="1628269"/>
                  <a:pt x="3168723" y="1524628"/>
                  <a:pt x="3076708" y="1559807"/>
                </a:cubicBezTo>
                <a:cubicBezTo>
                  <a:pt x="2984693" y="1594986"/>
                  <a:pt x="2692675" y="1506588"/>
                  <a:pt x="2513201" y="1559807"/>
                </a:cubicBezTo>
                <a:cubicBezTo>
                  <a:pt x="2333727" y="1613026"/>
                  <a:pt x="2016147" y="1534201"/>
                  <a:pt x="1865168" y="1559807"/>
                </a:cubicBezTo>
                <a:cubicBezTo>
                  <a:pt x="1714189" y="1585413"/>
                  <a:pt x="1559165" y="1543574"/>
                  <a:pt x="1301661" y="1559807"/>
                </a:cubicBezTo>
                <a:cubicBezTo>
                  <a:pt x="1044157" y="1576040"/>
                  <a:pt x="887339" y="1524686"/>
                  <a:pt x="738154" y="1559807"/>
                </a:cubicBezTo>
                <a:cubicBezTo>
                  <a:pt x="588969" y="1594928"/>
                  <a:pt x="451167" y="154855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a:buClrTx/>
            </a:pPr>
            <a:r>
              <a:rPr lang="en-US" sz="4800" b="1" dirty="0" err="1">
                <a:solidFill>
                  <a:schemeClr val="accent5">
                    <a:lumMod val="75000"/>
                  </a:schemeClr>
                </a:solidFill>
                <a:latin typeface="Times New Roman" panose="02020603050405020304" pitchFamily="18" charset="0"/>
                <a:cs typeface="Times New Roman" panose="02020603050405020304" pitchFamily="18" charset="0"/>
              </a:rPr>
              <a:t>Hoa</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bằng</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lăng</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bé</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Thơ</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sẻ</a:t>
            </a:r>
            <a:r>
              <a:rPr lang="en-US" sz="4800" b="1" dirty="0">
                <a:solidFill>
                  <a:schemeClr val="accent5">
                    <a:lumMod val="75000"/>
                  </a:schemeClr>
                </a:solidFill>
                <a:latin typeface="Times New Roman" panose="02020603050405020304" pitchFamily="18" charset="0"/>
                <a:cs typeface="Times New Roman" panose="02020603050405020304" pitchFamily="18" charset="0"/>
              </a:rPr>
              <a:t> non</a:t>
            </a:r>
            <a:endParaRPr kumimoji="0" lang="en-US" sz="4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72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430771" y="1069112"/>
            <a:ext cx="9980179" cy="3785652"/>
          </a:xfrm>
          <a:prstGeom prst="rect">
            <a:avLst/>
          </a:prstGeom>
        </p:spPr>
        <p:txBody>
          <a:bodyPr wrap="square">
            <a:spAutoFit/>
          </a:bodyPr>
          <a:lstStyle/>
          <a:p>
            <a:pPr lvl="0"/>
            <a:r>
              <a:rPr lang="vi-VN" sz="4000" b="1" i="1" dirty="0">
                <a:solidFill>
                  <a:srgbClr val="FF0000"/>
                </a:solidFill>
                <a:latin typeface="Times New Roman" panose="02020603050405020304" pitchFamily="18" charset="0"/>
                <a:cs typeface="Times New Roman" panose="02020603050405020304" pitchFamily="18" charset="0"/>
              </a:rPr>
              <a:t>b. Vì sao mùa hoa này bằng lăng nở hoa mà không vui?</a:t>
            </a:r>
          </a:p>
          <a:p>
            <a:pPr marL="571500" lvl="0" indent="-571500" algn="just">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bằng lăng chỉ nở một bông hoa.</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hoa nở không đẹp như mùa hoa trước.</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bé Thơ, bạn của bằng lăng, phải nằm viện.</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3BCACC06-B03D-41D8-80A5-43A1D5BDE295}"/>
              </a:ext>
            </a:extLst>
          </p:cNvPr>
          <p:cNvSpPr/>
          <p:nvPr/>
        </p:nvSpPr>
        <p:spPr>
          <a:xfrm>
            <a:off x="1371600" y="35623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08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971549" y="1069112"/>
            <a:ext cx="10810875" cy="3785652"/>
          </a:xfrm>
          <a:prstGeom prst="rect">
            <a:avLst/>
          </a:prstGeom>
        </p:spPr>
        <p:txBody>
          <a:bodyPr wrap="square">
            <a:spAutoFit/>
          </a:bodyPr>
          <a:lstStyle/>
          <a:p>
            <a:pPr lvl="0"/>
            <a:r>
              <a:rPr lang="vi-VN" sz="4000" b="1" i="1" dirty="0">
                <a:solidFill>
                  <a:srgbClr val="FF0000"/>
                </a:solidFill>
                <a:latin typeface="Times New Roman" panose="02020603050405020304" pitchFamily="18" charset="0"/>
                <a:cs typeface="Times New Roman" panose="02020603050405020304" pitchFamily="18" charset="0"/>
              </a:rPr>
              <a:t>c. Bằng lăng làm gì để thể hiện tình bạn với bé Thơ?</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Cành bằng lăng  ghé sát vào cửa sổ nơi bé nằm.</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Bằng lăng đợi bé Thơ trở về mới nở hoa.</a:t>
            </a:r>
          </a:p>
          <a:p>
            <a:pPr marL="571500" lvl="0" indent="-571500" algn="just">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Bằng lăng giữ lại bông hoa cuối cùng để đợi bé Thơ về.</a:t>
            </a:r>
          </a:p>
        </p:txBody>
      </p:sp>
      <p:sp>
        <p:nvSpPr>
          <p:cNvPr id="2" name="Oval 1">
            <a:extLst>
              <a:ext uri="{FF2B5EF4-FFF2-40B4-BE49-F238E27FC236}">
                <a16:creationId xmlns:a16="http://schemas.microsoft.com/office/drawing/2014/main" id="{3BCACC06-B03D-41D8-80A5-43A1D5BDE295}"/>
              </a:ext>
            </a:extLst>
          </p:cNvPr>
          <p:cNvSpPr/>
          <p:nvPr/>
        </p:nvSpPr>
        <p:spPr>
          <a:xfrm>
            <a:off x="876300" y="35242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107号-萌趣欢乐体"/>
              <a:cs typeface="+mn-cs"/>
            </a:endParaRPr>
          </a:p>
        </p:txBody>
      </p:sp>
    </p:spTree>
    <p:extLst>
      <p:ext uri="{BB962C8B-B14F-4D97-AF65-F5344CB8AC3E}">
        <p14:creationId xmlns:p14="http://schemas.microsoft.com/office/powerpoint/2010/main" val="449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rPr>
              <a:t>d. Khi trở về nhà, vì sao bé Thơ nghĩ mùa hoa bằng lăng đã qua? </a:t>
            </a:r>
          </a:p>
        </p:txBody>
      </p:sp>
      <p:sp>
        <p:nvSpPr>
          <p:cNvPr id="49" name="Rectangle: Rounded Corners 33">
            <a:extLst>
              <a:ext uri="{FF2B5EF4-FFF2-40B4-BE49-F238E27FC236}">
                <a16:creationId xmlns:a16="http://schemas.microsoft.com/office/drawing/2014/main" id="{C3CD060A-7A57-405C-BD32-3639ECF4A422}"/>
              </a:ext>
            </a:extLst>
          </p:cNvPr>
          <p:cNvSpPr/>
          <p:nvPr/>
        </p:nvSpPr>
        <p:spPr>
          <a:xfrm>
            <a:off x="1704974" y="2609849"/>
            <a:ext cx="9507669" cy="1559807"/>
          </a:xfrm>
          <a:custGeom>
            <a:avLst/>
            <a:gdLst>
              <a:gd name="connsiteX0" fmla="*/ 0 w 9507669"/>
              <a:gd name="connsiteY0" fmla="*/ 202822 h 1559807"/>
              <a:gd name="connsiteX1" fmla="*/ 202822 w 9507669"/>
              <a:gd name="connsiteY1" fmla="*/ 0 h 1559807"/>
              <a:gd name="connsiteX2" fmla="*/ 680678 w 9507669"/>
              <a:gd name="connsiteY2" fmla="*/ 0 h 1559807"/>
              <a:gd name="connsiteX3" fmla="*/ 1431595 w 9507669"/>
              <a:gd name="connsiteY3" fmla="*/ 0 h 1559807"/>
              <a:gd name="connsiteX4" fmla="*/ 2000472 w 9507669"/>
              <a:gd name="connsiteY4" fmla="*/ 0 h 1559807"/>
              <a:gd name="connsiteX5" fmla="*/ 2478328 w 9507669"/>
              <a:gd name="connsiteY5" fmla="*/ 0 h 1559807"/>
              <a:gd name="connsiteX6" fmla="*/ 2865164 w 9507669"/>
              <a:gd name="connsiteY6" fmla="*/ 0 h 1559807"/>
              <a:gd name="connsiteX7" fmla="*/ 3252000 w 9507669"/>
              <a:gd name="connsiteY7" fmla="*/ 0 h 1559807"/>
              <a:gd name="connsiteX8" fmla="*/ 3729857 w 9507669"/>
              <a:gd name="connsiteY8" fmla="*/ 0 h 1559807"/>
              <a:gd name="connsiteX9" fmla="*/ 4389754 w 9507669"/>
              <a:gd name="connsiteY9" fmla="*/ 0 h 1559807"/>
              <a:gd name="connsiteX10" fmla="*/ 4776590 w 9507669"/>
              <a:gd name="connsiteY10" fmla="*/ 0 h 1559807"/>
              <a:gd name="connsiteX11" fmla="*/ 5345466 w 9507669"/>
              <a:gd name="connsiteY11" fmla="*/ 0 h 1559807"/>
              <a:gd name="connsiteX12" fmla="*/ 5914343 w 9507669"/>
              <a:gd name="connsiteY12" fmla="*/ 0 h 1559807"/>
              <a:gd name="connsiteX13" fmla="*/ 6301179 w 9507669"/>
              <a:gd name="connsiteY13" fmla="*/ 0 h 1559807"/>
              <a:gd name="connsiteX14" fmla="*/ 6870055 w 9507669"/>
              <a:gd name="connsiteY14" fmla="*/ 0 h 1559807"/>
              <a:gd name="connsiteX15" fmla="*/ 7438932 w 9507669"/>
              <a:gd name="connsiteY15" fmla="*/ 0 h 1559807"/>
              <a:gd name="connsiteX16" fmla="*/ 8007808 w 9507669"/>
              <a:gd name="connsiteY16" fmla="*/ 0 h 1559807"/>
              <a:gd name="connsiteX17" fmla="*/ 8394644 w 9507669"/>
              <a:gd name="connsiteY17" fmla="*/ 0 h 1559807"/>
              <a:gd name="connsiteX18" fmla="*/ 9304847 w 9507669"/>
              <a:gd name="connsiteY18" fmla="*/ 0 h 1559807"/>
              <a:gd name="connsiteX19" fmla="*/ 9507669 w 9507669"/>
              <a:gd name="connsiteY19" fmla="*/ 202822 h 1559807"/>
              <a:gd name="connsiteX20" fmla="*/ 9507669 w 9507669"/>
              <a:gd name="connsiteY20" fmla="*/ 756820 h 1559807"/>
              <a:gd name="connsiteX21" fmla="*/ 9507669 w 9507669"/>
              <a:gd name="connsiteY21" fmla="*/ 1356985 h 1559807"/>
              <a:gd name="connsiteX22" fmla="*/ 9304847 w 9507669"/>
              <a:gd name="connsiteY22" fmla="*/ 1559807 h 1559807"/>
              <a:gd name="connsiteX23" fmla="*/ 8918011 w 9507669"/>
              <a:gd name="connsiteY23" fmla="*/ 1559807 h 1559807"/>
              <a:gd name="connsiteX24" fmla="*/ 8258114 w 9507669"/>
              <a:gd name="connsiteY24" fmla="*/ 1559807 h 1559807"/>
              <a:gd name="connsiteX25" fmla="*/ 7962298 w 9507669"/>
              <a:gd name="connsiteY25" fmla="*/ 1559807 h 1559807"/>
              <a:gd name="connsiteX26" fmla="*/ 7393422 w 9507669"/>
              <a:gd name="connsiteY26" fmla="*/ 1559807 h 1559807"/>
              <a:gd name="connsiteX27" fmla="*/ 7097606 w 9507669"/>
              <a:gd name="connsiteY27" fmla="*/ 1559807 h 1559807"/>
              <a:gd name="connsiteX28" fmla="*/ 6528729 w 9507669"/>
              <a:gd name="connsiteY28" fmla="*/ 1559807 h 1559807"/>
              <a:gd name="connsiteX29" fmla="*/ 6050873 w 9507669"/>
              <a:gd name="connsiteY29" fmla="*/ 1559807 h 1559807"/>
              <a:gd name="connsiteX30" fmla="*/ 5390976 w 9507669"/>
              <a:gd name="connsiteY30" fmla="*/ 1559807 h 1559807"/>
              <a:gd name="connsiteX31" fmla="*/ 4640059 w 9507669"/>
              <a:gd name="connsiteY31" fmla="*/ 1559807 h 1559807"/>
              <a:gd name="connsiteX32" fmla="*/ 4344243 w 9507669"/>
              <a:gd name="connsiteY32" fmla="*/ 1559807 h 1559807"/>
              <a:gd name="connsiteX33" fmla="*/ 3684347 w 9507669"/>
              <a:gd name="connsiteY33" fmla="*/ 1559807 h 1559807"/>
              <a:gd name="connsiteX34" fmla="*/ 3024450 w 9507669"/>
              <a:gd name="connsiteY34" fmla="*/ 1559807 h 1559807"/>
              <a:gd name="connsiteX35" fmla="*/ 2637614 w 9507669"/>
              <a:gd name="connsiteY35" fmla="*/ 1559807 h 1559807"/>
              <a:gd name="connsiteX36" fmla="*/ 1977717 w 9507669"/>
              <a:gd name="connsiteY36" fmla="*/ 1559807 h 1559807"/>
              <a:gd name="connsiteX37" fmla="*/ 1590881 w 9507669"/>
              <a:gd name="connsiteY37" fmla="*/ 1559807 h 1559807"/>
              <a:gd name="connsiteX38" fmla="*/ 1295065 w 9507669"/>
              <a:gd name="connsiteY38" fmla="*/ 1559807 h 1559807"/>
              <a:gd name="connsiteX39" fmla="*/ 817209 w 9507669"/>
              <a:gd name="connsiteY39" fmla="*/ 1559807 h 1559807"/>
              <a:gd name="connsiteX40" fmla="*/ 202822 w 9507669"/>
              <a:gd name="connsiteY40" fmla="*/ 1559807 h 1559807"/>
              <a:gd name="connsiteX41" fmla="*/ 0 w 9507669"/>
              <a:gd name="connsiteY41" fmla="*/ 1356985 h 1559807"/>
              <a:gd name="connsiteX42" fmla="*/ 0 w 9507669"/>
              <a:gd name="connsiteY42" fmla="*/ 814528 h 1559807"/>
              <a:gd name="connsiteX43" fmla="*/ 0 w 9507669"/>
              <a:gd name="connsiteY43"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07669" h="1559807" fill="none" extrusionOk="0">
                <a:moveTo>
                  <a:pt x="0" y="202822"/>
                </a:moveTo>
                <a:cubicBezTo>
                  <a:pt x="-27146" y="92424"/>
                  <a:pt x="67189" y="2557"/>
                  <a:pt x="202822" y="0"/>
                </a:cubicBezTo>
                <a:cubicBezTo>
                  <a:pt x="370897" y="-22793"/>
                  <a:pt x="451730" y="54722"/>
                  <a:pt x="680678" y="0"/>
                </a:cubicBezTo>
                <a:cubicBezTo>
                  <a:pt x="909626" y="-54722"/>
                  <a:pt x="1075357" y="55103"/>
                  <a:pt x="1431595" y="0"/>
                </a:cubicBezTo>
                <a:cubicBezTo>
                  <a:pt x="1787833" y="-55103"/>
                  <a:pt x="1772031" y="4975"/>
                  <a:pt x="2000472" y="0"/>
                </a:cubicBezTo>
                <a:cubicBezTo>
                  <a:pt x="2228913" y="-4975"/>
                  <a:pt x="2279197" y="117"/>
                  <a:pt x="2478328" y="0"/>
                </a:cubicBezTo>
                <a:cubicBezTo>
                  <a:pt x="2677459" y="-117"/>
                  <a:pt x="2688954" y="9909"/>
                  <a:pt x="2865164" y="0"/>
                </a:cubicBezTo>
                <a:cubicBezTo>
                  <a:pt x="3041374" y="-9909"/>
                  <a:pt x="3116053" y="27688"/>
                  <a:pt x="3252000" y="0"/>
                </a:cubicBezTo>
                <a:cubicBezTo>
                  <a:pt x="3387947" y="-27688"/>
                  <a:pt x="3530108" y="54784"/>
                  <a:pt x="3729857" y="0"/>
                </a:cubicBezTo>
                <a:cubicBezTo>
                  <a:pt x="3929606" y="-54784"/>
                  <a:pt x="4081463" y="76890"/>
                  <a:pt x="4389754" y="0"/>
                </a:cubicBezTo>
                <a:cubicBezTo>
                  <a:pt x="4698045" y="-76890"/>
                  <a:pt x="4627318" y="34564"/>
                  <a:pt x="4776590" y="0"/>
                </a:cubicBezTo>
                <a:cubicBezTo>
                  <a:pt x="4925862" y="-34564"/>
                  <a:pt x="5168712" y="57402"/>
                  <a:pt x="5345466" y="0"/>
                </a:cubicBezTo>
                <a:cubicBezTo>
                  <a:pt x="5522220" y="-57402"/>
                  <a:pt x="5758598" y="39144"/>
                  <a:pt x="5914343" y="0"/>
                </a:cubicBezTo>
                <a:cubicBezTo>
                  <a:pt x="6070088" y="-39144"/>
                  <a:pt x="6159659" y="15121"/>
                  <a:pt x="6301179" y="0"/>
                </a:cubicBezTo>
                <a:cubicBezTo>
                  <a:pt x="6442699" y="-15121"/>
                  <a:pt x="6601385" y="21158"/>
                  <a:pt x="6870055" y="0"/>
                </a:cubicBezTo>
                <a:cubicBezTo>
                  <a:pt x="7138725" y="-21158"/>
                  <a:pt x="7241659" y="16081"/>
                  <a:pt x="7438932" y="0"/>
                </a:cubicBezTo>
                <a:cubicBezTo>
                  <a:pt x="7636205" y="-16081"/>
                  <a:pt x="7840073" y="19789"/>
                  <a:pt x="8007808" y="0"/>
                </a:cubicBezTo>
                <a:cubicBezTo>
                  <a:pt x="8175543" y="-19789"/>
                  <a:pt x="8271583" y="28000"/>
                  <a:pt x="8394644" y="0"/>
                </a:cubicBezTo>
                <a:cubicBezTo>
                  <a:pt x="8517705" y="-28000"/>
                  <a:pt x="9033935" y="99153"/>
                  <a:pt x="9304847" y="0"/>
                </a:cubicBezTo>
                <a:cubicBezTo>
                  <a:pt x="9412712" y="-1034"/>
                  <a:pt x="9506674" y="81174"/>
                  <a:pt x="9507669" y="202822"/>
                </a:cubicBezTo>
                <a:cubicBezTo>
                  <a:pt x="9514183" y="381899"/>
                  <a:pt x="9487178" y="571630"/>
                  <a:pt x="9507669" y="756820"/>
                </a:cubicBezTo>
                <a:cubicBezTo>
                  <a:pt x="9528160" y="942010"/>
                  <a:pt x="9442424" y="1178827"/>
                  <a:pt x="9507669" y="1356985"/>
                </a:cubicBezTo>
                <a:cubicBezTo>
                  <a:pt x="9501402" y="1456076"/>
                  <a:pt x="9421821" y="1587770"/>
                  <a:pt x="9304847" y="1559807"/>
                </a:cubicBezTo>
                <a:cubicBezTo>
                  <a:pt x="9134012" y="1590372"/>
                  <a:pt x="9108705" y="1537276"/>
                  <a:pt x="8918011" y="1559807"/>
                </a:cubicBezTo>
                <a:cubicBezTo>
                  <a:pt x="8727317" y="1582338"/>
                  <a:pt x="8423405" y="1553756"/>
                  <a:pt x="8258114" y="1559807"/>
                </a:cubicBezTo>
                <a:cubicBezTo>
                  <a:pt x="8092823" y="1565858"/>
                  <a:pt x="8051531" y="1532930"/>
                  <a:pt x="7962298" y="1559807"/>
                </a:cubicBezTo>
                <a:cubicBezTo>
                  <a:pt x="7873065" y="1586684"/>
                  <a:pt x="7542807" y="1530820"/>
                  <a:pt x="7393422" y="1559807"/>
                </a:cubicBezTo>
                <a:cubicBezTo>
                  <a:pt x="7244037" y="1588794"/>
                  <a:pt x="7174308" y="1524434"/>
                  <a:pt x="7097606" y="1559807"/>
                </a:cubicBezTo>
                <a:cubicBezTo>
                  <a:pt x="7020904" y="1595180"/>
                  <a:pt x="6751639" y="1540071"/>
                  <a:pt x="6528729" y="1559807"/>
                </a:cubicBezTo>
                <a:cubicBezTo>
                  <a:pt x="6305819" y="1579543"/>
                  <a:pt x="6224398" y="1527597"/>
                  <a:pt x="6050873" y="1559807"/>
                </a:cubicBezTo>
                <a:cubicBezTo>
                  <a:pt x="5877348" y="1592017"/>
                  <a:pt x="5626421" y="1523121"/>
                  <a:pt x="5390976" y="1559807"/>
                </a:cubicBezTo>
                <a:cubicBezTo>
                  <a:pt x="5155531" y="1596493"/>
                  <a:pt x="4890870" y="1516865"/>
                  <a:pt x="4640059" y="1559807"/>
                </a:cubicBezTo>
                <a:cubicBezTo>
                  <a:pt x="4389248" y="1602749"/>
                  <a:pt x="4476664" y="1539300"/>
                  <a:pt x="4344243" y="1559807"/>
                </a:cubicBezTo>
                <a:cubicBezTo>
                  <a:pt x="4211822" y="1580314"/>
                  <a:pt x="3969677" y="1521942"/>
                  <a:pt x="3684347" y="1559807"/>
                </a:cubicBezTo>
                <a:cubicBezTo>
                  <a:pt x="3399017" y="1597672"/>
                  <a:pt x="3303448" y="1518047"/>
                  <a:pt x="3024450" y="1559807"/>
                </a:cubicBezTo>
                <a:cubicBezTo>
                  <a:pt x="2745452" y="1601567"/>
                  <a:pt x="2745151" y="1517396"/>
                  <a:pt x="2637614" y="1559807"/>
                </a:cubicBezTo>
                <a:cubicBezTo>
                  <a:pt x="2530077" y="1602218"/>
                  <a:pt x="2255280" y="1548488"/>
                  <a:pt x="1977717" y="1559807"/>
                </a:cubicBezTo>
                <a:cubicBezTo>
                  <a:pt x="1700154" y="1571126"/>
                  <a:pt x="1722259" y="1521006"/>
                  <a:pt x="1590881" y="1559807"/>
                </a:cubicBezTo>
                <a:cubicBezTo>
                  <a:pt x="1459503" y="1598608"/>
                  <a:pt x="1420060" y="1531825"/>
                  <a:pt x="1295065" y="1559807"/>
                </a:cubicBezTo>
                <a:cubicBezTo>
                  <a:pt x="1170070" y="1587789"/>
                  <a:pt x="926309" y="1503557"/>
                  <a:pt x="817209" y="1559807"/>
                </a:cubicBezTo>
                <a:cubicBezTo>
                  <a:pt x="708109" y="1616057"/>
                  <a:pt x="398956" y="1547051"/>
                  <a:pt x="202822" y="1559807"/>
                </a:cubicBezTo>
                <a:cubicBezTo>
                  <a:pt x="98820" y="1568390"/>
                  <a:pt x="-2876" y="1466867"/>
                  <a:pt x="0" y="1356985"/>
                </a:cubicBezTo>
                <a:cubicBezTo>
                  <a:pt x="-53585" y="1191120"/>
                  <a:pt x="16187" y="969686"/>
                  <a:pt x="0" y="814528"/>
                </a:cubicBezTo>
                <a:cubicBezTo>
                  <a:pt x="-16187" y="659370"/>
                  <a:pt x="35097" y="492982"/>
                  <a:pt x="0" y="202822"/>
                </a:cubicBezTo>
                <a:close/>
              </a:path>
              <a:path w="9507669" h="1559807" stroke="0" extrusionOk="0">
                <a:moveTo>
                  <a:pt x="0" y="202822"/>
                </a:moveTo>
                <a:cubicBezTo>
                  <a:pt x="-16347" y="105526"/>
                  <a:pt x="87343" y="17999"/>
                  <a:pt x="202822" y="0"/>
                </a:cubicBezTo>
                <a:cubicBezTo>
                  <a:pt x="515073" y="-25210"/>
                  <a:pt x="779555" y="79298"/>
                  <a:pt x="953739" y="0"/>
                </a:cubicBezTo>
                <a:cubicBezTo>
                  <a:pt x="1127923" y="-79298"/>
                  <a:pt x="1263921" y="23513"/>
                  <a:pt x="1522616" y="0"/>
                </a:cubicBezTo>
                <a:cubicBezTo>
                  <a:pt x="1781311" y="-23513"/>
                  <a:pt x="1795141" y="31440"/>
                  <a:pt x="1909452" y="0"/>
                </a:cubicBezTo>
                <a:cubicBezTo>
                  <a:pt x="2023763" y="-31440"/>
                  <a:pt x="2274705" y="59454"/>
                  <a:pt x="2478328" y="0"/>
                </a:cubicBezTo>
                <a:cubicBezTo>
                  <a:pt x="2681951" y="-59454"/>
                  <a:pt x="2666082" y="26955"/>
                  <a:pt x="2774144" y="0"/>
                </a:cubicBezTo>
                <a:cubicBezTo>
                  <a:pt x="2882206" y="-26955"/>
                  <a:pt x="3153528" y="19584"/>
                  <a:pt x="3252000" y="0"/>
                </a:cubicBezTo>
                <a:cubicBezTo>
                  <a:pt x="3350472" y="-19584"/>
                  <a:pt x="3645626" y="6944"/>
                  <a:pt x="3820877" y="0"/>
                </a:cubicBezTo>
                <a:cubicBezTo>
                  <a:pt x="3996128" y="-6944"/>
                  <a:pt x="4218133" y="20021"/>
                  <a:pt x="4389754" y="0"/>
                </a:cubicBezTo>
                <a:cubicBezTo>
                  <a:pt x="4561375" y="-20021"/>
                  <a:pt x="4879209" y="6615"/>
                  <a:pt x="5049650" y="0"/>
                </a:cubicBezTo>
                <a:cubicBezTo>
                  <a:pt x="5220091" y="-6615"/>
                  <a:pt x="5334385" y="6512"/>
                  <a:pt x="5436486" y="0"/>
                </a:cubicBezTo>
                <a:cubicBezTo>
                  <a:pt x="5538587" y="-6512"/>
                  <a:pt x="5729641" y="37660"/>
                  <a:pt x="5914343" y="0"/>
                </a:cubicBezTo>
                <a:cubicBezTo>
                  <a:pt x="6099045" y="-37660"/>
                  <a:pt x="6429484" y="4692"/>
                  <a:pt x="6574239" y="0"/>
                </a:cubicBezTo>
                <a:cubicBezTo>
                  <a:pt x="6718994" y="-4692"/>
                  <a:pt x="6939314" y="17146"/>
                  <a:pt x="7052096" y="0"/>
                </a:cubicBezTo>
                <a:cubicBezTo>
                  <a:pt x="7164878" y="-17146"/>
                  <a:pt x="7342277" y="4432"/>
                  <a:pt x="7529952" y="0"/>
                </a:cubicBezTo>
                <a:cubicBezTo>
                  <a:pt x="7717627" y="-4432"/>
                  <a:pt x="8054309" y="43786"/>
                  <a:pt x="8280869" y="0"/>
                </a:cubicBezTo>
                <a:cubicBezTo>
                  <a:pt x="8507429" y="-43786"/>
                  <a:pt x="9046170" y="20599"/>
                  <a:pt x="9304847" y="0"/>
                </a:cubicBezTo>
                <a:cubicBezTo>
                  <a:pt x="9411343" y="-10020"/>
                  <a:pt x="9499386" y="63249"/>
                  <a:pt x="9507669" y="202822"/>
                </a:cubicBezTo>
                <a:cubicBezTo>
                  <a:pt x="9572265" y="412565"/>
                  <a:pt x="9465967" y="520172"/>
                  <a:pt x="9507669" y="768362"/>
                </a:cubicBezTo>
                <a:cubicBezTo>
                  <a:pt x="9549371" y="1016552"/>
                  <a:pt x="9476624" y="1204801"/>
                  <a:pt x="9507669" y="1356985"/>
                </a:cubicBezTo>
                <a:cubicBezTo>
                  <a:pt x="9520518" y="1480835"/>
                  <a:pt x="9437274" y="1564128"/>
                  <a:pt x="9304847" y="1559807"/>
                </a:cubicBezTo>
                <a:cubicBezTo>
                  <a:pt x="9040145" y="1586289"/>
                  <a:pt x="8971511" y="1507355"/>
                  <a:pt x="8644950" y="1559807"/>
                </a:cubicBezTo>
                <a:cubicBezTo>
                  <a:pt x="8318389" y="1612259"/>
                  <a:pt x="8282736" y="1546576"/>
                  <a:pt x="7985053" y="1559807"/>
                </a:cubicBezTo>
                <a:cubicBezTo>
                  <a:pt x="7687370" y="1573038"/>
                  <a:pt x="7674941" y="1528359"/>
                  <a:pt x="7507197" y="1559807"/>
                </a:cubicBezTo>
                <a:cubicBezTo>
                  <a:pt x="7339453" y="1591255"/>
                  <a:pt x="7282557" y="1549596"/>
                  <a:pt x="7211381" y="1559807"/>
                </a:cubicBezTo>
                <a:cubicBezTo>
                  <a:pt x="7140205" y="1570018"/>
                  <a:pt x="7028336" y="1549717"/>
                  <a:pt x="6915565" y="1559807"/>
                </a:cubicBezTo>
                <a:cubicBezTo>
                  <a:pt x="6802794" y="1569897"/>
                  <a:pt x="6635793" y="1532664"/>
                  <a:pt x="6528729" y="1559807"/>
                </a:cubicBezTo>
                <a:cubicBezTo>
                  <a:pt x="6421665" y="1586950"/>
                  <a:pt x="6368911" y="1533174"/>
                  <a:pt x="6232914" y="1559807"/>
                </a:cubicBezTo>
                <a:cubicBezTo>
                  <a:pt x="6096917" y="1586440"/>
                  <a:pt x="5682501" y="1547635"/>
                  <a:pt x="5481997" y="1559807"/>
                </a:cubicBezTo>
                <a:cubicBezTo>
                  <a:pt x="5281493" y="1571979"/>
                  <a:pt x="5282350" y="1514872"/>
                  <a:pt x="5095160" y="1559807"/>
                </a:cubicBezTo>
                <a:cubicBezTo>
                  <a:pt x="4907970" y="1604742"/>
                  <a:pt x="4628583" y="1512756"/>
                  <a:pt x="4435264" y="1559807"/>
                </a:cubicBezTo>
                <a:cubicBezTo>
                  <a:pt x="4241945" y="1606858"/>
                  <a:pt x="4260260" y="1539611"/>
                  <a:pt x="4139448" y="1559807"/>
                </a:cubicBezTo>
                <a:cubicBezTo>
                  <a:pt x="4018636" y="1580003"/>
                  <a:pt x="3825701" y="1501463"/>
                  <a:pt x="3570571" y="1559807"/>
                </a:cubicBezTo>
                <a:cubicBezTo>
                  <a:pt x="3315441" y="1618151"/>
                  <a:pt x="3066878" y="1513300"/>
                  <a:pt x="2910674" y="1559807"/>
                </a:cubicBezTo>
                <a:cubicBezTo>
                  <a:pt x="2754470" y="1606314"/>
                  <a:pt x="2492538" y="1531236"/>
                  <a:pt x="2341798" y="1559807"/>
                </a:cubicBezTo>
                <a:cubicBezTo>
                  <a:pt x="2191058" y="1588378"/>
                  <a:pt x="1888029" y="1497866"/>
                  <a:pt x="1772921" y="1559807"/>
                </a:cubicBezTo>
                <a:cubicBezTo>
                  <a:pt x="1657813" y="1621748"/>
                  <a:pt x="1431128" y="1526014"/>
                  <a:pt x="1113025" y="1559807"/>
                </a:cubicBezTo>
                <a:cubicBezTo>
                  <a:pt x="794922" y="1593600"/>
                  <a:pt x="868991" y="1546485"/>
                  <a:pt x="726188" y="1559807"/>
                </a:cubicBezTo>
                <a:cubicBezTo>
                  <a:pt x="583385" y="1573129"/>
                  <a:pt x="336132" y="1524043"/>
                  <a:pt x="202822" y="1559807"/>
                </a:cubicBezTo>
                <a:cubicBezTo>
                  <a:pt x="83697" y="1588752"/>
                  <a:pt x="-721" y="1482514"/>
                  <a:pt x="0" y="1356985"/>
                </a:cubicBezTo>
                <a:cubicBezTo>
                  <a:pt x="-66506" y="1131987"/>
                  <a:pt x="60720" y="1045344"/>
                  <a:pt x="0" y="768362"/>
                </a:cubicBezTo>
                <a:cubicBezTo>
                  <a:pt x="-60720" y="491380"/>
                  <a:pt x="1214" y="358418"/>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Vì</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bông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hoa</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bằng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lăng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nở</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cao</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hơn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cửa</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sổ</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bé</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không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nhìn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thấy</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nó</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59351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e. Sẻ non làm gì để giúp bé Thơ nhìn thấy bông hoa bằng lăng nở muộn? (Viết tiếp vào chỗ trống để hoàn thành</a:t>
            </a:r>
          </a:p>
        </p:txBody>
      </p:sp>
      <p:pic>
        <p:nvPicPr>
          <p:cNvPr id="2050" name="Picture 2">
            <a:extLst>
              <a:ext uri="{FF2B5EF4-FFF2-40B4-BE49-F238E27FC236}">
                <a16:creationId xmlns:a16="http://schemas.microsoft.com/office/drawing/2014/main" id="{954B8E91-0889-47DD-B555-52DB2905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24" y="2656535"/>
            <a:ext cx="10500998" cy="258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3FED6F7-F502-4222-A2DB-474CE0C19D00}"/>
              </a:ext>
            </a:extLst>
          </p:cNvPr>
          <p:cNvSpPr/>
          <p:nvPr/>
        </p:nvSpPr>
        <p:spPr>
          <a:xfrm>
            <a:off x="2559415" y="2840793"/>
            <a:ext cx="738422" cy="408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bay</a:t>
            </a:r>
          </a:p>
        </p:txBody>
      </p:sp>
      <p:sp>
        <p:nvSpPr>
          <p:cNvPr id="109" name="Rectangle: Rounded Corners 108">
            <a:extLst>
              <a:ext uri="{FF2B5EF4-FFF2-40B4-BE49-F238E27FC236}">
                <a16:creationId xmlns:a16="http://schemas.microsoft.com/office/drawing/2014/main" id="{3A1DEBB1-7E0C-41A0-B456-775108858A2B}"/>
              </a:ext>
            </a:extLst>
          </p:cNvPr>
          <p:cNvSpPr/>
          <p:nvPr/>
        </p:nvSpPr>
        <p:spPr>
          <a:xfrm>
            <a:off x="-33129" y="3742504"/>
            <a:ext cx="1828045" cy="408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xuống</a:t>
            </a:r>
            <a:endPar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0" name="Rectangle: Rounded Corners 109">
            <a:extLst>
              <a:ext uri="{FF2B5EF4-FFF2-40B4-BE49-F238E27FC236}">
                <a16:creationId xmlns:a16="http://schemas.microsoft.com/office/drawing/2014/main" id="{63885DEC-95B4-4EAB-834A-D8D18D1D5CE9}"/>
              </a:ext>
            </a:extLst>
          </p:cNvPr>
          <p:cNvSpPr/>
          <p:nvPr/>
        </p:nvSpPr>
        <p:spPr>
          <a:xfrm>
            <a:off x="6641733" y="4195799"/>
            <a:ext cx="2112522" cy="485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cố</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vững</a:t>
            </a:r>
            <a:endPar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154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g. Tìm ý tương ứng với mỗi đoạn. </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grpSp>
      <p:pic>
        <p:nvPicPr>
          <p:cNvPr id="3074" name="Picture 2">
            <a:extLst>
              <a:ext uri="{FF2B5EF4-FFF2-40B4-BE49-F238E27FC236}">
                <a16:creationId xmlns:a16="http://schemas.microsoft.com/office/drawing/2014/main" id="{B8F2F534-1028-4582-A679-62384E20D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1776413"/>
            <a:ext cx="10896600" cy="28965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C730B68-023E-469A-9C8F-29C630FB2C42}"/>
              </a:ext>
            </a:extLst>
          </p:cNvPr>
          <p:cNvCxnSpPr>
            <a:cxnSpLocks/>
          </p:cNvCxnSpPr>
          <p:nvPr/>
        </p:nvCxnSpPr>
        <p:spPr>
          <a:xfrm>
            <a:off x="5122179" y="3137873"/>
            <a:ext cx="640446" cy="4435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D7CC131-5F70-456C-A8DE-7AF284618347}"/>
              </a:ext>
            </a:extLst>
          </p:cNvPr>
          <p:cNvCxnSpPr>
            <a:cxnSpLocks/>
          </p:cNvCxnSpPr>
          <p:nvPr/>
        </p:nvCxnSpPr>
        <p:spPr>
          <a:xfrm>
            <a:off x="5059869" y="3720127"/>
            <a:ext cx="702756" cy="5775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E70D454-DD5D-418C-9F01-D0533E749846}"/>
              </a:ext>
            </a:extLst>
          </p:cNvPr>
          <p:cNvCxnSpPr>
            <a:cxnSpLocks/>
          </p:cNvCxnSpPr>
          <p:nvPr/>
        </p:nvCxnSpPr>
        <p:spPr>
          <a:xfrm flipV="1">
            <a:off x="5122179" y="2767012"/>
            <a:ext cx="576042" cy="15306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3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up)">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 Theo em, câu chuyện nói với chúng ta điều gì?</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1" name="Rectangle: Rounded Corners 33">
            <a:extLst>
              <a:ext uri="{FF2B5EF4-FFF2-40B4-BE49-F238E27FC236}">
                <a16:creationId xmlns:a16="http://schemas.microsoft.com/office/drawing/2014/main" id="{3E04C64A-2373-4E45-856D-6A4571B27011}"/>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Sự</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yêu</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thương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gắn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bó</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với</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nhau</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trong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tình</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bạn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281826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i. Tìm trong câu chuyện 3 từ ngữ chỉ hoạt động của chú sẻ non.</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1" name="Rectangle: Rounded Corners 33">
            <a:extLst>
              <a:ext uri="{FF2B5EF4-FFF2-40B4-BE49-F238E27FC236}">
                <a16:creationId xmlns:a16="http://schemas.microsoft.com/office/drawing/2014/main" id="{3E04C64A-2373-4E45-856D-6A4571B27011}"/>
              </a:ext>
            </a:extLst>
          </p:cNvPr>
          <p:cNvSpPr/>
          <p:nvPr/>
        </p:nvSpPr>
        <p:spPr>
          <a:xfrm>
            <a:off x="3209925" y="2228849"/>
            <a:ext cx="7000874" cy="1559807"/>
          </a:xfrm>
          <a:custGeom>
            <a:avLst/>
            <a:gdLst>
              <a:gd name="connsiteX0" fmla="*/ 0 w 7000874"/>
              <a:gd name="connsiteY0" fmla="*/ 202822 h 1559807"/>
              <a:gd name="connsiteX1" fmla="*/ 202822 w 7000874"/>
              <a:gd name="connsiteY1" fmla="*/ 0 h 1559807"/>
              <a:gd name="connsiteX2" fmla="*/ 934293 w 7000874"/>
              <a:gd name="connsiteY2" fmla="*/ 0 h 1559807"/>
              <a:gd name="connsiteX3" fmla="*/ 1533859 w 7000874"/>
              <a:gd name="connsiteY3" fmla="*/ 0 h 1559807"/>
              <a:gd name="connsiteX4" fmla="*/ 2133426 w 7000874"/>
              <a:gd name="connsiteY4" fmla="*/ 0 h 1559807"/>
              <a:gd name="connsiteX5" fmla="*/ 2798944 w 7000874"/>
              <a:gd name="connsiteY5" fmla="*/ 0 h 1559807"/>
              <a:gd name="connsiteX6" fmla="*/ 3266606 w 7000874"/>
              <a:gd name="connsiteY6" fmla="*/ 0 h 1559807"/>
              <a:gd name="connsiteX7" fmla="*/ 3800220 w 7000874"/>
              <a:gd name="connsiteY7" fmla="*/ 0 h 1559807"/>
              <a:gd name="connsiteX8" fmla="*/ 4333834 w 7000874"/>
              <a:gd name="connsiteY8" fmla="*/ 0 h 1559807"/>
              <a:gd name="connsiteX9" fmla="*/ 4801496 w 7000874"/>
              <a:gd name="connsiteY9" fmla="*/ 0 h 1559807"/>
              <a:gd name="connsiteX10" fmla="*/ 5269158 w 7000874"/>
              <a:gd name="connsiteY10" fmla="*/ 0 h 1559807"/>
              <a:gd name="connsiteX11" fmla="*/ 5934676 w 7000874"/>
              <a:gd name="connsiteY11" fmla="*/ 0 h 1559807"/>
              <a:gd name="connsiteX12" fmla="*/ 6798052 w 7000874"/>
              <a:gd name="connsiteY12" fmla="*/ 0 h 1559807"/>
              <a:gd name="connsiteX13" fmla="*/ 7000874 w 7000874"/>
              <a:gd name="connsiteY13" fmla="*/ 202822 h 1559807"/>
              <a:gd name="connsiteX14" fmla="*/ 7000874 w 7000874"/>
              <a:gd name="connsiteY14" fmla="*/ 791445 h 1559807"/>
              <a:gd name="connsiteX15" fmla="*/ 7000874 w 7000874"/>
              <a:gd name="connsiteY15" fmla="*/ 1356985 h 1559807"/>
              <a:gd name="connsiteX16" fmla="*/ 6798052 w 7000874"/>
              <a:gd name="connsiteY16" fmla="*/ 1559807 h 1559807"/>
              <a:gd name="connsiteX17" fmla="*/ 6198486 w 7000874"/>
              <a:gd name="connsiteY17" fmla="*/ 1559807 h 1559807"/>
              <a:gd name="connsiteX18" fmla="*/ 5664872 w 7000874"/>
              <a:gd name="connsiteY18" fmla="*/ 1559807 h 1559807"/>
              <a:gd name="connsiteX19" fmla="*/ 4999353 w 7000874"/>
              <a:gd name="connsiteY19" fmla="*/ 1559807 h 1559807"/>
              <a:gd name="connsiteX20" fmla="*/ 4531691 w 7000874"/>
              <a:gd name="connsiteY20" fmla="*/ 1559807 h 1559807"/>
              <a:gd name="connsiteX21" fmla="*/ 3932125 w 7000874"/>
              <a:gd name="connsiteY21" fmla="*/ 1559807 h 1559807"/>
              <a:gd name="connsiteX22" fmla="*/ 3332558 w 7000874"/>
              <a:gd name="connsiteY22" fmla="*/ 1559807 h 1559807"/>
              <a:gd name="connsiteX23" fmla="*/ 2864897 w 7000874"/>
              <a:gd name="connsiteY23" fmla="*/ 1559807 h 1559807"/>
              <a:gd name="connsiteX24" fmla="*/ 2265330 w 7000874"/>
              <a:gd name="connsiteY24" fmla="*/ 1559807 h 1559807"/>
              <a:gd name="connsiteX25" fmla="*/ 1665764 w 7000874"/>
              <a:gd name="connsiteY25" fmla="*/ 1559807 h 1559807"/>
              <a:gd name="connsiteX26" fmla="*/ 1066198 w 7000874"/>
              <a:gd name="connsiteY26" fmla="*/ 1559807 h 1559807"/>
              <a:gd name="connsiteX27" fmla="*/ 202822 w 7000874"/>
              <a:gd name="connsiteY27" fmla="*/ 1559807 h 1559807"/>
              <a:gd name="connsiteX28" fmla="*/ 0 w 7000874"/>
              <a:gd name="connsiteY28" fmla="*/ 1356985 h 1559807"/>
              <a:gd name="connsiteX29" fmla="*/ 0 w 7000874"/>
              <a:gd name="connsiteY29" fmla="*/ 779904 h 1559807"/>
              <a:gd name="connsiteX30" fmla="*/ 0 w 7000874"/>
              <a:gd name="connsiteY3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874" h="1559807" fill="none" extrusionOk="0">
                <a:moveTo>
                  <a:pt x="0" y="202822"/>
                </a:moveTo>
                <a:cubicBezTo>
                  <a:pt x="-3740" y="80446"/>
                  <a:pt x="80129" y="-7056"/>
                  <a:pt x="202822" y="0"/>
                </a:cubicBezTo>
                <a:cubicBezTo>
                  <a:pt x="426459" y="-49390"/>
                  <a:pt x="686415" y="44662"/>
                  <a:pt x="934293" y="0"/>
                </a:cubicBezTo>
                <a:cubicBezTo>
                  <a:pt x="1182171" y="-44662"/>
                  <a:pt x="1285267" y="45604"/>
                  <a:pt x="1533859" y="0"/>
                </a:cubicBezTo>
                <a:cubicBezTo>
                  <a:pt x="1782451" y="-45604"/>
                  <a:pt x="2010416" y="44606"/>
                  <a:pt x="2133426" y="0"/>
                </a:cubicBezTo>
                <a:cubicBezTo>
                  <a:pt x="2256436" y="-44606"/>
                  <a:pt x="2565322" y="40704"/>
                  <a:pt x="2798944" y="0"/>
                </a:cubicBezTo>
                <a:cubicBezTo>
                  <a:pt x="3032566" y="-40704"/>
                  <a:pt x="3048857" y="29122"/>
                  <a:pt x="3266606" y="0"/>
                </a:cubicBezTo>
                <a:cubicBezTo>
                  <a:pt x="3484355" y="-29122"/>
                  <a:pt x="3625191" y="29629"/>
                  <a:pt x="3800220" y="0"/>
                </a:cubicBezTo>
                <a:cubicBezTo>
                  <a:pt x="3975249" y="-29629"/>
                  <a:pt x="4096848" y="51080"/>
                  <a:pt x="4333834" y="0"/>
                </a:cubicBezTo>
                <a:cubicBezTo>
                  <a:pt x="4570820" y="-51080"/>
                  <a:pt x="4605232" y="21299"/>
                  <a:pt x="4801496" y="0"/>
                </a:cubicBezTo>
                <a:cubicBezTo>
                  <a:pt x="4997760" y="-21299"/>
                  <a:pt x="5069413" y="13719"/>
                  <a:pt x="5269158" y="0"/>
                </a:cubicBezTo>
                <a:cubicBezTo>
                  <a:pt x="5468903" y="-13719"/>
                  <a:pt x="5644917" y="59077"/>
                  <a:pt x="5934676" y="0"/>
                </a:cubicBezTo>
                <a:cubicBezTo>
                  <a:pt x="6224435" y="-59077"/>
                  <a:pt x="6548543" y="84873"/>
                  <a:pt x="6798052" y="0"/>
                </a:cubicBezTo>
                <a:cubicBezTo>
                  <a:pt x="6901910" y="4726"/>
                  <a:pt x="6985581" y="79287"/>
                  <a:pt x="7000874" y="202822"/>
                </a:cubicBezTo>
                <a:cubicBezTo>
                  <a:pt x="7027096" y="396272"/>
                  <a:pt x="6959228" y="548737"/>
                  <a:pt x="7000874" y="791445"/>
                </a:cubicBezTo>
                <a:cubicBezTo>
                  <a:pt x="7042520" y="1034153"/>
                  <a:pt x="6940227" y="1119912"/>
                  <a:pt x="7000874" y="1356985"/>
                </a:cubicBezTo>
                <a:cubicBezTo>
                  <a:pt x="6996125" y="1445734"/>
                  <a:pt x="6902829" y="1549531"/>
                  <a:pt x="6798052" y="1559807"/>
                </a:cubicBezTo>
                <a:cubicBezTo>
                  <a:pt x="6598275" y="1611212"/>
                  <a:pt x="6434176" y="1539965"/>
                  <a:pt x="6198486" y="1559807"/>
                </a:cubicBezTo>
                <a:cubicBezTo>
                  <a:pt x="5962796" y="1579649"/>
                  <a:pt x="5788902" y="1521892"/>
                  <a:pt x="5664872" y="1559807"/>
                </a:cubicBezTo>
                <a:cubicBezTo>
                  <a:pt x="5540842" y="1597722"/>
                  <a:pt x="5177775" y="1531859"/>
                  <a:pt x="4999353" y="1559807"/>
                </a:cubicBezTo>
                <a:cubicBezTo>
                  <a:pt x="4820931" y="1587755"/>
                  <a:pt x="4732224" y="1544156"/>
                  <a:pt x="4531691" y="1559807"/>
                </a:cubicBezTo>
                <a:cubicBezTo>
                  <a:pt x="4331158" y="1575458"/>
                  <a:pt x="4190554" y="1528982"/>
                  <a:pt x="3932125" y="1559807"/>
                </a:cubicBezTo>
                <a:cubicBezTo>
                  <a:pt x="3673696" y="1590632"/>
                  <a:pt x="3611789" y="1502243"/>
                  <a:pt x="3332558" y="1559807"/>
                </a:cubicBezTo>
                <a:cubicBezTo>
                  <a:pt x="3053327" y="1617371"/>
                  <a:pt x="3013694" y="1537294"/>
                  <a:pt x="2864897" y="1559807"/>
                </a:cubicBezTo>
                <a:cubicBezTo>
                  <a:pt x="2716100" y="1582320"/>
                  <a:pt x="2534227" y="1507468"/>
                  <a:pt x="2265330" y="1559807"/>
                </a:cubicBezTo>
                <a:cubicBezTo>
                  <a:pt x="1996433" y="1612146"/>
                  <a:pt x="1935707" y="1513933"/>
                  <a:pt x="1665764" y="1559807"/>
                </a:cubicBezTo>
                <a:cubicBezTo>
                  <a:pt x="1395821" y="1605681"/>
                  <a:pt x="1240390" y="1554612"/>
                  <a:pt x="1066198" y="1559807"/>
                </a:cubicBezTo>
                <a:cubicBezTo>
                  <a:pt x="892006" y="1565002"/>
                  <a:pt x="454760" y="1502239"/>
                  <a:pt x="202822" y="1559807"/>
                </a:cubicBezTo>
                <a:cubicBezTo>
                  <a:pt x="76199" y="1565339"/>
                  <a:pt x="11437" y="1473743"/>
                  <a:pt x="0" y="1356985"/>
                </a:cubicBezTo>
                <a:cubicBezTo>
                  <a:pt x="-15533" y="1214786"/>
                  <a:pt x="51773" y="1056947"/>
                  <a:pt x="0" y="779904"/>
                </a:cubicBezTo>
                <a:cubicBezTo>
                  <a:pt x="-51773" y="502861"/>
                  <a:pt x="33898" y="339744"/>
                  <a:pt x="0" y="202822"/>
                </a:cubicBezTo>
                <a:close/>
              </a:path>
              <a:path w="7000874" h="1559807" stroke="0" extrusionOk="0">
                <a:moveTo>
                  <a:pt x="0" y="202822"/>
                </a:moveTo>
                <a:cubicBezTo>
                  <a:pt x="-16347" y="105526"/>
                  <a:pt x="87343" y="17999"/>
                  <a:pt x="202822" y="0"/>
                </a:cubicBezTo>
                <a:cubicBezTo>
                  <a:pt x="513842" y="-59632"/>
                  <a:pt x="684265" y="81872"/>
                  <a:pt x="934293" y="0"/>
                </a:cubicBezTo>
                <a:cubicBezTo>
                  <a:pt x="1184321" y="-81872"/>
                  <a:pt x="1375062" y="50639"/>
                  <a:pt x="1533859" y="0"/>
                </a:cubicBezTo>
                <a:cubicBezTo>
                  <a:pt x="1692656" y="-50639"/>
                  <a:pt x="1776117" y="386"/>
                  <a:pt x="2001521" y="0"/>
                </a:cubicBezTo>
                <a:cubicBezTo>
                  <a:pt x="2226925" y="-386"/>
                  <a:pt x="2418660" y="5139"/>
                  <a:pt x="2601087" y="0"/>
                </a:cubicBezTo>
                <a:cubicBezTo>
                  <a:pt x="2783514" y="-5139"/>
                  <a:pt x="2892710" y="38936"/>
                  <a:pt x="3002797" y="0"/>
                </a:cubicBezTo>
                <a:cubicBezTo>
                  <a:pt x="3112884" y="-38936"/>
                  <a:pt x="3286196" y="55745"/>
                  <a:pt x="3536411" y="0"/>
                </a:cubicBezTo>
                <a:cubicBezTo>
                  <a:pt x="3786626" y="-55745"/>
                  <a:pt x="3988785" y="22911"/>
                  <a:pt x="4135977" y="0"/>
                </a:cubicBezTo>
                <a:cubicBezTo>
                  <a:pt x="4283169" y="-22911"/>
                  <a:pt x="4502153" y="11324"/>
                  <a:pt x="4735544" y="0"/>
                </a:cubicBezTo>
                <a:cubicBezTo>
                  <a:pt x="4968935" y="-11324"/>
                  <a:pt x="5153783" y="75904"/>
                  <a:pt x="5401062" y="0"/>
                </a:cubicBezTo>
                <a:cubicBezTo>
                  <a:pt x="5648341" y="-75904"/>
                  <a:pt x="5702440" y="35117"/>
                  <a:pt x="5868724" y="0"/>
                </a:cubicBezTo>
                <a:cubicBezTo>
                  <a:pt x="6035008" y="-35117"/>
                  <a:pt x="6399435" y="44735"/>
                  <a:pt x="6798052" y="0"/>
                </a:cubicBezTo>
                <a:cubicBezTo>
                  <a:pt x="6908762" y="18289"/>
                  <a:pt x="6973590" y="92618"/>
                  <a:pt x="7000874" y="202822"/>
                </a:cubicBezTo>
                <a:cubicBezTo>
                  <a:pt x="7020202" y="436400"/>
                  <a:pt x="6983560" y="587305"/>
                  <a:pt x="7000874" y="779904"/>
                </a:cubicBezTo>
                <a:cubicBezTo>
                  <a:pt x="7018188" y="972503"/>
                  <a:pt x="6962641" y="1072260"/>
                  <a:pt x="7000874" y="1356985"/>
                </a:cubicBezTo>
                <a:cubicBezTo>
                  <a:pt x="6996868" y="1470587"/>
                  <a:pt x="6919036" y="1547812"/>
                  <a:pt x="6798052" y="1559807"/>
                </a:cubicBezTo>
                <a:cubicBezTo>
                  <a:pt x="6646687" y="1632873"/>
                  <a:pt x="6447793" y="1525094"/>
                  <a:pt x="6132533" y="1559807"/>
                </a:cubicBezTo>
                <a:cubicBezTo>
                  <a:pt x="5817273" y="1594520"/>
                  <a:pt x="5575821" y="1540580"/>
                  <a:pt x="5401062" y="1559807"/>
                </a:cubicBezTo>
                <a:cubicBezTo>
                  <a:pt x="5226303" y="1579034"/>
                  <a:pt x="5085631" y="1533736"/>
                  <a:pt x="4933401" y="1559807"/>
                </a:cubicBezTo>
                <a:cubicBezTo>
                  <a:pt x="4781171" y="1585878"/>
                  <a:pt x="4477307" y="1553527"/>
                  <a:pt x="4267882" y="1559807"/>
                </a:cubicBezTo>
                <a:cubicBezTo>
                  <a:pt x="4058457" y="1566087"/>
                  <a:pt x="3854261" y="1536953"/>
                  <a:pt x="3668316" y="1559807"/>
                </a:cubicBezTo>
                <a:cubicBezTo>
                  <a:pt x="3482371" y="1582661"/>
                  <a:pt x="3275309" y="1488267"/>
                  <a:pt x="3002797" y="1559807"/>
                </a:cubicBezTo>
                <a:cubicBezTo>
                  <a:pt x="2730285" y="1631347"/>
                  <a:pt x="2563224" y="1546311"/>
                  <a:pt x="2337278" y="1559807"/>
                </a:cubicBezTo>
                <a:cubicBezTo>
                  <a:pt x="2111332" y="1573303"/>
                  <a:pt x="2001777" y="1513212"/>
                  <a:pt x="1803664" y="1559807"/>
                </a:cubicBezTo>
                <a:cubicBezTo>
                  <a:pt x="1605551" y="1606402"/>
                  <a:pt x="1511628" y="1531739"/>
                  <a:pt x="1401955" y="1559807"/>
                </a:cubicBezTo>
                <a:cubicBezTo>
                  <a:pt x="1292282" y="1587875"/>
                  <a:pt x="1150635" y="1543353"/>
                  <a:pt x="1000245" y="1559807"/>
                </a:cubicBezTo>
                <a:cubicBezTo>
                  <a:pt x="849855" y="1576261"/>
                  <a:pt x="455064" y="1480833"/>
                  <a:pt x="202822" y="1559807"/>
                </a:cubicBezTo>
                <a:cubicBezTo>
                  <a:pt x="91828" y="1562911"/>
                  <a:pt x="10405" y="1475652"/>
                  <a:pt x="0" y="1356985"/>
                </a:cubicBezTo>
                <a:cubicBezTo>
                  <a:pt x="-69703" y="1183990"/>
                  <a:pt x="33671" y="1033281"/>
                  <a:pt x="0" y="756820"/>
                </a:cubicBezTo>
                <a:cubicBezTo>
                  <a:pt x="-33671" y="480359"/>
                  <a:pt x="14370" y="450669"/>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chắp</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cánh</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bay,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nhìn</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421986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857947" y="904668"/>
            <a:ext cx="9856353" cy="3416320"/>
          </a:xfrm>
          <a:prstGeom prst="rect">
            <a:avLst/>
          </a:prstGeom>
        </p:spPr>
        <p:txBody>
          <a:bodyPr wrap="square">
            <a:spAutoFit/>
          </a:bodyPr>
          <a:lstStyle/>
          <a:p>
            <a:pPr lvl="0" algn="just"/>
            <a:r>
              <a:rPr lang="vi-VN" sz="36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 Mỗi câu dưới đây thuộc kiểu câu nào?</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Bông hoa bằng lăng đẹp quá!</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Sao lại có bông hoa bằng lăng nở muộn thế kia?</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Sẻ non rất yêu bằng lăng và bé Thơ.</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Sẻ non hãy giúp bé </a:t>
            </a:r>
            <a:r>
              <a:rPr lang="en-US" sz="3600" b="1" i="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a:t>
            </a:r>
            <a:r>
              <a:rPr lang="vi-VN" sz="3600" b="1" i="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hơ </a:t>
            </a:r>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nhìn thấy bằng lăng nở hoa đi!</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AE5012C1-FBE2-4A85-B6E9-9F6D258EE223}"/>
              </a:ext>
            </a:extLst>
          </p:cNvPr>
          <p:cNvSpPr/>
          <p:nvPr/>
        </p:nvSpPr>
        <p:spPr>
          <a:xfrm>
            <a:off x="6892353" y="1594218"/>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endParaRPr lang="en-US" sz="2800" b="1" dirty="0">
              <a:latin typeface="Cambria" panose="02040503050406030204" pitchFamily="18" charset="0"/>
              <a:ea typeface="Cambria" panose="02040503050406030204" pitchFamily="18" charset="0"/>
            </a:endParaRPr>
          </a:p>
        </p:txBody>
      </p:sp>
      <p:sp>
        <p:nvSpPr>
          <p:cNvPr id="109" name="Rectangle: Rounded Corners 108">
            <a:extLst>
              <a:ext uri="{FF2B5EF4-FFF2-40B4-BE49-F238E27FC236}">
                <a16:creationId xmlns:a16="http://schemas.microsoft.com/office/drawing/2014/main" id="{04A1EA2B-EF9F-4422-817C-48F1BD99941E}"/>
              </a:ext>
            </a:extLst>
          </p:cNvPr>
          <p:cNvSpPr/>
          <p:nvPr/>
        </p:nvSpPr>
        <p:spPr>
          <a:xfrm>
            <a:off x="10353120" y="2028997"/>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hỏi</a:t>
            </a:r>
            <a:endParaRPr lang="en-US" sz="2800" b="1" dirty="0">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id="{2D6A33AE-5EF0-4F54-BBEA-65A5AFA58304}"/>
              </a:ext>
            </a:extLst>
          </p:cNvPr>
          <p:cNvSpPr/>
          <p:nvPr/>
        </p:nvSpPr>
        <p:spPr>
          <a:xfrm>
            <a:off x="8126753" y="2642539"/>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kể</a:t>
            </a:r>
            <a:endParaRPr lang="en-US" sz="2800" b="1" dirty="0">
              <a:latin typeface="Cambria" panose="02040503050406030204" pitchFamily="18" charset="0"/>
              <a:ea typeface="Cambria" panose="02040503050406030204" pitchFamily="18" charset="0"/>
            </a:endParaRPr>
          </a:p>
        </p:txBody>
      </p:sp>
      <p:sp>
        <p:nvSpPr>
          <p:cNvPr id="112" name="Rectangle: Rounded Corners 111">
            <a:extLst>
              <a:ext uri="{FF2B5EF4-FFF2-40B4-BE49-F238E27FC236}">
                <a16:creationId xmlns:a16="http://schemas.microsoft.com/office/drawing/2014/main" id="{6911D543-7B61-498B-AB47-22ACB56108A6}"/>
              </a:ext>
            </a:extLst>
          </p:cNvPr>
          <p:cNvSpPr/>
          <p:nvPr/>
        </p:nvSpPr>
        <p:spPr>
          <a:xfrm>
            <a:off x="2402174" y="3782893"/>
            <a:ext cx="193357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khiến</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47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109" grpId="0" animBg="1"/>
      <p:bldP spid="110" grpId="0" animBg="1"/>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A8ABD0CD-6483-4DAD-96B2-F0DC206CDBF0}"/>
              </a:ext>
            </a:extLst>
          </p:cNvPr>
          <p:cNvPicPr>
            <a:picLocks noChangeAspect="1"/>
          </p:cNvPicPr>
          <p:nvPr/>
        </p:nvPicPr>
        <p:blipFill>
          <a:blip r:embed="rId9"/>
          <a:stretch>
            <a:fillRect/>
          </a:stretch>
        </p:blipFill>
        <p:spPr>
          <a:xfrm>
            <a:off x="2292493" y="2031381"/>
            <a:ext cx="8407113" cy="25666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1470479" y="-40474"/>
            <a:ext cx="9251037"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46E52-5966-43B9-B72A-6365468A92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4" name="Picture 3">
            <a:extLst>
              <a:ext uri="{FF2B5EF4-FFF2-40B4-BE49-F238E27FC236}">
                <a16:creationId xmlns:a16="http://schemas.microsoft.com/office/drawing/2014/main" id="{E042154D-2652-45B6-9E51-E3C7036C6C2A}"/>
              </a:ext>
            </a:extLst>
          </p:cNvPr>
          <p:cNvPicPr>
            <a:picLocks noChangeAspect="1"/>
          </p:cNvPicPr>
          <p:nvPr/>
        </p:nvPicPr>
        <p:blipFill>
          <a:blip r:embed="rId4"/>
          <a:stretch>
            <a:fillRect/>
          </a:stretch>
        </p:blipFill>
        <p:spPr>
          <a:xfrm>
            <a:off x="4049408" y="1974231"/>
            <a:ext cx="5560034" cy="2566638"/>
          </a:xfrm>
          <a:prstGeom prst="rect">
            <a:avLst/>
          </a:prstGeom>
        </p:spPr>
      </p:pic>
    </p:spTree>
    <p:extLst>
      <p:ext uri="{BB962C8B-B14F-4D97-AF65-F5344CB8AC3E}">
        <p14:creationId xmlns:p14="http://schemas.microsoft.com/office/powerpoint/2010/main" val="82809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01</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139BD290-4BF6-4685-9BD4-AC886676392B}"/>
              </a:ext>
            </a:extLst>
          </p:cNvPr>
          <p:cNvPicPr>
            <a:picLocks noChangeAspect="1"/>
          </p:cNvPicPr>
          <p:nvPr/>
        </p:nvPicPr>
        <p:blipFill>
          <a:blip r:embed="rId9"/>
          <a:stretch>
            <a:fillRect/>
          </a:stretch>
        </p:blipFill>
        <p:spPr>
          <a:xfrm>
            <a:off x="2292520" y="2191371"/>
            <a:ext cx="7797460" cy="3237257"/>
          </a:xfrm>
          <a:prstGeom prst="rect">
            <a:avLst/>
          </a:prstGeom>
        </p:spPr>
      </p:pic>
    </p:spTree>
    <p:extLst>
      <p:ext uri="{BB962C8B-B14F-4D97-AF65-F5344CB8AC3E}">
        <p14:creationId xmlns:p14="http://schemas.microsoft.com/office/powerpoint/2010/main" val="18708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544;p2">
            <a:extLst>
              <a:ext uri="{FF2B5EF4-FFF2-40B4-BE49-F238E27FC236}">
                <a16:creationId xmlns:a16="http://schemas.microsoft.com/office/drawing/2014/main" id="{75F47628-7E9B-472B-B475-9939F18B9EB0}"/>
              </a:ext>
            </a:extLst>
          </p:cNvPr>
          <p:cNvSpPr/>
          <p:nvPr/>
        </p:nvSpPr>
        <p:spPr>
          <a:xfrm>
            <a:off x="2695576" y="0"/>
            <a:ext cx="5581650" cy="696181"/>
          </a:xfrm>
          <a:prstGeom prst="roundRect">
            <a:avLst>
              <a:gd name="adj" fmla="val 16667"/>
            </a:avLst>
          </a:prstGeom>
          <a:solidFill>
            <a:srgbClr val="FFFF00"/>
          </a:solidFill>
          <a:ln w="9525" cap="flat" cmpd="sng">
            <a:solidFill>
              <a:srgbClr val="000000"/>
            </a:solidFill>
            <a:prstDash val="solid"/>
            <a:round/>
            <a:headEnd type="none" w="sm" len="sm"/>
            <a:tailEnd type="none" w="sm" len="sm"/>
          </a:ln>
          <a:effectLst>
            <a:outerShdw dist="35921" dir="2700000" algn="ctr" rotWithShape="0">
              <a:srgbClr val="E30612"/>
            </a:outerShdw>
          </a:effectLst>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1.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Đọc</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thành</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và</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trả</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lời</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câu</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hỏi</a:t>
            </a:r>
            <a:endParaRPr kumimoji="0" sz="2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3" name="TextBox 2">
            <a:extLst>
              <a:ext uri="{FF2B5EF4-FFF2-40B4-BE49-F238E27FC236}">
                <a16:creationId xmlns:a16="http://schemas.microsoft.com/office/drawing/2014/main" id="{06A12210-D987-8957-2D0B-0396B765127E}"/>
              </a:ext>
            </a:extLst>
          </p:cNvPr>
          <p:cNvSpPr txBox="1"/>
          <p:nvPr/>
        </p:nvSpPr>
        <p:spPr>
          <a:xfrm>
            <a:off x="2661671" y="696181"/>
            <a:ext cx="6834753" cy="6494085"/>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GIÓ</a:t>
            </a:r>
          </a:p>
          <a:p>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hay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rung </a:t>
            </a:r>
            <a:r>
              <a:rPr lang="en-US" sz="2600" dirty="0" err="1">
                <a:latin typeface="Times New Roman" panose="02020603050405020304" pitchFamily="18" charset="0"/>
                <a:cs typeface="Times New Roman" panose="02020603050405020304" pitchFamily="18" charset="0"/>
              </a:rPr>
              <a:t>rinh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thỉ</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trèo</a:t>
            </a:r>
            <a:r>
              <a:rPr lang="en-US" sz="2600" dirty="0">
                <a:latin typeface="Times New Roman" panose="02020603050405020304" pitchFamily="18" charset="0"/>
                <a:cs typeface="Times New Roman" panose="02020603050405020304" pitchFamily="18" charset="0"/>
              </a:rPr>
              <a:t> me </a:t>
            </a:r>
            <a:r>
              <a:rPr lang="en-US" sz="2600" dirty="0" err="1">
                <a:latin typeface="Times New Roman" panose="02020603050405020304" pitchFamily="18" charset="0"/>
                <a:cs typeface="Times New Roman" panose="02020603050405020304" pitchFamily="18" charset="0"/>
              </a:rPr>
              <a:t>đấy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thét</a:t>
            </a:r>
            <a:r>
              <a:rPr lang="en-US" sz="2600" dirty="0">
                <a:latin typeface="Times New Roman" panose="02020603050405020304" pitchFamily="18" charset="0"/>
                <a:cs typeface="Times New Roman" panose="02020603050405020304" pitchFamily="18" charset="0"/>
              </a:rPr>
              <a:t> la…</a:t>
            </a:r>
          </a:p>
          <a:p>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Suốt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à?		Sao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huýt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sáo</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hát</a:t>
            </a:r>
            <a:r>
              <a:rPr lang="en-US" sz="2600" dirty="0">
                <a:latin typeface="Times New Roman" panose="02020603050405020304" pitchFamily="18" charset="0"/>
                <a:cs typeface="Times New Roman" panose="02020603050405020304" pitchFamily="18" charset="0"/>
              </a:rPr>
              <a:t> ca.</a:t>
            </a:r>
          </a:p>
          <a:p>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chóng</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diều</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giật</a:t>
            </a:r>
            <a:r>
              <a:rPr lang="en-US" sz="2600" dirty="0">
                <a:latin typeface="Times New Roman" panose="02020603050405020304" pitchFamily="18" charset="0"/>
                <a:cs typeface="Times New Roman" panose="02020603050405020304" pitchFamily="18" charset="0"/>
              </a:rPr>
              <a:t> tung </a:t>
            </a:r>
            <a:r>
              <a:rPr lang="en-US" sz="2600" dirty="0" err="1">
                <a:latin typeface="Times New Roman" panose="02020603050405020304" pitchFamily="18" charset="0"/>
                <a:cs typeface="Times New Roman" panose="02020603050405020304" pitchFamily="18" charset="0"/>
              </a:rPr>
              <a:t>nón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trêu</a:t>
            </a:r>
            <a:r>
              <a:rPr lang="en-US" sz="2600" dirty="0">
                <a:latin typeface="Times New Roman" panose="02020603050405020304" pitchFamily="18" charset="0"/>
                <a:cs typeface="Times New Roman" panose="02020603050405020304" pitchFamily="18" charset="0"/>
              </a:rPr>
              <a:t>.</a:t>
            </a: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C0D140-EB06-4C4B-B971-01B63BFDD775}"/>
              </a:ext>
            </a:extLst>
          </p:cNvPr>
          <p:cNvSpPr/>
          <p:nvPr/>
        </p:nvSpPr>
        <p:spPr>
          <a:xfrm>
            <a:off x="3052604" y="761027"/>
            <a:ext cx="55306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Nhờ</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đâu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bé</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nhận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ra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gió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endParaRPr>
          </a:p>
        </p:txBody>
      </p:sp>
      <p:sp>
        <p:nvSpPr>
          <p:cNvPr id="13" name="Google Shape;545;p2">
            <a:extLst>
              <a:ext uri="{FF2B5EF4-FFF2-40B4-BE49-F238E27FC236}">
                <a16:creationId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Bé</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nhận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ra</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gió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nhờ</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các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âm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thanh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tiếng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huýt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sáo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tiếng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hát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ca,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rì</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rầm</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thủ</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thỉ</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ào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ào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thét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la),</a:t>
            </a:r>
          </a:p>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Nhờ</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các</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hoạt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động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gió</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gõ</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cửa</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trèo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me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làm</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rung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rinh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cành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lá</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giật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tung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nón</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bé</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chơi</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chong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chóng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chơi</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thả</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diều</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a:t>
            </a:r>
            <a:endPar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C0D140-EB06-4C4B-B971-01B63BFDD775}"/>
              </a:ext>
            </a:extLst>
          </p:cNvPr>
          <p:cNvSpPr/>
          <p:nvPr/>
        </p:nvSpPr>
        <p:spPr>
          <a:xfrm>
            <a:off x="2139854" y="761027"/>
            <a:ext cx="73561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b. Gió trong bài thơ có gì đáng yêu? </a:t>
            </a:r>
          </a:p>
        </p:txBody>
      </p:sp>
      <p:sp>
        <p:nvSpPr>
          <p:cNvPr id="13" name="Google Shape;545;p2">
            <a:extLst>
              <a:ext uri="{FF2B5EF4-FFF2-40B4-BE49-F238E27FC236}">
                <a16:creationId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Gió</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trong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bài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thơ</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đáng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yêu</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tinh</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nghịch</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giật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tung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nón</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bé</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vui</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vẻ</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lúc</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nào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cũng</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huýt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sáo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lúc</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nào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cũng</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hát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ca)</a:t>
            </a:r>
            <a:endParaRPr kumimoji="0" sz="40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7336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02</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126E385B-F952-496E-9006-E13DDF792E80}"/>
              </a:ext>
            </a:extLst>
          </p:cNvPr>
          <p:cNvPicPr>
            <a:picLocks noChangeAspect="1"/>
          </p:cNvPicPr>
          <p:nvPr/>
        </p:nvPicPr>
        <p:blipFill>
          <a:blip r:embed="rId9"/>
          <a:stretch>
            <a:fillRect/>
          </a:stretch>
        </p:blipFill>
        <p:spPr>
          <a:xfrm>
            <a:off x="2216320" y="2368584"/>
            <a:ext cx="7797460" cy="2139881"/>
          </a:xfrm>
          <a:prstGeom prst="rect">
            <a:avLst/>
          </a:prstGeom>
        </p:spPr>
      </p:pic>
    </p:spTree>
    <p:extLst>
      <p:ext uri="{BB962C8B-B14F-4D97-AF65-F5344CB8AC3E}">
        <p14:creationId xmlns:p14="http://schemas.microsoft.com/office/powerpoint/2010/main" val="230284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EE9276-D75C-4FA2-BE28-245AB78F5B5D}"/>
              </a:ext>
            </a:extLst>
          </p:cNvPr>
          <p:cNvPicPr>
            <a:picLocks noChangeAspect="1"/>
          </p:cNvPicPr>
          <p:nvPr/>
        </p:nvPicPr>
        <p:blipFill>
          <a:blip r:embed="rId2"/>
          <a:stretch>
            <a:fillRect/>
          </a:stretch>
        </p:blipFill>
        <p:spPr>
          <a:xfrm>
            <a:off x="9029700" y="-80963"/>
            <a:ext cx="3162300" cy="1724025"/>
          </a:xfrm>
          <a:prstGeom prst="rect">
            <a:avLst/>
          </a:prstGeom>
        </p:spPr>
      </p:pic>
      <p:sp>
        <p:nvSpPr>
          <p:cNvPr id="14" name="TextBox 13">
            <a:extLst>
              <a:ext uri="{FF2B5EF4-FFF2-40B4-BE49-F238E27FC236}">
                <a16:creationId xmlns:a16="http://schemas.microsoft.com/office/drawing/2014/main" id="{80751321-4925-4E4B-8450-A4E447D612E9}"/>
              </a:ext>
            </a:extLst>
          </p:cNvPr>
          <p:cNvSpPr txBox="1"/>
          <p:nvPr/>
        </p:nvSpPr>
        <p:spPr>
          <a:xfrm>
            <a:off x="2400300" y="619125"/>
            <a:ext cx="7124700" cy="646331"/>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Chú</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sẻ</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hoa</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bằng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lăng</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CE1E7A5-99BD-4258-984B-7ABB49327FCA}"/>
              </a:ext>
            </a:extLst>
          </p:cNvPr>
          <p:cNvSpPr txBox="1"/>
          <p:nvPr/>
        </p:nvSpPr>
        <p:spPr>
          <a:xfrm>
            <a:off x="835233" y="1520253"/>
            <a:ext cx="10254834" cy="5093702"/>
          </a:xfrm>
          <a:prstGeom prst="rect">
            <a:avLst/>
          </a:prstGeom>
          <a:noFill/>
        </p:spPr>
        <p:txBody>
          <a:bodyPr wrap="square" rtlCol="0">
            <a:spAutoFit/>
          </a:bodyPr>
          <a:lstStyle/>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Sáng hôm ấy, bé Thơ về, bông bằng lăng cuối cùng đã nở. Nhưng bông hoa lại nở cao hơn cửa sổ nên bé không nhìn thấy nó. Bé cứ ngỡ là mùa hoa đã qua.</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Lập tức, sẻ nghe thấy tiếng reo từ trong gian phòng tràn ngập ánh nắng:</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Ôi, đẹp quá! Sao lại có bông bằng lăng nở muộn thế kia? </a:t>
            </a:r>
          </a:p>
          <a:p>
            <a:pPr algn="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5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Phạm Hổ)</a:t>
            </a:r>
          </a:p>
        </p:txBody>
      </p:sp>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795</Words>
  <Application>Microsoft Office PowerPoint</Application>
  <PresentationFormat>Widescreen</PresentationFormat>
  <Paragraphs>72</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SVN-Adam Gorry</vt:lpstr>
      <vt:lpstr>Times New Roman</vt:lpstr>
      <vt:lpstr>Wingdings</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43</cp:revision>
  <dcterms:created xsi:type="dcterms:W3CDTF">2023-01-01T01:15:34Z</dcterms:created>
  <dcterms:modified xsi:type="dcterms:W3CDTF">2024-03-21T01:42:32Z</dcterms:modified>
</cp:coreProperties>
</file>