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20" r:id="rId3"/>
    <p:sldMasterId id="2147483734" r:id="rId4"/>
  </p:sldMasterIdLst>
  <p:notesMasterIdLst>
    <p:notesMasterId r:id="rId15"/>
  </p:notesMasterIdLst>
  <p:sldIdLst>
    <p:sldId id="257" r:id="rId5"/>
    <p:sldId id="314" r:id="rId6"/>
    <p:sldId id="315" r:id="rId7"/>
    <p:sldId id="316" r:id="rId8"/>
    <p:sldId id="289" r:id="rId9"/>
    <p:sldId id="267" r:id="rId10"/>
    <p:sldId id="268" r:id="rId11"/>
    <p:sldId id="260" r:id="rId12"/>
    <p:sldId id="329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280" autoAdjust="0"/>
  </p:normalViewPr>
  <p:slideViewPr>
    <p:cSldViewPr snapToGrid="0">
      <p:cViewPr varScale="1">
        <p:scale>
          <a:sx n="75" d="100"/>
          <a:sy n="75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1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9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84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08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89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81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3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3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1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12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7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77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928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18/3/2024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7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20626D-A071-4118-B250-9BAD864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AFB24-D2BF-4F4F-B30A-7ED510B8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7C384-E8FD-43EC-871C-9C8C21347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D67-2310-4526-A710-094FC98A39C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86AC7F-8491-41CF-BEEF-F9B76DBD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DD82A-9157-4929-8924-59320AD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16D2EB1-7425-0DFB-6479-BCE85DEC69B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C7901-312C-1140-C852-592465AAABB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9FBE4-2DB6-4811-849E-D0F6E1DEC7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3F362-EAEE-0543-9C9E-2D1B0A66867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866B6-3F91-6339-1C10-2EAF8AB981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0621EA1-4DA6-AE63-63F0-50E4F1ED445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3450F4-8053-919B-9B24-06D4CD55FE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FDDB0A-4DF3-83C4-D2B7-DCC5F7118A7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8258512" y="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854F3-8355-F590-1CF6-FABE4C74FDC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EDDF01-21B9-2D82-248F-2511B2078E0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5119" y="306217"/>
            <a:ext cx="95208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8034" y="1717738"/>
            <a:ext cx="10583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8800" b="1" kern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lại!</a:t>
            </a:r>
            <a:endParaRPr lang="en-US" sz="8800" b="1" kern="0" dirty="0">
              <a:solidFill>
                <a:srgbClr val="BBA2F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95C56DD9-DB03-40CA-B2B4-8698D8188970}"/>
              </a:ext>
            </a:extLst>
          </p:cNvPr>
          <p:cNvSpPr/>
          <p:nvPr/>
        </p:nvSpPr>
        <p:spPr>
          <a:xfrm>
            <a:off x="2594113" y="646043"/>
            <a:ext cx="7573617" cy="1460086"/>
          </a:xfrm>
          <a:prstGeom prst="wedgeRoundRectCallout">
            <a:avLst>
              <a:gd name="adj1" fmla="val -44760"/>
              <a:gd name="adj2" fmla="val 82862"/>
              <a:gd name="adj3" fmla="val 16667"/>
            </a:avLst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86E722B1-0FD5-4191-8491-241BE2790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" y="1897560"/>
            <a:ext cx="4151326" cy="5189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549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29" y="2172857"/>
            <a:ext cx="57612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820899"/>
            <a:ext cx="11635907" cy="5575045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7F79B-839B-4BBB-8541-BB9526310F35}"/>
              </a:ext>
            </a:extLst>
          </p:cNvPr>
          <p:cNvSpPr txBox="1"/>
          <p:nvPr/>
        </p:nvSpPr>
        <p:spPr>
          <a:xfrm>
            <a:off x="1083365" y="13914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0" y="1123121"/>
            <a:ext cx="6752190" cy="4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2FD94-33B4-2F10-8F25-27D4C428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763053"/>
            <a:ext cx="11160000" cy="361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9AB16-54D9-EFFF-B8B2-5F4E3017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88336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E7168-2F2A-7F21-AB4C-212D566A2FB4}"/>
              </a:ext>
            </a:extLst>
          </p:cNvPr>
          <p:cNvSpPr txBox="1"/>
          <p:nvPr/>
        </p:nvSpPr>
        <p:spPr>
          <a:xfrm>
            <a:off x="818812" y="1318558"/>
            <a:ext cx="3605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8EF10-302C-8E56-260F-E727EB3D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764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20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99;p63"/>
          <p:cNvGrpSpPr/>
          <p:nvPr/>
        </p:nvGrpSpPr>
        <p:grpSpPr>
          <a:xfrm>
            <a:off x="106608" y="0"/>
            <a:ext cx="1094192" cy="631245"/>
            <a:chOff x="3736099" y="1890574"/>
            <a:chExt cx="856613" cy="494185"/>
          </a:xfrm>
        </p:grpSpPr>
        <p:grpSp>
          <p:nvGrpSpPr>
            <p:cNvPr id="166" name="Google Shape;3200;p63"/>
            <p:cNvGrpSpPr/>
            <p:nvPr/>
          </p:nvGrpSpPr>
          <p:grpSpPr>
            <a:xfrm>
              <a:off x="3745693" y="1890589"/>
              <a:ext cx="847019" cy="494170"/>
              <a:chOff x="3745693" y="1890589"/>
              <a:chExt cx="847019" cy="494170"/>
            </a:xfrm>
          </p:grpSpPr>
          <p:sp>
            <p:nvSpPr>
              <p:cNvPr id="182" name="Google Shape;3201;p63"/>
              <p:cNvSpPr/>
              <p:nvPr/>
            </p:nvSpPr>
            <p:spPr>
              <a:xfrm>
                <a:off x="3775723" y="1912900"/>
                <a:ext cx="789374" cy="449630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15839" extrusionOk="0">
                    <a:moveTo>
                      <a:pt x="14327" y="0"/>
                    </a:moveTo>
                    <a:cubicBezTo>
                      <a:pt x="13138" y="0"/>
                      <a:pt x="11955" y="142"/>
                      <a:pt x="10808" y="442"/>
                    </a:cubicBezTo>
                    <a:cubicBezTo>
                      <a:pt x="10364" y="548"/>
                      <a:pt x="9898" y="717"/>
                      <a:pt x="9475" y="886"/>
                    </a:cubicBezTo>
                    <a:cubicBezTo>
                      <a:pt x="7974" y="1500"/>
                      <a:pt x="6662" y="2473"/>
                      <a:pt x="5626" y="3742"/>
                    </a:cubicBezTo>
                    <a:cubicBezTo>
                      <a:pt x="3680" y="6110"/>
                      <a:pt x="2982" y="9198"/>
                      <a:pt x="2750" y="11651"/>
                    </a:cubicBezTo>
                    <a:cubicBezTo>
                      <a:pt x="1460" y="12751"/>
                      <a:pt x="508" y="14210"/>
                      <a:pt x="0" y="15839"/>
                    </a:cubicBezTo>
                    <a:lnTo>
                      <a:pt x="27812" y="15839"/>
                    </a:lnTo>
                    <a:cubicBezTo>
                      <a:pt x="27389" y="13788"/>
                      <a:pt x="25020" y="11419"/>
                      <a:pt x="25020" y="11419"/>
                    </a:cubicBezTo>
                    <a:cubicBezTo>
                      <a:pt x="24788" y="8987"/>
                      <a:pt x="24322" y="6174"/>
                      <a:pt x="23413" y="4693"/>
                    </a:cubicBezTo>
                    <a:cubicBezTo>
                      <a:pt x="22926" y="3932"/>
                      <a:pt x="22334" y="3213"/>
                      <a:pt x="21679" y="2600"/>
                    </a:cubicBezTo>
                    <a:cubicBezTo>
                      <a:pt x="21256" y="2219"/>
                      <a:pt x="20811" y="1880"/>
                      <a:pt x="20325" y="1584"/>
                    </a:cubicBezTo>
                    <a:cubicBezTo>
                      <a:pt x="19500" y="1056"/>
                      <a:pt x="18591" y="654"/>
                      <a:pt x="17639" y="400"/>
                    </a:cubicBezTo>
                    <a:cubicBezTo>
                      <a:pt x="17195" y="294"/>
                      <a:pt x="16730" y="189"/>
                      <a:pt x="16285" y="125"/>
                    </a:cubicBezTo>
                    <a:cubicBezTo>
                      <a:pt x="15634" y="43"/>
                      <a:pt x="14980" y="0"/>
                      <a:pt x="14327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02;p63"/>
              <p:cNvSpPr/>
              <p:nvPr/>
            </p:nvSpPr>
            <p:spPr>
              <a:xfrm>
                <a:off x="3745693" y="1890589"/>
                <a:ext cx="847019" cy="49417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7408" extrusionOk="0">
                    <a:moveTo>
                      <a:pt x="15410" y="1573"/>
                    </a:moveTo>
                    <a:cubicBezTo>
                      <a:pt x="16011" y="1573"/>
                      <a:pt x="16614" y="1613"/>
                      <a:pt x="17217" y="1694"/>
                    </a:cubicBezTo>
                    <a:cubicBezTo>
                      <a:pt x="17640" y="1757"/>
                      <a:pt x="18063" y="1842"/>
                      <a:pt x="18486" y="1969"/>
                    </a:cubicBezTo>
                    <a:cubicBezTo>
                      <a:pt x="19353" y="2201"/>
                      <a:pt x="20178" y="2561"/>
                      <a:pt x="20960" y="3026"/>
                    </a:cubicBezTo>
                    <a:cubicBezTo>
                      <a:pt x="21383" y="3301"/>
                      <a:pt x="21806" y="3618"/>
                      <a:pt x="22187" y="3978"/>
                    </a:cubicBezTo>
                    <a:cubicBezTo>
                      <a:pt x="22800" y="4549"/>
                      <a:pt x="23350" y="5183"/>
                      <a:pt x="23773" y="5902"/>
                    </a:cubicBezTo>
                    <a:cubicBezTo>
                      <a:pt x="24471" y="7002"/>
                      <a:pt x="24978" y="9202"/>
                      <a:pt x="25275" y="12289"/>
                    </a:cubicBezTo>
                    <a:lnTo>
                      <a:pt x="25296" y="12564"/>
                    </a:lnTo>
                    <a:lnTo>
                      <a:pt x="25507" y="12776"/>
                    </a:lnTo>
                    <a:cubicBezTo>
                      <a:pt x="26395" y="13664"/>
                      <a:pt x="27157" y="14700"/>
                      <a:pt x="27749" y="15821"/>
                    </a:cubicBezTo>
                    <a:lnTo>
                      <a:pt x="2200" y="15821"/>
                    </a:lnTo>
                    <a:cubicBezTo>
                      <a:pt x="2687" y="14764"/>
                      <a:pt x="3406" y="13812"/>
                      <a:pt x="4273" y="13030"/>
                    </a:cubicBezTo>
                    <a:lnTo>
                      <a:pt x="4548" y="12818"/>
                    </a:lnTo>
                    <a:lnTo>
                      <a:pt x="4569" y="12501"/>
                    </a:lnTo>
                    <a:cubicBezTo>
                      <a:pt x="4781" y="10344"/>
                      <a:pt x="5415" y="7298"/>
                      <a:pt x="7297" y="5014"/>
                    </a:cubicBezTo>
                    <a:lnTo>
                      <a:pt x="7361" y="4929"/>
                    </a:lnTo>
                    <a:cubicBezTo>
                      <a:pt x="7699" y="4528"/>
                      <a:pt x="8059" y="4168"/>
                      <a:pt x="8440" y="3851"/>
                    </a:cubicBezTo>
                    <a:cubicBezTo>
                      <a:pt x="9159" y="3237"/>
                      <a:pt x="9962" y="2751"/>
                      <a:pt x="10829" y="2413"/>
                    </a:cubicBezTo>
                    <a:cubicBezTo>
                      <a:pt x="11231" y="2243"/>
                      <a:pt x="11633" y="2095"/>
                      <a:pt x="12056" y="1990"/>
                    </a:cubicBezTo>
                    <a:cubicBezTo>
                      <a:pt x="13160" y="1714"/>
                      <a:pt x="14282" y="1573"/>
                      <a:pt x="15410" y="1573"/>
                    </a:cubicBezTo>
                    <a:close/>
                    <a:moveTo>
                      <a:pt x="15333" y="1"/>
                    </a:moveTo>
                    <a:cubicBezTo>
                      <a:pt x="14094" y="1"/>
                      <a:pt x="12857" y="156"/>
                      <a:pt x="11654" y="467"/>
                    </a:cubicBezTo>
                    <a:cubicBezTo>
                      <a:pt x="11168" y="594"/>
                      <a:pt x="10681" y="763"/>
                      <a:pt x="10216" y="953"/>
                    </a:cubicBezTo>
                    <a:cubicBezTo>
                      <a:pt x="9201" y="1355"/>
                      <a:pt x="8270" y="1926"/>
                      <a:pt x="7424" y="2645"/>
                    </a:cubicBezTo>
                    <a:cubicBezTo>
                      <a:pt x="6938" y="3047"/>
                      <a:pt x="6473" y="3512"/>
                      <a:pt x="6071" y="4020"/>
                    </a:cubicBezTo>
                    <a:lnTo>
                      <a:pt x="5902" y="4231"/>
                    </a:lnTo>
                    <a:cubicBezTo>
                      <a:pt x="3998" y="6685"/>
                      <a:pt x="3300" y="9751"/>
                      <a:pt x="3046" y="12036"/>
                    </a:cubicBezTo>
                    <a:cubicBezTo>
                      <a:pt x="1756" y="13220"/>
                      <a:pt x="805" y="14722"/>
                      <a:pt x="297" y="16392"/>
                    </a:cubicBezTo>
                    <a:lnTo>
                      <a:pt x="1" y="17408"/>
                    </a:lnTo>
                    <a:lnTo>
                      <a:pt x="29843" y="17408"/>
                    </a:lnTo>
                    <a:lnTo>
                      <a:pt x="29652" y="16456"/>
                    </a:lnTo>
                    <a:cubicBezTo>
                      <a:pt x="29272" y="14552"/>
                      <a:pt x="27453" y="12522"/>
                      <a:pt x="26818" y="11866"/>
                    </a:cubicBezTo>
                    <a:cubicBezTo>
                      <a:pt x="26501" y="8652"/>
                      <a:pt x="25930" y="6368"/>
                      <a:pt x="25126" y="5077"/>
                    </a:cubicBezTo>
                    <a:cubicBezTo>
                      <a:pt x="24619" y="4231"/>
                      <a:pt x="23984" y="3470"/>
                      <a:pt x="23265" y="2814"/>
                    </a:cubicBezTo>
                    <a:cubicBezTo>
                      <a:pt x="22800" y="2392"/>
                      <a:pt x="22314" y="2032"/>
                      <a:pt x="21806" y="1694"/>
                    </a:cubicBezTo>
                    <a:cubicBezTo>
                      <a:pt x="20897" y="1144"/>
                      <a:pt x="19924" y="700"/>
                      <a:pt x="18887" y="446"/>
                    </a:cubicBezTo>
                    <a:cubicBezTo>
                      <a:pt x="18422" y="298"/>
                      <a:pt x="17936" y="213"/>
                      <a:pt x="17428" y="150"/>
                    </a:cubicBezTo>
                    <a:cubicBezTo>
                      <a:pt x="16733" y="50"/>
                      <a:pt x="16033" y="1"/>
                      <a:pt x="15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03;p63"/>
              <p:cNvSpPr/>
              <p:nvPr/>
            </p:nvSpPr>
            <p:spPr>
              <a:xfrm>
                <a:off x="4484668" y="2237004"/>
                <a:ext cx="79868" cy="12490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4400" extrusionOk="0">
                    <a:moveTo>
                      <a:pt x="1" y="1"/>
                    </a:moveTo>
                    <a:cubicBezTo>
                      <a:pt x="212" y="2348"/>
                      <a:pt x="212" y="4336"/>
                      <a:pt x="212" y="4336"/>
                    </a:cubicBezTo>
                    <a:lnTo>
                      <a:pt x="212" y="4400"/>
                    </a:lnTo>
                    <a:lnTo>
                      <a:pt x="2814" y="4400"/>
                    </a:lnTo>
                    <a:cubicBezTo>
                      <a:pt x="2391" y="2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204;p63"/>
              <p:cNvSpPr/>
              <p:nvPr/>
            </p:nvSpPr>
            <p:spPr>
              <a:xfrm>
                <a:off x="3848358" y="1912900"/>
                <a:ext cx="642324" cy="449033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15818" extrusionOk="0">
                    <a:moveTo>
                      <a:pt x="11720" y="0"/>
                    </a:moveTo>
                    <a:cubicBezTo>
                      <a:pt x="10534" y="0"/>
                      <a:pt x="9346" y="142"/>
                      <a:pt x="8185" y="442"/>
                    </a:cubicBezTo>
                    <a:cubicBezTo>
                      <a:pt x="7741" y="548"/>
                      <a:pt x="7297" y="717"/>
                      <a:pt x="6874" y="886"/>
                    </a:cubicBezTo>
                    <a:cubicBezTo>
                      <a:pt x="5943" y="1267"/>
                      <a:pt x="5055" y="1796"/>
                      <a:pt x="4294" y="2451"/>
                    </a:cubicBezTo>
                    <a:cubicBezTo>
                      <a:pt x="3829" y="2832"/>
                      <a:pt x="3427" y="3255"/>
                      <a:pt x="3046" y="3720"/>
                    </a:cubicBezTo>
                    <a:cubicBezTo>
                      <a:pt x="1100" y="6110"/>
                      <a:pt x="381" y="9198"/>
                      <a:pt x="149" y="11630"/>
                    </a:cubicBezTo>
                    <a:cubicBezTo>
                      <a:pt x="0" y="13005"/>
                      <a:pt x="0" y="14380"/>
                      <a:pt x="149" y="15754"/>
                    </a:cubicBezTo>
                    <a:lnTo>
                      <a:pt x="149" y="15818"/>
                    </a:lnTo>
                    <a:lnTo>
                      <a:pt x="22630" y="15818"/>
                    </a:lnTo>
                    <a:lnTo>
                      <a:pt x="22630" y="15754"/>
                    </a:lnTo>
                    <a:cubicBezTo>
                      <a:pt x="22630" y="15754"/>
                      <a:pt x="22630" y="13766"/>
                      <a:pt x="22419" y="11419"/>
                    </a:cubicBezTo>
                    <a:cubicBezTo>
                      <a:pt x="22186" y="9008"/>
                      <a:pt x="21742" y="6174"/>
                      <a:pt x="20812" y="4693"/>
                    </a:cubicBezTo>
                    <a:cubicBezTo>
                      <a:pt x="20325" y="3932"/>
                      <a:pt x="19754" y="3213"/>
                      <a:pt x="19077" y="2600"/>
                    </a:cubicBezTo>
                    <a:cubicBezTo>
                      <a:pt x="18654" y="2219"/>
                      <a:pt x="18210" y="1880"/>
                      <a:pt x="17724" y="1584"/>
                    </a:cubicBezTo>
                    <a:cubicBezTo>
                      <a:pt x="16878" y="1056"/>
                      <a:pt x="15968" y="654"/>
                      <a:pt x="15017" y="421"/>
                    </a:cubicBezTo>
                    <a:cubicBezTo>
                      <a:pt x="14572" y="294"/>
                      <a:pt x="14128" y="189"/>
                      <a:pt x="13663" y="125"/>
                    </a:cubicBezTo>
                    <a:cubicBezTo>
                      <a:pt x="13019" y="43"/>
                      <a:pt x="12370" y="0"/>
                      <a:pt x="11720" y="0"/>
                    </a:cubicBezTo>
                    <a:close/>
                  </a:path>
                </a:pathLst>
              </a:custGeom>
              <a:solidFill>
                <a:srgbClr val="F6E262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205;p63"/>
              <p:cNvSpPr/>
              <p:nvPr/>
            </p:nvSpPr>
            <p:spPr>
              <a:xfrm>
                <a:off x="3775127" y="2243022"/>
                <a:ext cx="77456" cy="11888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4188" extrusionOk="0">
                    <a:moveTo>
                      <a:pt x="2729" y="0"/>
                    </a:moveTo>
                    <a:cubicBezTo>
                      <a:pt x="1460" y="1121"/>
                      <a:pt x="508" y="2580"/>
                      <a:pt x="0" y="4188"/>
                    </a:cubicBezTo>
                    <a:lnTo>
                      <a:pt x="2729" y="4188"/>
                    </a:lnTo>
                    <a:lnTo>
                      <a:pt x="2729" y="4124"/>
                    </a:lnTo>
                    <a:cubicBezTo>
                      <a:pt x="2602" y="2750"/>
                      <a:pt x="2602" y="1375"/>
                      <a:pt x="2729" y="0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206;p63"/>
              <p:cNvSpPr/>
              <p:nvPr/>
            </p:nvSpPr>
            <p:spPr>
              <a:xfrm>
                <a:off x="4125697" y="2181795"/>
                <a:ext cx="72659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353" extrusionOk="0">
                    <a:moveTo>
                      <a:pt x="572" y="0"/>
                    </a:moveTo>
                    <a:lnTo>
                      <a:pt x="572" y="85"/>
                    </a:lnTo>
                    <a:cubicBezTo>
                      <a:pt x="572" y="85"/>
                      <a:pt x="1" y="1121"/>
                      <a:pt x="233" y="1311"/>
                    </a:cubicBezTo>
                    <a:cubicBezTo>
                      <a:pt x="264" y="1339"/>
                      <a:pt x="327" y="1352"/>
                      <a:pt x="413" y="1352"/>
                    </a:cubicBezTo>
                    <a:cubicBezTo>
                      <a:pt x="917" y="1352"/>
                      <a:pt x="2216" y="895"/>
                      <a:pt x="2560" y="190"/>
                    </a:cubicBezTo>
                    <a:lnTo>
                      <a:pt x="2560" y="148"/>
                    </a:lnTo>
                    <a:cubicBezTo>
                      <a:pt x="2453" y="152"/>
                      <a:pt x="2346" y="153"/>
                      <a:pt x="2239" y="153"/>
                    </a:cubicBezTo>
                    <a:cubicBezTo>
                      <a:pt x="1685" y="153"/>
                      <a:pt x="1121" y="106"/>
                      <a:pt x="572" y="0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207;p63"/>
              <p:cNvSpPr/>
              <p:nvPr/>
            </p:nvSpPr>
            <p:spPr>
              <a:xfrm>
                <a:off x="4115479" y="2179978"/>
                <a:ext cx="100900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1855" extrusionOk="0">
                    <a:moveTo>
                      <a:pt x="593" y="1"/>
                    </a:moveTo>
                    <a:cubicBezTo>
                      <a:pt x="593" y="1"/>
                      <a:pt x="1" y="1523"/>
                      <a:pt x="191" y="1671"/>
                    </a:cubicBezTo>
                    <a:cubicBezTo>
                      <a:pt x="334" y="1783"/>
                      <a:pt x="594" y="1855"/>
                      <a:pt x="915" y="1855"/>
                    </a:cubicBezTo>
                    <a:cubicBezTo>
                      <a:pt x="1689" y="1855"/>
                      <a:pt x="2822" y="1440"/>
                      <a:pt x="3554" y="170"/>
                    </a:cubicBezTo>
                    <a:lnTo>
                      <a:pt x="3554" y="149"/>
                    </a:lnTo>
                    <a:cubicBezTo>
                      <a:pt x="3343" y="170"/>
                      <a:pt x="3152" y="212"/>
                      <a:pt x="2941" y="212"/>
                    </a:cubicBezTo>
                    <a:lnTo>
                      <a:pt x="2941" y="254"/>
                    </a:lnTo>
                    <a:cubicBezTo>
                      <a:pt x="2598" y="959"/>
                      <a:pt x="1298" y="1416"/>
                      <a:pt x="794" y="1416"/>
                    </a:cubicBezTo>
                    <a:cubicBezTo>
                      <a:pt x="708" y="1416"/>
                      <a:pt x="645" y="1403"/>
                      <a:pt x="614" y="1375"/>
                    </a:cubicBezTo>
                    <a:cubicBezTo>
                      <a:pt x="382" y="1206"/>
                      <a:pt x="953" y="149"/>
                      <a:pt x="953" y="149"/>
                    </a:cubicBezTo>
                    <a:lnTo>
                      <a:pt x="953" y="64"/>
                    </a:lnTo>
                    <a:cubicBezTo>
                      <a:pt x="720" y="22"/>
                      <a:pt x="593" y="1"/>
                      <a:pt x="593" y="1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208;p63"/>
              <p:cNvSpPr/>
              <p:nvPr/>
            </p:nvSpPr>
            <p:spPr>
              <a:xfrm>
                <a:off x="4105885" y="2133880"/>
                <a:ext cx="109869" cy="5226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841" extrusionOk="0">
                    <a:moveTo>
                      <a:pt x="1030" y="1"/>
                    </a:moveTo>
                    <a:cubicBezTo>
                      <a:pt x="712" y="1"/>
                      <a:pt x="509" y="60"/>
                      <a:pt x="489" y="60"/>
                    </a:cubicBezTo>
                    <a:cubicBezTo>
                      <a:pt x="488" y="60"/>
                      <a:pt x="487" y="60"/>
                      <a:pt x="487" y="60"/>
                    </a:cubicBezTo>
                    <a:lnTo>
                      <a:pt x="487" y="60"/>
                    </a:lnTo>
                    <a:cubicBezTo>
                      <a:pt x="1" y="123"/>
                      <a:pt x="910" y="1603"/>
                      <a:pt x="910" y="1603"/>
                    </a:cubicBezTo>
                    <a:cubicBezTo>
                      <a:pt x="910" y="1603"/>
                      <a:pt x="1058" y="1646"/>
                      <a:pt x="1291" y="1688"/>
                    </a:cubicBezTo>
                    <a:cubicBezTo>
                      <a:pt x="1862" y="1780"/>
                      <a:pt x="2433" y="1840"/>
                      <a:pt x="3004" y="1840"/>
                    </a:cubicBezTo>
                    <a:cubicBezTo>
                      <a:pt x="3088" y="1840"/>
                      <a:pt x="3173" y="1839"/>
                      <a:pt x="3258" y="1836"/>
                    </a:cubicBezTo>
                    <a:cubicBezTo>
                      <a:pt x="3469" y="1815"/>
                      <a:pt x="3681" y="1794"/>
                      <a:pt x="3871" y="1773"/>
                    </a:cubicBezTo>
                    <a:cubicBezTo>
                      <a:pt x="2823" y="250"/>
                      <a:pt x="1684" y="1"/>
                      <a:pt x="1030" y="1"/>
                    </a:cubicBezTo>
                    <a:close/>
                  </a:path>
                </a:pathLst>
              </a:custGeom>
              <a:solidFill>
                <a:srgbClr val="D78C4B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209;p63"/>
              <p:cNvSpPr/>
              <p:nvPr/>
            </p:nvSpPr>
            <p:spPr>
              <a:xfrm>
                <a:off x="4128280" y="2168340"/>
                <a:ext cx="125309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834" extrusionOk="0">
                    <a:moveTo>
                      <a:pt x="4295" y="0"/>
                    </a:moveTo>
                    <a:cubicBezTo>
                      <a:pt x="4279" y="0"/>
                      <a:pt x="4262" y="3"/>
                      <a:pt x="4245" y="9"/>
                    </a:cubicBezTo>
                    <a:cubicBezTo>
                      <a:pt x="3949" y="178"/>
                      <a:pt x="3632" y="284"/>
                      <a:pt x="3293" y="347"/>
                    </a:cubicBezTo>
                    <a:cubicBezTo>
                      <a:pt x="2955" y="389"/>
                      <a:pt x="2617" y="432"/>
                      <a:pt x="2278" y="432"/>
                    </a:cubicBezTo>
                    <a:cubicBezTo>
                      <a:pt x="1919" y="432"/>
                      <a:pt x="1580" y="432"/>
                      <a:pt x="1221" y="411"/>
                    </a:cubicBezTo>
                    <a:cubicBezTo>
                      <a:pt x="861" y="368"/>
                      <a:pt x="502" y="347"/>
                      <a:pt x="163" y="305"/>
                    </a:cubicBezTo>
                    <a:cubicBezTo>
                      <a:pt x="156" y="304"/>
                      <a:pt x="149" y="303"/>
                      <a:pt x="142" y="303"/>
                    </a:cubicBezTo>
                    <a:cubicBezTo>
                      <a:pt x="32" y="303"/>
                      <a:pt x="0" y="457"/>
                      <a:pt x="100" y="516"/>
                    </a:cubicBezTo>
                    <a:cubicBezTo>
                      <a:pt x="459" y="622"/>
                      <a:pt x="798" y="707"/>
                      <a:pt x="1157" y="749"/>
                    </a:cubicBezTo>
                    <a:cubicBezTo>
                      <a:pt x="1517" y="812"/>
                      <a:pt x="1898" y="834"/>
                      <a:pt x="2257" y="834"/>
                    </a:cubicBezTo>
                    <a:cubicBezTo>
                      <a:pt x="2617" y="834"/>
                      <a:pt x="2997" y="770"/>
                      <a:pt x="3357" y="686"/>
                    </a:cubicBezTo>
                    <a:cubicBezTo>
                      <a:pt x="3716" y="601"/>
                      <a:pt x="4055" y="432"/>
                      <a:pt x="4351" y="178"/>
                    </a:cubicBezTo>
                    <a:cubicBezTo>
                      <a:pt x="4393" y="157"/>
                      <a:pt x="4414" y="93"/>
                      <a:pt x="4393" y="51"/>
                    </a:cubicBezTo>
                    <a:cubicBezTo>
                      <a:pt x="4378" y="20"/>
                      <a:pt x="4340" y="0"/>
                      <a:pt x="4295" y="0"/>
                    </a:cubicBezTo>
                    <a:close/>
                  </a:path>
                </a:pathLst>
              </a:custGeom>
              <a:solidFill>
                <a:srgbClr val="9A5B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210;p63"/>
              <p:cNvSpPr/>
              <p:nvPr/>
            </p:nvSpPr>
            <p:spPr>
              <a:xfrm>
                <a:off x="4245761" y="2160165"/>
                <a:ext cx="15639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57" fill="none" extrusionOk="0">
                    <a:moveTo>
                      <a:pt x="148" y="1"/>
                    </a:moveTo>
                    <a:cubicBezTo>
                      <a:pt x="148" y="1"/>
                      <a:pt x="0" y="656"/>
                      <a:pt x="550" y="656"/>
                    </a:cubicBezTo>
                  </a:path>
                </a:pathLst>
              </a:custGeom>
              <a:noFill/>
              <a:ln w="10050" cap="rnd" cmpd="sng">
                <a:solidFill>
                  <a:srgbClr val="9A5B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211;p63"/>
              <p:cNvSpPr/>
              <p:nvPr/>
            </p:nvSpPr>
            <p:spPr>
              <a:xfrm>
                <a:off x="4078863" y="1930243"/>
                <a:ext cx="147703" cy="8297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923" extrusionOk="0">
                    <a:moveTo>
                      <a:pt x="3859" y="1002"/>
                    </a:moveTo>
                    <a:cubicBezTo>
                      <a:pt x="3860" y="1002"/>
                      <a:pt x="3859" y="1006"/>
                      <a:pt x="3853" y="1012"/>
                    </a:cubicBezTo>
                    <a:lnTo>
                      <a:pt x="3853" y="1012"/>
                    </a:lnTo>
                    <a:cubicBezTo>
                      <a:pt x="3855" y="1005"/>
                      <a:pt x="3858" y="1002"/>
                      <a:pt x="3859" y="1002"/>
                    </a:cubicBezTo>
                    <a:close/>
                    <a:moveTo>
                      <a:pt x="1122" y="0"/>
                    </a:moveTo>
                    <a:cubicBezTo>
                      <a:pt x="868" y="127"/>
                      <a:pt x="657" y="297"/>
                      <a:pt x="445" y="487"/>
                    </a:cubicBezTo>
                    <a:cubicBezTo>
                      <a:pt x="234" y="677"/>
                      <a:pt x="64" y="952"/>
                      <a:pt x="22" y="1248"/>
                    </a:cubicBezTo>
                    <a:cubicBezTo>
                      <a:pt x="1" y="1417"/>
                      <a:pt x="22" y="1587"/>
                      <a:pt x="107" y="1735"/>
                    </a:cubicBezTo>
                    <a:cubicBezTo>
                      <a:pt x="170" y="1883"/>
                      <a:pt x="255" y="2010"/>
                      <a:pt x="360" y="2115"/>
                    </a:cubicBezTo>
                    <a:cubicBezTo>
                      <a:pt x="487" y="2242"/>
                      <a:pt x="614" y="2327"/>
                      <a:pt x="762" y="2369"/>
                    </a:cubicBezTo>
                    <a:cubicBezTo>
                      <a:pt x="855" y="2404"/>
                      <a:pt x="955" y="2420"/>
                      <a:pt x="1054" y="2420"/>
                    </a:cubicBezTo>
                    <a:cubicBezTo>
                      <a:pt x="1135" y="2420"/>
                      <a:pt x="1215" y="2409"/>
                      <a:pt x="1291" y="2390"/>
                    </a:cubicBezTo>
                    <a:cubicBezTo>
                      <a:pt x="1409" y="2357"/>
                      <a:pt x="1520" y="2306"/>
                      <a:pt x="1624" y="2241"/>
                    </a:cubicBezTo>
                    <a:lnTo>
                      <a:pt x="1624" y="2241"/>
                    </a:lnTo>
                    <a:cubicBezTo>
                      <a:pt x="1683" y="2326"/>
                      <a:pt x="1749" y="2404"/>
                      <a:pt x="1820" y="2475"/>
                    </a:cubicBezTo>
                    <a:cubicBezTo>
                      <a:pt x="2052" y="2686"/>
                      <a:pt x="2327" y="2813"/>
                      <a:pt x="2623" y="2877"/>
                    </a:cubicBezTo>
                    <a:cubicBezTo>
                      <a:pt x="2761" y="2906"/>
                      <a:pt x="2898" y="2922"/>
                      <a:pt x="3036" y="2922"/>
                    </a:cubicBezTo>
                    <a:cubicBezTo>
                      <a:pt x="3194" y="2922"/>
                      <a:pt x="3353" y="2901"/>
                      <a:pt x="3512" y="2856"/>
                    </a:cubicBezTo>
                    <a:cubicBezTo>
                      <a:pt x="3829" y="2771"/>
                      <a:pt x="4104" y="2560"/>
                      <a:pt x="4231" y="2263"/>
                    </a:cubicBezTo>
                    <a:cubicBezTo>
                      <a:pt x="4252" y="2223"/>
                      <a:pt x="4272" y="2182"/>
                      <a:pt x="4289" y="2141"/>
                    </a:cubicBezTo>
                    <a:lnTo>
                      <a:pt x="4289" y="2141"/>
                    </a:lnTo>
                    <a:cubicBezTo>
                      <a:pt x="4312" y="2147"/>
                      <a:pt x="4335" y="2153"/>
                      <a:pt x="4358" y="2158"/>
                    </a:cubicBezTo>
                    <a:cubicBezTo>
                      <a:pt x="4449" y="2177"/>
                      <a:pt x="4541" y="2187"/>
                      <a:pt x="4631" y="2187"/>
                    </a:cubicBezTo>
                    <a:cubicBezTo>
                      <a:pt x="4833" y="2187"/>
                      <a:pt x="5028" y="2140"/>
                      <a:pt x="5204" y="2052"/>
                    </a:cubicBezTo>
                    <a:lnTo>
                      <a:pt x="5098" y="1798"/>
                    </a:lnTo>
                    <a:cubicBezTo>
                      <a:pt x="4975" y="1835"/>
                      <a:pt x="4845" y="1858"/>
                      <a:pt x="4716" y="1858"/>
                    </a:cubicBezTo>
                    <a:cubicBezTo>
                      <a:pt x="4623" y="1858"/>
                      <a:pt x="4531" y="1846"/>
                      <a:pt x="4442" y="1819"/>
                    </a:cubicBezTo>
                    <a:cubicBezTo>
                      <a:pt x="4421" y="1813"/>
                      <a:pt x="4401" y="1806"/>
                      <a:pt x="4380" y="1799"/>
                    </a:cubicBezTo>
                    <a:lnTo>
                      <a:pt x="4380" y="1799"/>
                    </a:lnTo>
                    <a:cubicBezTo>
                      <a:pt x="4400" y="1657"/>
                      <a:pt x="4399" y="1514"/>
                      <a:pt x="4379" y="1375"/>
                    </a:cubicBezTo>
                    <a:cubicBezTo>
                      <a:pt x="4358" y="1206"/>
                      <a:pt x="4315" y="1058"/>
                      <a:pt x="4252" y="931"/>
                    </a:cubicBezTo>
                    <a:cubicBezTo>
                      <a:pt x="4210" y="846"/>
                      <a:pt x="4146" y="762"/>
                      <a:pt x="4083" y="698"/>
                    </a:cubicBezTo>
                    <a:cubicBezTo>
                      <a:pt x="4019" y="656"/>
                      <a:pt x="3956" y="614"/>
                      <a:pt x="3892" y="593"/>
                    </a:cubicBezTo>
                    <a:cubicBezTo>
                      <a:pt x="3808" y="593"/>
                      <a:pt x="3723" y="614"/>
                      <a:pt x="3639" y="656"/>
                    </a:cubicBezTo>
                    <a:cubicBezTo>
                      <a:pt x="3533" y="720"/>
                      <a:pt x="3469" y="825"/>
                      <a:pt x="3448" y="952"/>
                    </a:cubicBezTo>
                    <a:cubicBezTo>
                      <a:pt x="3427" y="1037"/>
                      <a:pt x="3427" y="1143"/>
                      <a:pt x="3448" y="1227"/>
                    </a:cubicBezTo>
                    <a:cubicBezTo>
                      <a:pt x="3469" y="1375"/>
                      <a:pt x="3533" y="1523"/>
                      <a:pt x="3617" y="1650"/>
                    </a:cubicBezTo>
                    <a:cubicBezTo>
                      <a:pt x="3680" y="1744"/>
                      <a:pt x="3757" y="1829"/>
                      <a:pt x="3844" y="1903"/>
                    </a:cubicBezTo>
                    <a:lnTo>
                      <a:pt x="3844" y="1903"/>
                    </a:lnTo>
                    <a:cubicBezTo>
                      <a:pt x="3829" y="1946"/>
                      <a:pt x="3810" y="1989"/>
                      <a:pt x="3787" y="2031"/>
                    </a:cubicBezTo>
                    <a:cubicBezTo>
                      <a:pt x="3702" y="2200"/>
                      <a:pt x="3554" y="2327"/>
                      <a:pt x="3364" y="2369"/>
                    </a:cubicBezTo>
                    <a:cubicBezTo>
                      <a:pt x="3258" y="2401"/>
                      <a:pt x="3152" y="2417"/>
                      <a:pt x="3046" y="2417"/>
                    </a:cubicBezTo>
                    <a:cubicBezTo>
                      <a:pt x="2941" y="2417"/>
                      <a:pt x="2835" y="2401"/>
                      <a:pt x="2729" y="2369"/>
                    </a:cubicBezTo>
                    <a:cubicBezTo>
                      <a:pt x="2518" y="2327"/>
                      <a:pt x="2327" y="2242"/>
                      <a:pt x="2179" y="2094"/>
                    </a:cubicBezTo>
                    <a:cubicBezTo>
                      <a:pt x="2115" y="2030"/>
                      <a:pt x="2058" y="1961"/>
                      <a:pt x="2012" y="1887"/>
                    </a:cubicBezTo>
                    <a:lnTo>
                      <a:pt x="2012" y="1887"/>
                    </a:lnTo>
                    <a:cubicBezTo>
                      <a:pt x="2018" y="1879"/>
                      <a:pt x="2025" y="1870"/>
                      <a:pt x="2031" y="1862"/>
                    </a:cubicBezTo>
                    <a:cubicBezTo>
                      <a:pt x="2116" y="1735"/>
                      <a:pt x="2200" y="1608"/>
                      <a:pt x="2243" y="1460"/>
                    </a:cubicBezTo>
                    <a:cubicBezTo>
                      <a:pt x="2285" y="1354"/>
                      <a:pt x="2285" y="1269"/>
                      <a:pt x="2285" y="1164"/>
                    </a:cubicBezTo>
                    <a:cubicBezTo>
                      <a:pt x="2285" y="1100"/>
                      <a:pt x="2264" y="1016"/>
                      <a:pt x="2200" y="952"/>
                    </a:cubicBezTo>
                    <a:cubicBezTo>
                      <a:pt x="2179" y="910"/>
                      <a:pt x="2137" y="889"/>
                      <a:pt x="2095" y="846"/>
                    </a:cubicBezTo>
                    <a:cubicBezTo>
                      <a:pt x="2074" y="825"/>
                      <a:pt x="2031" y="804"/>
                      <a:pt x="1989" y="804"/>
                    </a:cubicBezTo>
                    <a:cubicBezTo>
                      <a:pt x="1947" y="794"/>
                      <a:pt x="1910" y="788"/>
                      <a:pt x="1875" y="788"/>
                    </a:cubicBezTo>
                    <a:cubicBezTo>
                      <a:pt x="1841" y="788"/>
                      <a:pt x="1809" y="794"/>
                      <a:pt x="1777" y="804"/>
                    </a:cubicBezTo>
                    <a:cubicBezTo>
                      <a:pt x="1714" y="825"/>
                      <a:pt x="1651" y="846"/>
                      <a:pt x="1587" y="889"/>
                    </a:cubicBezTo>
                    <a:cubicBezTo>
                      <a:pt x="1545" y="931"/>
                      <a:pt x="1502" y="973"/>
                      <a:pt x="1460" y="1016"/>
                    </a:cubicBezTo>
                    <a:cubicBezTo>
                      <a:pt x="1439" y="1058"/>
                      <a:pt x="1418" y="1121"/>
                      <a:pt x="1397" y="1164"/>
                    </a:cubicBezTo>
                    <a:cubicBezTo>
                      <a:pt x="1354" y="1333"/>
                      <a:pt x="1333" y="1502"/>
                      <a:pt x="1376" y="1671"/>
                    </a:cubicBezTo>
                    <a:cubicBezTo>
                      <a:pt x="1383" y="1708"/>
                      <a:pt x="1392" y="1744"/>
                      <a:pt x="1402" y="1779"/>
                    </a:cubicBezTo>
                    <a:lnTo>
                      <a:pt x="1402" y="1779"/>
                    </a:lnTo>
                    <a:cubicBezTo>
                      <a:pt x="1324" y="1843"/>
                      <a:pt x="1236" y="1894"/>
                      <a:pt x="1143" y="1925"/>
                    </a:cubicBezTo>
                    <a:cubicBezTo>
                      <a:pt x="1102" y="1935"/>
                      <a:pt x="1060" y="1941"/>
                      <a:pt x="1017" y="1941"/>
                    </a:cubicBezTo>
                    <a:cubicBezTo>
                      <a:pt x="885" y="1941"/>
                      <a:pt x="753" y="1889"/>
                      <a:pt x="657" y="1777"/>
                    </a:cubicBezTo>
                    <a:cubicBezTo>
                      <a:pt x="508" y="1671"/>
                      <a:pt x="403" y="1481"/>
                      <a:pt x="403" y="1291"/>
                    </a:cubicBezTo>
                    <a:cubicBezTo>
                      <a:pt x="424" y="1079"/>
                      <a:pt x="530" y="868"/>
                      <a:pt x="678" y="720"/>
                    </a:cubicBezTo>
                    <a:cubicBezTo>
                      <a:pt x="847" y="529"/>
                      <a:pt x="1037" y="381"/>
                      <a:pt x="1228" y="254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CE9766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212;p63"/>
              <p:cNvSpPr/>
              <p:nvPr/>
            </p:nvSpPr>
            <p:spPr>
              <a:xfrm>
                <a:off x="4035039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9" y="0"/>
                      <a:pt x="1" y="487"/>
                      <a:pt x="1" y="1100"/>
                    </a:cubicBezTo>
                    <a:cubicBezTo>
                      <a:pt x="1" y="1692"/>
                      <a:pt x="509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213;p63"/>
              <p:cNvSpPr/>
              <p:nvPr/>
            </p:nvSpPr>
            <p:spPr>
              <a:xfrm>
                <a:off x="406626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8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18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214;p63"/>
              <p:cNvSpPr/>
              <p:nvPr/>
            </p:nvSpPr>
            <p:spPr>
              <a:xfrm>
                <a:off x="4243348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8" y="0"/>
                      <a:pt x="1" y="487"/>
                      <a:pt x="1" y="1100"/>
                    </a:cubicBezTo>
                    <a:cubicBezTo>
                      <a:pt x="1" y="1692"/>
                      <a:pt x="508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215;p63"/>
              <p:cNvSpPr/>
              <p:nvPr/>
            </p:nvSpPr>
            <p:spPr>
              <a:xfrm>
                <a:off x="427877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39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39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39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3216;p63"/>
            <p:cNvSpPr/>
            <p:nvPr/>
          </p:nvSpPr>
          <p:spPr>
            <a:xfrm>
              <a:off x="3766130" y="1912885"/>
              <a:ext cx="789374" cy="449630"/>
            </a:xfrm>
            <a:custGeom>
              <a:avLst/>
              <a:gdLst/>
              <a:ahLst/>
              <a:cxnLst/>
              <a:rect l="l" t="t" r="r" b="b"/>
              <a:pathLst>
                <a:path w="27812" h="15839" extrusionOk="0">
                  <a:moveTo>
                    <a:pt x="14327" y="0"/>
                  </a:moveTo>
                  <a:cubicBezTo>
                    <a:pt x="13138" y="0"/>
                    <a:pt x="11955" y="142"/>
                    <a:pt x="10808" y="442"/>
                  </a:cubicBezTo>
                  <a:cubicBezTo>
                    <a:pt x="10364" y="548"/>
                    <a:pt x="9898" y="717"/>
                    <a:pt x="9475" y="886"/>
                  </a:cubicBezTo>
                  <a:cubicBezTo>
                    <a:pt x="7974" y="1500"/>
                    <a:pt x="6662" y="2473"/>
                    <a:pt x="5626" y="3742"/>
                  </a:cubicBezTo>
                  <a:cubicBezTo>
                    <a:pt x="3680" y="6110"/>
                    <a:pt x="2982" y="9198"/>
                    <a:pt x="2750" y="11651"/>
                  </a:cubicBezTo>
                  <a:cubicBezTo>
                    <a:pt x="1460" y="12751"/>
                    <a:pt x="508" y="14210"/>
                    <a:pt x="0" y="15839"/>
                  </a:cubicBezTo>
                  <a:lnTo>
                    <a:pt x="27812" y="15839"/>
                  </a:lnTo>
                  <a:cubicBezTo>
                    <a:pt x="27389" y="13788"/>
                    <a:pt x="25020" y="11419"/>
                    <a:pt x="25020" y="11419"/>
                  </a:cubicBezTo>
                  <a:cubicBezTo>
                    <a:pt x="24788" y="8987"/>
                    <a:pt x="24322" y="6174"/>
                    <a:pt x="23413" y="4693"/>
                  </a:cubicBezTo>
                  <a:cubicBezTo>
                    <a:pt x="22926" y="3932"/>
                    <a:pt x="22334" y="3213"/>
                    <a:pt x="21679" y="2600"/>
                  </a:cubicBezTo>
                  <a:cubicBezTo>
                    <a:pt x="21256" y="2219"/>
                    <a:pt x="20811" y="1880"/>
                    <a:pt x="20325" y="1584"/>
                  </a:cubicBezTo>
                  <a:cubicBezTo>
                    <a:pt x="19500" y="1056"/>
                    <a:pt x="18591" y="654"/>
                    <a:pt x="17639" y="400"/>
                  </a:cubicBezTo>
                  <a:cubicBezTo>
                    <a:pt x="17195" y="294"/>
                    <a:pt x="16730" y="189"/>
                    <a:pt x="16285" y="125"/>
                  </a:cubicBezTo>
                  <a:cubicBezTo>
                    <a:pt x="15634" y="43"/>
                    <a:pt x="14980" y="0"/>
                    <a:pt x="14327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17;p63"/>
            <p:cNvSpPr/>
            <p:nvPr/>
          </p:nvSpPr>
          <p:spPr>
            <a:xfrm>
              <a:off x="3736099" y="1890574"/>
              <a:ext cx="847019" cy="494170"/>
            </a:xfrm>
            <a:custGeom>
              <a:avLst/>
              <a:gdLst/>
              <a:ahLst/>
              <a:cxnLst/>
              <a:rect l="l" t="t" r="r" b="b"/>
              <a:pathLst>
                <a:path w="29843" h="17408" extrusionOk="0">
                  <a:moveTo>
                    <a:pt x="15410" y="1573"/>
                  </a:moveTo>
                  <a:cubicBezTo>
                    <a:pt x="16011" y="1573"/>
                    <a:pt x="16614" y="1613"/>
                    <a:pt x="17217" y="1694"/>
                  </a:cubicBezTo>
                  <a:cubicBezTo>
                    <a:pt x="17640" y="1757"/>
                    <a:pt x="18063" y="1842"/>
                    <a:pt x="18486" y="1969"/>
                  </a:cubicBezTo>
                  <a:cubicBezTo>
                    <a:pt x="19353" y="2201"/>
                    <a:pt x="20178" y="2561"/>
                    <a:pt x="20960" y="3026"/>
                  </a:cubicBezTo>
                  <a:cubicBezTo>
                    <a:pt x="21383" y="3301"/>
                    <a:pt x="21806" y="3618"/>
                    <a:pt x="22187" y="3978"/>
                  </a:cubicBezTo>
                  <a:cubicBezTo>
                    <a:pt x="22800" y="4549"/>
                    <a:pt x="23350" y="5183"/>
                    <a:pt x="23773" y="5902"/>
                  </a:cubicBezTo>
                  <a:cubicBezTo>
                    <a:pt x="24471" y="7002"/>
                    <a:pt x="24978" y="9202"/>
                    <a:pt x="25275" y="12289"/>
                  </a:cubicBezTo>
                  <a:lnTo>
                    <a:pt x="25296" y="12564"/>
                  </a:lnTo>
                  <a:lnTo>
                    <a:pt x="25507" y="12776"/>
                  </a:lnTo>
                  <a:cubicBezTo>
                    <a:pt x="26395" y="13664"/>
                    <a:pt x="27157" y="14700"/>
                    <a:pt x="27749" y="15821"/>
                  </a:cubicBezTo>
                  <a:lnTo>
                    <a:pt x="2200" y="15821"/>
                  </a:lnTo>
                  <a:cubicBezTo>
                    <a:pt x="2687" y="14764"/>
                    <a:pt x="3406" y="13812"/>
                    <a:pt x="4273" y="13030"/>
                  </a:cubicBezTo>
                  <a:lnTo>
                    <a:pt x="4548" y="12818"/>
                  </a:lnTo>
                  <a:lnTo>
                    <a:pt x="4569" y="12501"/>
                  </a:lnTo>
                  <a:cubicBezTo>
                    <a:pt x="4781" y="10344"/>
                    <a:pt x="5415" y="7298"/>
                    <a:pt x="7297" y="5014"/>
                  </a:cubicBezTo>
                  <a:lnTo>
                    <a:pt x="7361" y="4929"/>
                  </a:lnTo>
                  <a:cubicBezTo>
                    <a:pt x="7699" y="4528"/>
                    <a:pt x="8059" y="4168"/>
                    <a:pt x="8440" y="3851"/>
                  </a:cubicBezTo>
                  <a:cubicBezTo>
                    <a:pt x="9159" y="3237"/>
                    <a:pt x="9962" y="2751"/>
                    <a:pt x="10829" y="2413"/>
                  </a:cubicBezTo>
                  <a:cubicBezTo>
                    <a:pt x="11231" y="2243"/>
                    <a:pt x="11633" y="2095"/>
                    <a:pt x="12056" y="1990"/>
                  </a:cubicBezTo>
                  <a:cubicBezTo>
                    <a:pt x="13160" y="1714"/>
                    <a:pt x="14282" y="1573"/>
                    <a:pt x="15410" y="1573"/>
                  </a:cubicBezTo>
                  <a:close/>
                  <a:moveTo>
                    <a:pt x="15333" y="1"/>
                  </a:moveTo>
                  <a:cubicBezTo>
                    <a:pt x="14094" y="1"/>
                    <a:pt x="12857" y="156"/>
                    <a:pt x="11654" y="467"/>
                  </a:cubicBezTo>
                  <a:cubicBezTo>
                    <a:pt x="11168" y="594"/>
                    <a:pt x="10681" y="763"/>
                    <a:pt x="10216" y="953"/>
                  </a:cubicBezTo>
                  <a:cubicBezTo>
                    <a:pt x="9201" y="1355"/>
                    <a:pt x="8270" y="1926"/>
                    <a:pt x="7424" y="2645"/>
                  </a:cubicBezTo>
                  <a:cubicBezTo>
                    <a:pt x="6938" y="3047"/>
                    <a:pt x="6473" y="3512"/>
                    <a:pt x="6071" y="4020"/>
                  </a:cubicBezTo>
                  <a:lnTo>
                    <a:pt x="5902" y="4231"/>
                  </a:lnTo>
                  <a:cubicBezTo>
                    <a:pt x="3998" y="6685"/>
                    <a:pt x="3300" y="9751"/>
                    <a:pt x="3046" y="12036"/>
                  </a:cubicBezTo>
                  <a:cubicBezTo>
                    <a:pt x="1756" y="13220"/>
                    <a:pt x="805" y="14722"/>
                    <a:pt x="297" y="16392"/>
                  </a:cubicBezTo>
                  <a:lnTo>
                    <a:pt x="1" y="17408"/>
                  </a:lnTo>
                  <a:lnTo>
                    <a:pt x="29843" y="17408"/>
                  </a:lnTo>
                  <a:lnTo>
                    <a:pt x="29652" y="16456"/>
                  </a:lnTo>
                  <a:cubicBezTo>
                    <a:pt x="29272" y="14552"/>
                    <a:pt x="27453" y="12522"/>
                    <a:pt x="26818" y="11866"/>
                  </a:cubicBezTo>
                  <a:cubicBezTo>
                    <a:pt x="26501" y="8652"/>
                    <a:pt x="25930" y="6368"/>
                    <a:pt x="25126" y="5077"/>
                  </a:cubicBezTo>
                  <a:cubicBezTo>
                    <a:pt x="24619" y="4231"/>
                    <a:pt x="23984" y="3470"/>
                    <a:pt x="23265" y="2814"/>
                  </a:cubicBezTo>
                  <a:cubicBezTo>
                    <a:pt x="22800" y="2392"/>
                    <a:pt x="22314" y="2032"/>
                    <a:pt x="21806" y="1694"/>
                  </a:cubicBezTo>
                  <a:cubicBezTo>
                    <a:pt x="20897" y="1144"/>
                    <a:pt x="19924" y="700"/>
                    <a:pt x="18887" y="446"/>
                  </a:cubicBezTo>
                  <a:cubicBezTo>
                    <a:pt x="18422" y="298"/>
                    <a:pt x="17936" y="213"/>
                    <a:pt x="17428" y="150"/>
                  </a:cubicBezTo>
                  <a:cubicBezTo>
                    <a:pt x="16733" y="50"/>
                    <a:pt x="16033" y="1"/>
                    <a:pt x="15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18;p63"/>
            <p:cNvSpPr/>
            <p:nvPr/>
          </p:nvSpPr>
          <p:spPr>
            <a:xfrm>
              <a:off x="4475074" y="2236990"/>
              <a:ext cx="79868" cy="124905"/>
            </a:xfrm>
            <a:custGeom>
              <a:avLst/>
              <a:gdLst/>
              <a:ahLst/>
              <a:cxnLst/>
              <a:rect l="l" t="t" r="r" b="b"/>
              <a:pathLst>
                <a:path w="2814" h="4400" extrusionOk="0">
                  <a:moveTo>
                    <a:pt x="1" y="1"/>
                  </a:moveTo>
                  <a:cubicBezTo>
                    <a:pt x="212" y="2348"/>
                    <a:pt x="212" y="4336"/>
                    <a:pt x="212" y="4336"/>
                  </a:cubicBezTo>
                  <a:lnTo>
                    <a:pt x="212" y="4400"/>
                  </a:lnTo>
                  <a:lnTo>
                    <a:pt x="2814" y="4400"/>
                  </a:lnTo>
                  <a:cubicBezTo>
                    <a:pt x="2391" y="2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19;p63"/>
            <p:cNvSpPr/>
            <p:nvPr/>
          </p:nvSpPr>
          <p:spPr>
            <a:xfrm>
              <a:off x="3838764" y="1912885"/>
              <a:ext cx="642324" cy="449033"/>
            </a:xfrm>
            <a:custGeom>
              <a:avLst/>
              <a:gdLst/>
              <a:ahLst/>
              <a:cxnLst/>
              <a:rect l="l" t="t" r="r" b="b"/>
              <a:pathLst>
                <a:path w="22631" h="15818" extrusionOk="0">
                  <a:moveTo>
                    <a:pt x="11720" y="0"/>
                  </a:moveTo>
                  <a:cubicBezTo>
                    <a:pt x="10534" y="0"/>
                    <a:pt x="9346" y="142"/>
                    <a:pt x="8185" y="442"/>
                  </a:cubicBezTo>
                  <a:cubicBezTo>
                    <a:pt x="7741" y="548"/>
                    <a:pt x="7297" y="717"/>
                    <a:pt x="6874" y="886"/>
                  </a:cubicBezTo>
                  <a:cubicBezTo>
                    <a:pt x="5943" y="1267"/>
                    <a:pt x="5055" y="1796"/>
                    <a:pt x="4294" y="2451"/>
                  </a:cubicBezTo>
                  <a:cubicBezTo>
                    <a:pt x="3829" y="2832"/>
                    <a:pt x="3427" y="3255"/>
                    <a:pt x="3046" y="3720"/>
                  </a:cubicBezTo>
                  <a:cubicBezTo>
                    <a:pt x="1100" y="6110"/>
                    <a:pt x="381" y="9198"/>
                    <a:pt x="149" y="11630"/>
                  </a:cubicBezTo>
                  <a:cubicBezTo>
                    <a:pt x="0" y="13005"/>
                    <a:pt x="0" y="14380"/>
                    <a:pt x="149" y="15754"/>
                  </a:cubicBezTo>
                  <a:lnTo>
                    <a:pt x="149" y="15818"/>
                  </a:lnTo>
                  <a:lnTo>
                    <a:pt x="22630" y="15818"/>
                  </a:lnTo>
                  <a:lnTo>
                    <a:pt x="22630" y="15754"/>
                  </a:lnTo>
                  <a:cubicBezTo>
                    <a:pt x="22630" y="15754"/>
                    <a:pt x="22630" y="13766"/>
                    <a:pt x="22419" y="11419"/>
                  </a:cubicBezTo>
                  <a:cubicBezTo>
                    <a:pt x="22186" y="9008"/>
                    <a:pt x="21742" y="6174"/>
                    <a:pt x="20812" y="4693"/>
                  </a:cubicBezTo>
                  <a:cubicBezTo>
                    <a:pt x="20325" y="3932"/>
                    <a:pt x="19754" y="3213"/>
                    <a:pt x="19077" y="2600"/>
                  </a:cubicBezTo>
                  <a:cubicBezTo>
                    <a:pt x="18654" y="2219"/>
                    <a:pt x="18210" y="1880"/>
                    <a:pt x="17724" y="1584"/>
                  </a:cubicBezTo>
                  <a:cubicBezTo>
                    <a:pt x="16878" y="1056"/>
                    <a:pt x="15968" y="654"/>
                    <a:pt x="15017" y="421"/>
                  </a:cubicBezTo>
                  <a:cubicBezTo>
                    <a:pt x="14572" y="294"/>
                    <a:pt x="14128" y="189"/>
                    <a:pt x="13663" y="125"/>
                  </a:cubicBezTo>
                  <a:cubicBezTo>
                    <a:pt x="13019" y="43"/>
                    <a:pt x="12370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20;p63"/>
            <p:cNvSpPr/>
            <p:nvPr/>
          </p:nvSpPr>
          <p:spPr>
            <a:xfrm>
              <a:off x="3765534" y="2243008"/>
              <a:ext cx="77456" cy="118887"/>
            </a:xfrm>
            <a:custGeom>
              <a:avLst/>
              <a:gdLst/>
              <a:ahLst/>
              <a:cxnLst/>
              <a:rect l="l" t="t" r="r" b="b"/>
              <a:pathLst>
                <a:path w="2729" h="4188" extrusionOk="0">
                  <a:moveTo>
                    <a:pt x="2729" y="0"/>
                  </a:moveTo>
                  <a:cubicBezTo>
                    <a:pt x="1460" y="1121"/>
                    <a:pt x="508" y="2580"/>
                    <a:pt x="0" y="4188"/>
                  </a:cubicBezTo>
                  <a:lnTo>
                    <a:pt x="2729" y="4188"/>
                  </a:lnTo>
                  <a:lnTo>
                    <a:pt x="2729" y="4124"/>
                  </a:lnTo>
                  <a:cubicBezTo>
                    <a:pt x="2602" y="2750"/>
                    <a:pt x="2602" y="1375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21;p63"/>
            <p:cNvSpPr/>
            <p:nvPr/>
          </p:nvSpPr>
          <p:spPr>
            <a:xfrm>
              <a:off x="4116103" y="2181780"/>
              <a:ext cx="72659" cy="38408"/>
            </a:xfrm>
            <a:custGeom>
              <a:avLst/>
              <a:gdLst/>
              <a:ahLst/>
              <a:cxnLst/>
              <a:rect l="l" t="t" r="r" b="b"/>
              <a:pathLst>
                <a:path w="2560" h="1353" extrusionOk="0">
                  <a:moveTo>
                    <a:pt x="572" y="0"/>
                  </a:moveTo>
                  <a:lnTo>
                    <a:pt x="572" y="85"/>
                  </a:lnTo>
                  <a:cubicBezTo>
                    <a:pt x="572" y="85"/>
                    <a:pt x="1" y="1121"/>
                    <a:pt x="233" y="1311"/>
                  </a:cubicBezTo>
                  <a:cubicBezTo>
                    <a:pt x="264" y="1339"/>
                    <a:pt x="327" y="1352"/>
                    <a:pt x="413" y="1352"/>
                  </a:cubicBezTo>
                  <a:cubicBezTo>
                    <a:pt x="917" y="1352"/>
                    <a:pt x="2216" y="895"/>
                    <a:pt x="2560" y="190"/>
                  </a:cubicBezTo>
                  <a:lnTo>
                    <a:pt x="2560" y="148"/>
                  </a:lnTo>
                  <a:cubicBezTo>
                    <a:pt x="2453" y="152"/>
                    <a:pt x="2346" y="153"/>
                    <a:pt x="2239" y="153"/>
                  </a:cubicBezTo>
                  <a:cubicBezTo>
                    <a:pt x="1685" y="153"/>
                    <a:pt x="1121" y="106"/>
                    <a:pt x="572" y="0"/>
                  </a:cubicBezTo>
                  <a:close/>
                </a:path>
              </a:pathLst>
            </a:custGeom>
            <a:solidFill>
              <a:srgbClr val="C67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22;p63"/>
            <p:cNvSpPr/>
            <p:nvPr/>
          </p:nvSpPr>
          <p:spPr>
            <a:xfrm>
              <a:off x="4105885" y="2179964"/>
              <a:ext cx="100900" cy="52659"/>
            </a:xfrm>
            <a:custGeom>
              <a:avLst/>
              <a:gdLst/>
              <a:ahLst/>
              <a:cxnLst/>
              <a:rect l="l" t="t" r="r" b="b"/>
              <a:pathLst>
                <a:path w="3555" h="1855" extrusionOk="0">
                  <a:moveTo>
                    <a:pt x="593" y="1"/>
                  </a:moveTo>
                  <a:cubicBezTo>
                    <a:pt x="593" y="1"/>
                    <a:pt x="1" y="1523"/>
                    <a:pt x="191" y="1671"/>
                  </a:cubicBezTo>
                  <a:cubicBezTo>
                    <a:pt x="334" y="1783"/>
                    <a:pt x="594" y="1855"/>
                    <a:pt x="915" y="1855"/>
                  </a:cubicBezTo>
                  <a:cubicBezTo>
                    <a:pt x="1689" y="1855"/>
                    <a:pt x="2822" y="1440"/>
                    <a:pt x="3554" y="170"/>
                  </a:cubicBezTo>
                  <a:lnTo>
                    <a:pt x="3554" y="149"/>
                  </a:lnTo>
                  <a:cubicBezTo>
                    <a:pt x="3343" y="170"/>
                    <a:pt x="3152" y="212"/>
                    <a:pt x="2941" y="212"/>
                  </a:cubicBezTo>
                  <a:lnTo>
                    <a:pt x="2941" y="254"/>
                  </a:lnTo>
                  <a:cubicBezTo>
                    <a:pt x="2598" y="959"/>
                    <a:pt x="1298" y="1416"/>
                    <a:pt x="794" y="1416"/>
                  </a:cubicBezTo>
                  <a:cubicBezTo>
                    <a:pt x="708" y="1416"/>
                    <a:pt x="645" y="1403"/>
                    <a:pt x="614" y="1375"/>
                  </a:cubicBezTo>
                  <a:cubicBezTo>
                    <a:pt x="382" y="1206"/>
                    <a:pt x="953" y="149"/>
                    <a:pt x="953" y="149"/>
                  </a:cubicBezTo>
                  <a:lnTo>
                    <a:pt x="953" y="64"/>
                  </a:lnTo>
                  <a:cubicBezTo>
                    <a:pt x="720" y="22"/>
                    <a:pt x="593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23;p63"/>
            <p:cNvSpPr/>
            <p:nvPr/>
          </p:nvSpPr>
          <p:spPr>
            <a:xfrm>
              <a:off x="4096291" y="2133866"/>
              <a:ext cx="109869" cy="52261"/>
            </a:xfrm>
            <a:custGeom>
              <a:avLst/>
              <a:gdLst/>
              <a:ahLst/>
              <a:cxnLst/>
              <a:rect l="l" t="t" r="r" b="b"/>
              <a:pathLst>
                <a:path w="3871" h="1841" extrusionOk="0">
                  <a:moveTo>
                    <a:pt x="1030" y="1"/>
                  </a:moveTo>
                  <a:cubicBezTo>
                    <a:pt x="712" y="1"/>
                    <a:pt x="509" y="60"/>
                    <a:pt x="489" y="60"/>
                  </a:cubicBezTo>
                  <a:cubicBezTo>
                    <a:pt x="488" y="60"/>
                    <a:pt x="487" y="60"/>
                    <a:pt x="487" y="60"/>
                  </a:cubicBezTo>
                  <a:lnTo>
                    <a:pt x="487" y="60"/>
                  </a:lnTo>
                  <a:cubicBezTo>
                    <a:pt x="1" y="123"/>
                    <a:pt x="910" y="1603"/>
                    <a:pt x="910" y="1603"/>
                  </a:cubicBezTo>
                  <a:cubicBezTo>
                    <a:pt x="910" y="1603"/>
                    <a:pt x="1058" y="1646"/>
                    <a:pt x="1291" y="1688"/>
                  </a:cubicBezTo>
                  <a:cubicBezTo>
                    <a:pt x="1862" y="1780"/>
                    <a:pt x="2433" y="1840"/>
                    <a:pt x="3004" y="1840"/>
                  </a:cubicBezTo>
                  <a:cubicBezTo>
                    <a:pt x="3088" y="1840"/>
                    <a:pt x="3173" y="1839"/>
                    <a:pt x="3258" y="1836"/>
                  </a:cubicBezTo>
                  <a:cubicBezTo>
                    <a:pt x="3469" y="1815"/>
                    <a:pt x="3681" y="1794"/>
                    <a:pt x="3871" y="1773"/>
                  </a:cubicBezTo>
                  <a:cubicBezTo>
                    <a:pt x="2823" y="250"/>
                    <a:pt x="1684" y="1"/>
                    <a:pt x="1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24;p63"/>
            <p:cNvSpPr/>
            <p:nvPr/>
          </p:nvSpPr>
          <p:spPr>
            <a:xfrm>
              <a:off x="4118686" y="2168326"/>
              <a:ext cx="125309" cy="23675"/>
            </a:xfrm>
            <a:custGeom>
              <a:avLst/>
              <a:gdLst/>
              <a:ahLst/>
              <a:cxnLst/>
              <a:rect l="l" t="t" r="r" b="b"/>
              <a:pathLst>
                <a:path w="4415" h="834" extrusionOk="0">
                  <a:moveTo>
                    <a:pt x="4295" y="0"/>
                  </a:moveTo>
                  <a:cubicBezTo>
                    <a:pt x="4279" y="0"/>
                    <a:pt x="4262" y="3"/>
                    <a:pt x="4245" y="9"/>
                  </a:cubicBezTo>
                  <a:cubicBezTo>
                    <a:pt x="3949" y="178"/>
                    <a:pt x="3632" y="284"/>
                    <a:pt x="3293" y="347"/>
                  </a:cubicBezTo>
                  <a:cubicBezTo>
                    <a:pt x="2955" y="389"/>
                    <a:pt x="2617" y="432"/>
                    <a:pt x="2278" y="432"/>
                  </a:cubicBezTo>
                  <a:cubicBezTo>
                    <a:pt x="1919" y="432"/>
                    <a:pt x="1580" y="432"/>
                    <a:pt x="1221" y="411"/>
                  </a:cubicBezTo>
                  <a:cubicBezTo>
                    <a:pt x="861" y="368"/>
                    <a:pt x="502" y="347"/>
                    <a:pt x="163" y="305"/>
                  </a:cubicBezTo>
                  <a:cubicBezTo>
                    <a:pt x="156" y="304"/>
                    <a:pt x="149" y="303"/>
                    <a:pt x="142" y="303"/>
                  </a:cubicBezTo>
                  <a:cubicBezTo>
                    <a:pt x="32" y="303"/>
                    <a:pt x="0" y="457"/>
                    <a:pt x="100" y="516"/>
                  </a:cubicBezTo>
                  <a:cubicBezTo>
                    <a:pt x="459" y="622"/>
                    <a:pt x="798" y="707"/>
                    <a:pt x="1157" y="749"/>
                  </a:cubicBezTo>
                  <a:cubicBezTo>
                    <a:pt x="1517" y="812"/>
                    <a:pt x="1898" y="834"/>
                    <a:pt x="2257" y="834"/>
                  </a:cubicBezTo>
                  <a:cubicBezTo>
                    <a:pt x="2617" y="834"/>
                    <a:pt x="2997" y="770"/>
                    <a:pt x="3357" y="686"/>
                  </a:cubicBezTo>
                  <a:cubicBezTo>
                    <a:pt x="3716" y="601"/>
                    <a:pt x="4055" y="432"/>
                    <a:pt x="4351" y="178"/>
                  </a:cubicBezTo>
                  <a:cubicBezTo>
                    <a:pt x="4393" y="157"/>
                    <a:pt x="4414" y="93"/>
                    <a:pt x="4393" y="51"/>
                  </a:cubicBezTo>
                  <a:cubicBezTo>
                    <a:pt x="4378" y="20"/>
                    <a:pt x="4340" y="0"/>
                    <a:pt x="4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25;p63"/>
            <p:cNvSpPr/>
            <p:nvPr/>
          </p:nvSpPr>
          <p:spPr>
            <a:xfrm>
              <a:off x="4236167" y="2160151"/>
              <a:ext cx="15639" cy="18651"/>
            </a:xfrm>
            <a:custGeom>
              <a:avLst/>
              <a:gdLst/>
              <a:ahLst/>
              <a:cxnLst/>
              <a:rect l="l" t="t" r="r" b="b"/>
              <a:pathLst>
                <a:path w="551" h="657" fill="none" extrusionOk="0">
                  <a:moveTo>
                    <a:pt x="148" y="1"/>
                  </a:moveTo>
                  <a:cubicBezTo>
                    <a:pt x="148" y="1"/>
                    <a:pt x="0" y="656"/>
                    <a:pt x="550" y="656"/>
                  </a:cubicBezTo>
                </a:path>
              </a:pathLst>
            </a:custGeom>
            <a:solidFill>
              <a:schemeClr val="dk1"/>
            </a:solidFill>
            <a:ln w="10050" cap="rnd" cmpd="sng">
              <a:solidFill>
                <a:srgbClr val="9A5B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26;p63"/>
            <p:cNvSpPr/>
            <p:nvPr/>
          </p:nvSpPr>
          <p:spPr>
            <a:xfrm>
              <a:off x="4069270" y="1930229"/>
              <a:ext cx="147703" cy="82977"/>
            </a:xfrm>
            <a:custGeom>
              <a:avLst/>
              <a:gdLst/>
              <a:ahLst/>
              <a:cxnLst/>
              <a:rect l="l" t="t" r="r" b="b"/>
              <a:pathLst>
                <a:path w="5204" h="2923" extrusionOk="0">
                  <a:moveTo>
                    <a:pt x="3859" y="1002"/>
                  </a:moveTo>
                  <a:cubicBezTo>
                    <a:pt x="3860" y="1002"/>
                    <a:pt x="3859" y="1006"/>
                    <a:pt x="3853" y="1012"/>
                  </a:cubicBezTo>
                  <a:lnTo>
                    <a:pt x="3853" y="1012"/>
                  </a:lnTo>
                  <a:cubicBezTo>
                    <a:pt x="3855" y="1005"/>
                    <a:pt x="3858" y="1002"/>
                    <a:pt x="3859" y="1002"/>
                  </a:cubicBezTo>
                  <a:close/>
                  <a:moveTo>
                    <a:pt x="1122" y="0"/>
                  </a:moveTo>
                  <a:cubicBezTo>
                    <a:pt x="868" y="127"/>
                    <a:pt x="657" y="297"/>
                    <a:pt x="445" y="487"/>
                  </a:cubicBezTo>
                  <a:cubicBezTo>
                    <a:pt x="234" y="677"/>
                    <a:pt x="64" y="952"/>
                    <a:pt x="22" y="1248"/>
                  </a:cubicBezTo>
                  <a:cubicBezTo>
                    <a:pt x="1" y="1417"/>
                    <a:pt x="22" y="1587"/>
                    <a:pt x="107" y="1735"/>
                  </a:cubicBezTo>
                  <a:cubicBezTo>
                    <a:pt x="170" y="1883"/>
                    <a:pt x="255" y="2010"/>
                    <a:pt x="360" y="2115"/>
                  </a:cubicBezTo>
                  <a:cubicBezTo>
                    <a:pt x="487" y="2242"/>
                    <a:pt x="614" y="2327"/>
                    <a:pt x="762" y="2369"/>
                  </a:cubicBezTo>
                  <a:cubicBezTo>
                    <a:pt x="855" y="2404"/>
                    <a:pt x="955" y="2420"/>
                    <a:pt x="1054" y="2420"/>
                  </a:cubicBezTo>
                  <a:cubicBezTo>
                    <a:pt x="1135" y="2420"/>
                    <a:pt x="1215" y="2409"/>
                    <a:pt x="1291" y="2390"/>
                  </a:cubicBezTo>
                  <a:cubicBezTo>
                    <a:pt x="1409" y="2357"/>
                    <a:pt x="1520" y="2306"/>
                    <a:pt x="1624" y="2241"/>
                  </a:cubicBezTo>
                  <a:lnTo>
                    <a:pt x="1624" y="2241"/>
                  </a:lnTo>
                  <a:cubicBezTo>
                    <a:pt x="1683" y="2326"/>
                    <a:pt x="1749" y="2404"/>
                    <a:pt x="1820" y="2475"/>
                  </a:cubicBezTo>
                  <a:cubicBezTo>
                    <a:pt x="2052" y="2686"/>
                    <a:pt x="2327" y="2813"/>
                    <a:pt x="2623" y="2877"/>
                  </a:cubicBezTo>
                  <a:cubicBezTo>
                    <a:pt x="2761" y="2906"/>
                    <a:pt x="2898" y="2922"/>
                    <a:pt x="3036" y="2922"/>
                  </a:cubicBezTo>
                  <a:cubicBezTo>
                    <a:pt x="3194" y="2922"/>
                    <a:pt x="3353" y="2901"/>
                    <a:pt x="3512" y="2856"/>
                  </a:cubicBezTo>
                  <a:cubicBezTo>
                    <a:pt x="3829" y="2771"/>
                    <a:pt x="4104" y="2560"/>
                    <a:pt x="4231" y="2263"/>
                  </a:cubicBezTo>
                  <a:cubicBezTo>
                    <a:pt x="4252" y="2223"/>
                    <a:pt x="4272" y="2182"/>
                    <a:pt x="4289" y="2141"/>
                  </a:cubicBezTo>
                  <a:lnTo>
                    <a:pt x="4289" y="2141"/>
                  </a:lnTo>
                  <a:cubicBezTo>
                    <a:pt x="4312" y="2147"/>
                    <a:pt x="4335" y="2153"/>
                    <a:pt x="4358" y="2158"/>
                  </a:cubicBezTo>
                  <a:cubicBezTo>
                    <a:pt x="4449" y="2177"/>
                    <a:pt x="4541" y="2187"/>
                    <a:pt x="4631" y="2187"/>
                  </a:cubicBezTo>
                  <a:cubicBezTo>
                    <a:pt x="4833" y="2187"/>
                    <a:pt x="5028" y="2140"/>
                    <a:pt x="5204" y="2052"/>
                  </a:cubicBezTo>
                  <a:lnTo>
                    <a:pt x="5098" y="1798"/>
                  </a:lnTo>
                  <a:cubicBezTo>
                    <a:pt x="4975" y="1835"/>
                    <a:pt x="4845" y="1858"/>
                    <a:pt x="4716" y="1858"/>
                  </a:cubicBezTo>
                  <a:cubicBezTo>
                    <a:pt x="4623" y="1858"/>
                    <a:pt x="4531" y="1846"/>
                    <a:pt x="4442" y="1819"/>
                  </a:cubicBezTo>
                  <a:cubicBezTo>
                    <a:pt x="4421" y="1813"/>
                    <a:pt x="4401" y="1806"/>
                    <a:pt x="4380" y="1799"/>
                  </a:cubicBezTo>
                  <a:lnTo>
                    <a:pt x="4380" y="1799"/>
                  </a:lnTo>
                  <a:cubicBezTo>
                    <a:pt x="4400" y="1657"/>
                    <a:pt x="4399" y="1514"/>
                    <a:pt x="4379" y="1375"/>
                  </a:cubicBezTo>
                  <a:cubicBezTo>
                    <a:pt x="4358" y="1206"/>
                    <a:pt x="4315" y="1058"/>
                    <a:pt x="4252" y="931"/>
                  </a:cubicBezTo>
                  <a:cubicBezTo>
                    <a:pt x="4210" y="846"/>
                    <a:pt x="4146" y="762"/>
                    <a:pt x="4083" y="698"/>
                  </a:cubicBezTo>
                  <a:cubicBezTo>
                    <a:pt x="4019" y="656"/>
                    <a:pt x="3956" y="614"/>
                    <a:pt x="3892" y="593"/>
                  </a:cubicBezTo>
                  <a:cubicBezTo>
                    <a:pt x="3808" y="593"/>
                    <a:pt x="3723" y="614"/>
                    <a:pt x="3639" y="656"/>
                  </a:cubicBezTo>
                  <a:cubicBezTo>
                    <a:pt x="3533" y="720"/>
                    <a:pt x="3469" y="825"/>
                    <a:pt x="3448" y="952"/>
                  </a:cubicBezTo>
                  <a:cubicBezTo>
                    <a:pt x="3427" y="1037"/>
                    <a:pt x="3427" y="1143"/>
                    <a:pt x="3448" y="1227"/>
                  </a:cubicBezTo>
                  <a:cubicBezTo>
                    <a:pt x="3469" y="1375"/>
                    <a:pt x="3533" y="1523"/>
                    <a:pt x="3617" y="1650"/>
                  </a:cubicBezTo>
                  <a:cubicBezTo>
                    <a:pt x="3680" y="1744"/>
                    <a:pt x="3757" y="1829"/>
                    <a:pt x="3844" y="1903"/>
                  </a:cubicBezTo>
                  <a:lnTo>
                    <a:pt x="3844" y="1903"/>
                  </a:lnTo>
                  <a:cubicBezTo>
                    <a:pt x="3829" y="1946"/>
                    <a:pt x="3810" y="1989"/>
                    <a:pt x="3787" y="2031"/>
                  </a:cubicBezTo>
                  <a:cubicBezTo>
                    <a:pt x="3702" y="2200"/>
                    <a:pt x="3554" y="2327"/>
                    <a:pt x="3364" y="2369"/>
                  </a:cubicBezTo>
                  <a:cubicBezTo>
                    <a:pt x="3258" y="2401"/>
                    <a:pt x="3152" y="2417"/>
                    <a:pt x="3046" y="2417"/>
                  </a:cubicBezTo>
                  <a:cubicBezTo>
                    <a:pt x="2941" y="2417"/>
                    <a:pt x="2835" y="2401"/>
                    <a:pt x="2729" y="2369"/>
                  </a:cubicBezTo>
                  <a:cubicBezTo>
                    <a:pt x="2518" y="2327"/>
                    <a:pt x="2327" y="2242"/>
                    <a:pt x="2179" y="2094"/>
                  </a:cubicBezTo>
                  <a:cubicBezTo>
                    <a:pt x="2115" y="2030"/>
                    <a:pt x="2058" y="1961"/>
                    <a:pt x="2012" y="1887"/>
                  </a:cubicBezTo>
                  <a:lnTo>
                    <a:pt x="2012" y="1887"/>
                  </a:lnTo>
                  <a:cubicBezTo>
                    <a:pt x="2018" y="1879"/>
                    <a:pt x="2025" y="1870"/>
                    <a:pt x="2031" y="1862"/>
                  </a:cubicBezTo>
                  <a:cubicBezTo>
                    <a:pt x="2116" y="1735"/>
                    <a:pt x="2200" y="1608"/>
                    <a:pt x="2243" y="1460"/>
                  </a:cubicBezTo>
                  <a:cubicBezTo>
                    <a:pt x="2285" y="1354"/>
                    <a:pt x="2285" y="1269"/>
                    <a:pt x="2285" y="1164"/>
                  </a:cubicBezTo>
                  <a:cubicBezTo>
                    <a:pt x="2285" y="1100"/>
                    <a:pt x="2264" y="1016"/>
                    <a:pt x="2200" y="952"/>
                  </a:cubicBezTo>
                  <a:cubicBezTo>
                    <a:pt x="2179" y="910"/>
                    <a:pt x="2137" y="889"/>
                    <a:pt x="2095" y="846"/>
                  </a:cubicBezTo>
                  <a:cubicBezTo>
                    <a:pt x="2074" y="825"/>
                    <a:pt x="2031" y="804"/>
                    <a:pt x="1989" y="804"/>
                  </a:cubicBezTo>
                  <a:cubicBezTo>
                    <a:pt x="1947" y="794"/>
                    <a:pt x="1910" y="788"/>
                    <a:pt x="1875" y="788"/>
                  </a:cubicBezTo>
                  <a:cubicBezTo>
                    <a:pt x="1841" y="788"/>
                    <a:pt x="1809" y="794"/>
                    <a:pt x="1777" y="804"/>
                  </a:cubicBezTo>
                  <a:cubicBezTo>
                    <a:pt x="1714" y="825"/>
                    <a:pt x="1651" y="846"/>
                    <a:pt x="1587" y="889"/>
                  </a:cubicBezTo>
                  <a:cubicBezTo>
                    <a:pt x="1545" y="931"/>
                    <a:pt x="1502" y="973"/>
                    <a:pt x="1460" y="1016"/>
                  </a:cubicBezTo>
                  <a:cubicBezTo>
                    <a:pt x="1439" y="1058"/>
                    <a:pt x="1418" y="1121"/>
                    <a:pt x="1397" y="1164"/>
                  </a:cubicBezTo>
                  <a:cubicBezTo>
                    <a:pt x="1354" y="1333"/>
                    <a:pt x="1333" y="1502"/>
                    <a:pt x="1376" y="1671"/>
                  </a:cubicBezTo>
                  <a:cubicBezTo>
                    <a:pt x="1383" y="1708"/>
                    <a:pt x="1392" y="1744"/>
                    <a:pt x="1402" y="1779"/>
                  </a:cubicBezTo>
                  <a:lnTo>
                    <a:pt x="1402" y="1779"/>
                  </a:lnTo>
                  <a:cubicBezTo>
                    <a:pt x="1324" y="1843"/>
                    <a:pt x="1236" y="1894"/>
                    <a:pt x="1143" y="1925"/>
                  </a:cubicBezTo>
                  <a:cubicBezTo>
                    <a:pt x="1102" y="1935"/>
                    <a:pt x="1060" y="1941"/>
                    <a:pt x="1017" y="1941"/>
                  </a:cubicBezTo>
                  <a:cubicBezTo>
                    <a:pt x="885" y="1941"/>
                    <a:pt x="753" y="1889"/>
                    <a:pt x="657" y="1777"/>
                  </a:cubicBezTo>
                  <a:cubicBezTo>
                    <a:pt x="508" y="1671"/>
                    <a:pt x="403" y="1481"/>
                    <a:pt x="403" y="1291"/>
                  </a:cubicBezTo>
                  <a:cubicBezTo>
                    <a:pt x="424" y="1079"/>
                    <a:pt x="530" y="868"/>
                    <a:pt x="678" y="720"/>
                  </a:cubicBezTo>
                  <a:cubicBezTo>
                    <a:pt x="847" y="529"/>
                    <a:pt x="1037" y="381"/>
                    <a:pt x="1228" y="254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27;p63"/>
            <p:cNvSpPr/>
            <p:nvPr/>
          </p:nvSpPr>
          <p:spPr>
            <a:xfrm>
              <a:off x="4025445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9" y="0"/>
                    <a:pt x="1" y="487"/>
                    <a:pt x="1" y="1100"/>
                  </a:cubicBezTo>
                  <a:cubicBezTo>
                    <a:pt x="1" y="1692"/>
                    <a:pt x="509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28;p63"/>
            <p:cNvSpPr/>
            <p:nvPr/>
          </p:nvSpPr>
          <p:spPr>
            <a:xfrm>
              <a:off x="405666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18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18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18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29;p63"/>
            <p:cNvSpPr/>
            <p:nvPr/>
          </p:nvSpPr>
          <p:spPr>
            <a:xfrm>
              <a:off x="4233754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8" y="0"/>
                    <a:pt x="1" y="487"/>
                    <a:pt x="1" y="1100"/>
                  </a:cubicBezTo>
                  <a:cubicBezTo>
                    <a:pt x="1" y="1692"/>
                    <a:pt x="508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30;p63"/>
            <p:cNvSpPr/>
            <p:nvPr/>
          </p:nvSpPr>
          <p:spPr>
            <a:xfrm>
              <a:off x="426917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39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39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1143000"/>
            <a:ext cx="11635907" cy="5552922"/>
          </a:xfrm>
          <a:prstGeom prst="roundRect">
            <a:avLst>
              <a:gd name="adj" fmla="val 31803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(Nguyễn Bùi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82CCDEB7-1F4E-4B66-AA26-ED8A5D458BF6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72DBE19E-C43F-4067-BAFA-FFEFC854BBC6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567EC-7D86-44BC-8CC8-E82DA6CE8C6C}"/>
              </a:ext>
            </a:extLst>
          </p:cNvPr>
          <p:cNvSpPr txBox="1"/>
          <p:nvPr/>
        </p:nvSpPr>
        <p:spPr>
          <a:xfrm>
            <a:off x="927803" y="1384685"/>
            <a:ext cx="5613900" cy="3342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dò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ôn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học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chuẩn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bị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tiếp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theo</a:t>
            </a:r>
            <a:endParaRPr lang="en-US" sz="528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FD5E3AD0-BB84-45A5-AF0E-E6FFAB56B468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C3B6FBE5-57DB-432A-8682-DF2DF39BA2C1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CEE39495-5D8E-49CE-A810-5A9C45525F4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CA723570-532F-4FE0-A686-90BADD8118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13EDE07E-A1E0-4570-867E-3CCCBF222697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DF2243A7-8111-417F-8277-F18B0B1D7E0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7FD328A-6A3D-441B-A52E-CB48FFE7CCD3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0E4A1-804B-40B2-B2CB-19398645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C91B9-D35C-4B19-9BD4-1B96FFC5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02A501AE-D1D7-4A15-B47F-0E5ECCBD5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196</Words>
  <Application>Microsoft Office PowerPoint</Application>
  <PresentationFormat>Widescreen</PresentationFormat>
  <Paragraphs>29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inpin heiti</vt:lpstr>
      <vt:lpstr>Livvic</vt:lpstr>
      <vt:lpstr>Nunito</vt:lpstr>
      <vt:lpstr>Roboto Condensed Light</vt:lpstr>
      <vt:lpstr>Roboto Slab Light</vt:lpstr>
      <vt:lpstr>SVN-Newton</vt:lpstr>
      <vt:lpstr>SVN-Ready</vt:lpstr>
      <vt:lpstr>Times New Roman</vt:lpstr>
      <vt:lpstr>Titan One</vt:lpstr>
      <vt:lpstr>字魂64号-萌趣软糖体</vt:lpstr>
      <vt:lpstr>字魂80号-萌趣小鱼体</vt:lpstr>
      <vt:lpstr>Cute Chicks Newsletter by Slidesgo</vt:lpstr>
      <vt:lpstr>Office 主题​​</vt:lpstr>
      <vt:lpstr>4_Custom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35</cp:revision>
  <dcterms:created xsi:type="dcterms:W3CDTF">2022-12-31T23:29:53Z</dcterms:created>
  <dcterms:modified xsi:type="dcterms:W3CDTF">2024-03-18T06:07:06Z</dcterms:modified>
</cp:coreProperties>
</file>