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342" r:id="rId2"/>
    <p:sldId id="651" r:id="rId3"/>
    <p:sldId id="647" r:id="rId4"/>
    <p:sldId id="648"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Lst>
  <p:sldSz cx="12161838" cy="6858000"/>
  <p:notesSz cx="6858000" cy="9144000"/>
  <p:embeddedFontLst>
    <p:embeddedFont>
      <p:font typeface="等线" panose="02010600030101010101" pitchFamily="2" charset="-122"/>
      <p:regular r:id="rId21"/>
    </p:embeddedFont>
    <p:embeddedFont>
      <p:font typeface="Annifont" panose="020B0604020202020204"/>
      <p:italic r:id="rId22"/>
    </p:embeddedFont>
    <p:embeddedFont>
      <p:font typeface="Cambria" panose="02040503050406030204" pitchFamily="18" charset="0"/>
      <p:regular r:id="rId23"/>
      <p:bold r:id="rId24"/>
      <p:italic r:id="rId25"/>
      <p:boldItalic r:id="rId26"/>
    </p:embeddedFont>
    <p:embeddedFont>
      <p:font typeface="Gloria Hallelujah" panose="020B0604020202020204" charset="0"/>
      <p:regular r:id="rId27"/>
    </p:embeddedFont>
    <p:embeddedFont>
      <p:font typeface="HP001 4 hàng" panose="020B0604020202020204" charset="0"/>
      <p:regular r:id="rId28"/>
      <p:bold r:id="rId29"/>
    </p:embeddedFont>
    <p:embeddedFont>
      <p:font typeface="HP001 5 hàng" panose="020B0604020202020204" charset="0"/>
      <p:regular r:id="rId30"/>
      <p:bold r:id="rId31"/>
    </p:embeddedFont>
    <p:embeddedFont>
      <p:font typeface="Maven Pro" panose="020B0604020202020204" charset="0"/>
      <p:regular r:id="rId32"/>
      <p:bold r:id="rId33"/>
    </p:embeddedFont>
    <p:embeddedFont>
      <p:font typeface="Nunito" pitchFamily="2" charset="0"/>
      <p:regular r:id="rId34"/>
      <p:bold r:id="rId35"/>
      <p:italic r:id="rId36"/>
      <p:boldItalic r:id="rId37"/>
    </p:embeddedFont>
    <p:embeddedFont>
      <p:font typeface="Raleway SemiBold"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77" d="100"/>
          <a:sy n="77" d="100"/>
        </p:scale>
        <p:origin x="840"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Theo quan điểm của người soạn: GV nên HDHS tự căn hình thức cân đối trang vở, k nên máy móc về việc lùi mấy ô li</a:t>
            </a:r>
          </a:p>
        </p:txBody>
      </p:sp>
    </p:spTree>
    <p:extLst>
      <p:ext uri="{BB962C8B-B14F-4D97-AF65-F5344CB8AC3E}">
        <p14:creationId xmlns:p14="http://schemas.microsoft.com/office/powerpoint/2010/main" val="408115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968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6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44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885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06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04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876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062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815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28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
          <p:cNvSpPr/>
          <p:nvPr/>
        </p:nvSpPr>
        <p:spPr>
          <a:xfrm>
            <a:off x="8708781" y="-371332"/>
            <a:ext cx="3499494" cy="1720035"/>
          </a:xfrm>
          <a:custGeom>
            <a:avLst/>
            <a:gdLst/>
            <a:ahLst/>
            <a:cxnLst/>
            <a:rect l="l" t="t" r="r" b="b"/>
            <a:pathLst>
              <a:path w="16766" h="8220" extrusionOk="0">
                <a:moveTo>
                  <a:pt x="16619" y="0"/>
                </a:moveTo>
                <a:lnTo>
                  <a:pt x="1" y="306"/>
                </a:lnTo>
                <a:cubicBezTo>
                  <a:pt x="61" y="421"/>
                  <a:pt x="130" y="530"/>
                  <a:pt x="209" y="629"/>
                </a:cubicBezTo>
                <a:cubicBezTo>
                  <a:pt x="561" y="1077"/>
                  <a:pt x="1090" y="1341"/>
                  <a:pt x="1620" y="1341"/>
                </a:cubicBezTo>
                <a:cubicBezTo>
                  <a:pt x="1653" y="1341"/>
                  <a:pt x="1687" y="1340"/>
                  <a:pt x="1720" y="1338"/>
                </a:cubicBezTo>
                <a:cubicBezTo>
                  <a:pt x="2137" y="1311"/>
                  <a:pt x="2547" y="1128"/>
                  <a:pt x="2959" y="1128"/>
                </a:cubicBezTo>
                <a:cubicBezTo>
                  <a:pt x="3033" y="1128"/>
                  <a:pt x="3106" y="1133"/>
                  <a:pt x="3180" y="1147"/>
                </a:cubicBezTo>
                <a:cubicBezTo>
                  <a:pt x="3277" y="1165"/>
                  <a:pt x="3367" y="1194"/>
                  <a:pt x="3455" y="1233"/>
                </a:cubicBezTo>
                <a:cubicBezTo>
                  <a:pt x="3474" y="1242"/>
                  <a:pt x="3493" y="1250"/>
                  <a:pt x="3511" y="1261"/>
                </a:cubicBezTo>
                <a:lnTo>
                  <a:pt x="3512" y="1261"/>
                </a:lnTo>
                <a:cubicBezTo>
                  <a:pt x="4178" y="1599"/>
                  <a:pt x="4587" y="2502"/>
                  <a:pt x="5216" y="2997"/>
                </a:cubicBezTo>
                <a:cubicBezTo>
                  <a:pt x="5642" y="3331"/>
                  <a:pt x="6137" y="3458"/>
                  <a:pt x="6653" y="3458"/>
                </a:cubicBezTo>
                <a:cubicBezTo>
                  <a:pt x="7281" y="3458"/>
                  <a:pt x="7939" y="3268"/>
                  <a:pt x="8534" y="3032"/>
                </a:cubicBezTo>
                <a:cubicBezTo>
                  <a:pt x="9061" y="2823"/>
                  <a:pt x="9606" y="2582"/>
                  <a:pt x="10155" y="2582"/>
                </a:cubicBezTo>
                <a:cubicBezTo>
                  <a:pt x="10271" y="2582"/>
                  <a:pt x="10386" y="2593"/>
                  <a:pt x="10502" y="2617"/>
                </a:cubicBezTo>
                <a:cubicBezTo>
                  <a:pt x="11491" y="2819"/>
                  <a:pt x="12129" y="3901"/>
                  <a:pt x="12548" y="4929"/>
                </a:cubicBezTo>
                <a:cubicBezTo>
                  <a:pt x="12966" y="5958"/>
                  <a:pt x="13334" y="7102"/>
                  <a:pt x="14165" y="7742"/>
                </a:cubicBezTo>
                <a:cubicBezTo>
                  <a:pt x="14587" y="8068"/>
                  <a:pt x="15094" y="8220"/>
                  <a:pt x="15606" y="8220"/>
                </a:cubicBezTo>
                <a:cubicBezTo>
                  <a:pt x="16002" y="8220"/>
                  <a:pt x="16401" y="8129"/>
                  <a:pt x="16766" y="7956"/>
                </a:cubicBezTo>
                <a:lnTo>
                  <a:pt x="16619" y="0"/>
                </a:ln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9853235" y="1941058"/>
            <a:ext cx="2991457" cy="5465401"/>
          </a:xfrm>
          <a:custGeom>
            <a:avLst/>
            <a:gdLst/>
            <a:ahLst/>
            <a:cxnLst/>
            <a:rect l="l" t="t" r="r" b="b"/>
            <a:pathLst>
              <a:path w="14332" h="26119" extrusionOk="0">
                <a:moveTo>
                  <a:pt x="12104" y="0"/>
                </a:moveTo>
                <a:cubicBezTo>
                  <a:pt x="11836" y="0"/>
                  <a:pt x="11579" y="100"/>
                  <a:pt x="11338" y="207"/>
                </a:cubicBezTo>
                <a:cubicBezTo>
                  <a:pt x="11049" y="335"/>
                  <a:pt x="10764" y="475"/>
                  <a:pt x="10478" y="610"/>
                </a:cubicBezTo>
                <a:cubicBezTo>
                  <a:pt x="9890" y="885"/>
                  <a:pt x="9294" y="1149"/>
                  <a:pt x="8713" y="1440"/>
                </a:cubicBezTo>
                <a:cubicBezTo>
                  <a:pt x="8495" y="1549"/>
                  <a:pt x="8298" y="1691"/>
                  <a:pt x="8201" y="1922"/>
                </a:cubicBezTo>
                <a:cubicBezTo>
                  <a:pt x="8095" y="2174"/>
                  <a:pt x="8110" y="2467"/>
                  <a:pt x="8106" y="2735"/>
                </a:cubicBezTo>
                <a:cubicBezTo>
                  <a:pt x="8097" y="3377"/>
                  <a:pt x="8121" y="4019"/>
                  <a:pt x="8176" y="4658"/>
                </a:cubicBezTo>
                <a:cubicBezTo>
                  <a:pt x="8228" y="5277"/>
                  <a:pt x="8331" y="5899"/>
                  <a:pt x="8283" y="6521"/>
                </a:cubicBezTo>
                <a:cubicBezTo>
                  <a:pt x="8242" y="7056"/>
                  <a:pt x="8055" y="7556"/>
                  <a:pt x="7761" y="8004"/>
                </a:cubicBezTo>
                <a:cubicBezTo>
                  <a:pt x="7173" y="8897"/>
                  <a:pt x="6276" y="9476"/>
                  <a:pt x="5434" y="10099"/>
                </a:cubicBezTo>
                <a:cubicBezTo>
                  <a:pt x="5008" y="10415"/>
                  <a:pt x="4600" y="10769"/>
                  <a:pt x="4338" y="11238"/>
                </a:cubicBezTo>
                <a:cubicBezTo>
                  <a:pt x="4078" y="11703"/>
                  <a:pt x="3973" y="12231"/>
                  <a:pt x="3932" y="12758"/>
                </a:cubicBezTo>
                <a:cubicBezTo>
                  <a:pt x="3854" y="13776"/>
                  <a:pt x="4023" y="14819"/>
                  <a:pt x="3717" y="15812"/>
                </a:cubicBezTo>
                <a:cubicBezTo>
                  <a:pt x="3574" y="16273"/>
                  <a:pt x="3319" y="16702"/>
                  <a:pt x="2917" y="16981"/>
                </a:cubicBezTo>
                <a:cubicBezTo>
                  <a:pt x="2489" y="17279"/>
                  <a:pt x="1977" y="17419"/>
                  <a:pt x="1536" y="17694"/>
                </a:cubicBezTo>
                <a:cubicBezTo>
                  <a:pt x="639" y="18252"/>
                  <a:pt x="327" y="19323"/>
                  <a:pt x="152" y="20304"/>
                </a:cubicBezTo>
                <a:cubicBezTo>
                  <a:pt x="48" y="20891"/>
                  <a:pt x="1" y="21500"/>
                  <a:pt x="140" y="22087"/>
                </a:cubicBezTo>
                <a:cubicBezTo>
                  <a:pt x="259" y="22589"/>
                  <a:pt x="523" y="23040"/>
                  <a:pt x="855" y="23429"/>
                </a:cubicBezTo>
                <a:cubicBezTo>
                  <a:pt x="1544" y="24236"/>
                  <a:pt x="3187" y="24329"/>
                  <a:pt x="3333" y="25366"/>
                </a:cubicBezTo>
                <a:cubicBezTo>
                  <a:pt x="3413" y="25937"/>
                  <a:pt x="4213" y="26116"/>
                  <a:pt x="4450" y="26116"/>
                </a:cubicBezTo>
                <a:cubicBezTo>
                  <a:pt x="4499" y="26116"/>
                  <a:pt x="4524" y="26108"/>
                  <a:pt x="4512" y="26094"/>
                </a:cubicBezTo>
                <a:lnTo>
                  <a:pt x="4512" y="26094"/>
                </a:lnTo>
                <a:cubicBezTo>
                  <a:pt x="5752" y="26098"/>
                  <a:pt x="6992" y="26103"/>
                  <a:pt x="8231" y="26108"/>
                </a:cubicBezTo>
                <a:cubicBezTo>
                  <a:pt x="8884" y="26110"/>
                  <a:pt x="9536" y="26113"/>
                  <a:pt x="10188" y="26115"/>
                </a:cubicBezTo>
                <a:cubicBezTo>
                  <a:pt x="10509" y="26116"/>
                  <a:pt x="10831" y="26117"/>
                  <a:pt x="11153" y="26118"/>
                </a:cubicBezTo>
                <a:cubicBezTo>
                  <a:pt x="11181" y="26118"/>
                  <a:pt x="11210" y="26118"/>
                  <a:pt x="11238" y="26118"/>
                </a:cubicBezTo>
                <a:cubicBezTo>
                  <a:pt x="11502" y="26118"/>
                  <a:pt x="11768" y="26112"/>
                  <a:pt x="12030" y="26066"/>
                </a:cubicBezTo>
                <a:cubicBezTo>
                  <a:pt x="12510" y="25980"/>
                  <a:pt x="12981" y="25708"/>
                  <a:pt x="13161" y="25232"/>
                </a:cubicBezTo>
                <a:cubicBezTo>
                  <a:pt x="13200" y="25130"/>
                  <a:pt x="13224" y="25017"/>
                  <a:pt x="13222" y="24907"/>
                </a:cubicBezTo>
                <a:cubicBezTo>
                  <a:pt x="13220" y="24778"/>
                  <a:pt x="13107" y="24687"/>
                  <a:pt x="13042" y="24582"/>
                </a:cubicBezTo>
                <a:cubicBezTo>
                  <a:pt x="12914" y="24378"/>
                  <a:pt x="12829" y="24154"/>
                  <a:pt x="12777" y="23918"/>
                </a:cubicBezTo>
                <a:cubicBezTo>
                  <a:pt x="12667" y="23424"/>
                  <a:pt x="12700" y="22903"/>
                  <a:pt x="12760" y="22402"/>
                </a:cubicBezTo>
                <a:cubicBezTo>
                  <a:pt x="12825" y="21856"/>
                  <a:pt x="12928" y="21313"/>
                  <a:pt x="12991" y="20766"/>
                </a:cubicBezTo>
                <a:cubicBezTo>
                  <a:pt x="13138" y="19498"/>
                  <a:pt x="13165" y="18220"/>
                  <a:pt x="13259" y="16947"/>
                </a:cubicBezTo>
                <a:cubicBezTo>
                  <a:pt x="13306" y="16306"/>
                  <a:pt x="13371" y="15667"/>
                  <a:pt x="13476" y="15033"/>
                </a:cubicBezTo>
                <a:cubicBezTo>
                  <a:pt x="13580" y="14418"/>
                  <a:pt x="13717" y="13809"/>
                  <a:pt x="13850" y="13199"/>
                </a:cubicBezTo>
                <a:cubicBezTo>
                  <a:pt x="14117" y="11977"/>
                  <a:pt x="14332" y="10761"/>
                  <a:pt x="14312" y="9506"/>
                </a:cubicBezTo>
                <a:cubicBezTo>
                  <a:pt x="14292" y="8213"/>
                  <a:pt x="14104" y="6931"/>
                  <a:pt x="14032" y="5641"/>
                </a:cubicBezTo>
                <a:cubicBezTo>
                  <a:pt x="13973" y="4552"/>
                  <a:pt x="14026" y="3448"/>
                  <a:pt x="13821" y="2371"/>
                </a:cubicBezTo>
                <a:cubicBezTo>
                  <a:pt x="13723" y="1854"/>
                  <a:pt x="13559" y="1346"/>
                  <a:pt x="13296" y="889"/>
                </a:cubicBezTo>
                <a:cubicBezTo>
                  <a:pt x="13046" y="456"/>
                  <a:pt x="12681" y="18"/>
                  <a:pt x="12141" y="1"/>
                </a:cubicBezTo>
                <a:cubicBezTo>
                  <a:pt x="12128" y="1"/>
                  <a:pt x="12116" y="0"/>
                  <a:pt x="12104"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278409" y="5418325"/>
            <a:ext cx="3390332" cy="2613323"/>
          </a:xfrm>
          <a:custGeom>
            <a:avLst/>
            <a:gdLst/>
            <a:ahLst/>
            <a:cxnLst/>
            <a:rect l="l" t="t" r="r" b="b"/>
            <a:pathLst>
              <a:path w="16243" h="12489" extrusionOk="0">
                <a:moveTo>
                  <a:pt x="3844" y="0"/>
                </a:moveTo>
                <a:cubicBezTo>
                  <a:pt x="3285" y="0"/>
                  <a:pt x="2723" y="148"/>
                  <a:pt x="2228" y="400"/>
                </a:cubicBezTo>
                <a:cubicBezTo>
                  <a:pt x="1280" y="883"/>
                  <a:pt x="590" y="1767"/>
                  <a:pt x="156" y="2720"/>
                </a:cubicBezTo>
                <a:cubicBezTo>
                  <a:pt x="49" y="2956"/>
                  <a:pt x="1" y="3596"/>
                  <a:pt x="54" y="3596"/>
                </a:cubicBezTo>
                <a:cubicBezTo>
                  <a:pt x="57" y="3596"/>
                  <a:pt x="61" y="3593"/>
                  <a:pt x="66" y="3588"/>
                </a:cubicBezTo>
                <a:cubicBezTo>
                  <a:pt x="269" y="4868"/>
                  <a:pt x="1355" y="5759"/>
                  <a:pt x="2294" y="6557"/>
                </a:cubicBezTo>
                <a:cubicBezTo>
                  <a:pt x="3560" y="7632"/>
                  <a:pt x="4723" y="8824"/>
                  <a:pt x="5756" y="10126"/>
                </a:cubicBezTo>
                <a:cubicBezTo>
                  <a:pt x="6340" y="10862"/>
                  <a:pt x="6881" y="11633"/>
                  <a:pt x="7379" y="12430"/>
                </a:cubicBezTo>
                <a:cubicBezTo>
                  <a:pt x="7403" y="12468"/>
                  <a:pt x="7442" y="12488"/>
                  <a:pt x="7481" y="12488"/>
                </a:cubicBezTo>
                <a:cubicBezTo>
                  <a:pt x="7510" y="12488"/>
                  <a:pt x="7539" y="12478"/>
                  <a:pt x="7563" y="12456"/>
                </a:cubicBezTo>
                <a:cubicBezTo>
                  <a:pt x="9372" y="10767"/>
                  <a:pt x="11182" y="9079"/>
                  <a:pt x="12991" y="7391"/>
                </a:cubicBezTo>
                <a:cubicBezTo>
                  <a:pt x="13444" y="6969"/>
                  <a:pt x="13897" y="6547"/>
                  <a:pt x="14348" y="6125"/>
                </a:cubicBezTo>
                <a:cubicBezTo>
                  <a:pt x="14774" y="5728"/>
                  <a:pt x="15224" y="5346"/>
                  <a:pt x="15621" y="4920"/>
                </a:cubicBezTo>
                <a:cubicBezTo>
                  <a:pt x="15956" y="4561"/>
                  <a:pt x="16230" y="4130"/>
                  <a:pt x="16237" y="3625"/>
                </a:cubicBezTo>
                <a:cubicBezTo>
                  <a:pt x="16243" y="3173"/>
                  <a:pt x="16055" y="2737"/>
                  <a:pt x="15772" y="2393"/>
                </a:cubicBezTo>
                <a:cubicBezTo>
                  <a:pt x="15118" y="1597"/>
                  <a:pt x="13969" y="1326"/>
                  <a:pt x="12990" y="1230"/>
                </a:cubicBezTo>
                <a:cubicBezTo>
                  <a:pt x="12782" y="1209"/>
                  <a:pt x="12575" y="1199"/>
                  <a:pt x="12369" y="1199"/>
                </a:cubicBezTo>
                <a:cubicBezTo>
                  <a:pt x="11579" y="1199"/>
                  <a:pt x="10805" y="1344"/>
                  <a:pt x="10046" y="1589"/>
                </a:cubicBezTo>
                <a:cubicBezTo>
                  <a:pt x="9458" y="1779"/>
                  <a:pt x="8842" y="1996"/>
                  <a:pt x="8230" y="1996"/>
                </a:cubicBezTo>
                <a:cubicBezTo>
                  <a:pt x="7924" y="1996"/>
                  <a:pt x="7618" y="1942"/>
                  <a:pt x="7317" y="1801"/>
                </a:cubicBezTo>
                <a:cubicBezTo>
                  <a:pt x="6411" y="1378"/>
                  <a:pt x="5786" y="517"/>
                  <a:pt x="4835" y="170"/>
                </a:cubicBezTo>
                <a:cubicBezTo>
                  <a:pt x="4516" y="54"/>
                  <a:pt x="4181" y="0"/>
                  <a:pt x="3844" y="0"/>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263799" y="-371331"/>
            <a:ext cx="2595504" cy="5060084"/>
          </a:xfrm>
          <a:custGeom>
            <a:avLst/>
            <a:gdLst/>
            <a:ahLst/>
            <a:cxnLst/>
            <a:rect l="l" t="t" r="r" b="b"/>
            <a:pathLst>
              <a:path w="12435" h="24182" extrusionOk="0">
                <a:moveTo>
                  <a:pt x="7995" y="0"/>
                </a:moveTo>
                <a:cubicBezTo>
                  <a:pt x="6753" y="0"/>
                  <a:pt x="5507" y="123"/>
                  <a:pt x="4282" y="305"/>
                </a:cubicBezTo>
                <a:cubicBezTo>
                  <a:pt x="3647" y="400"/>
                  <a:pt x="3014" y="509"/>
                  <a:pt x="2384" y="629"/>
                </a:cubicBezTo>
                <a:cubicBezTo>
                  <a:pt x="1767" y="745"/>
                  <a:pt x="1135" y="843"/>
                  <a:pt x="528" y="997"/>
                </a:cubicBezTo>
                <a:cubicBezTo>
                  <a:pt x="284" y="1059"/>
                  <a:pt x="86" y="1199"/>
                  <a:pt x="44" y="1438"/>
                </a:cubicBezTo>
                <a:cubicBezTo>
                  <a:pt x="1" y="1675"/>
                  <a:pt x="98" y="1906"/>
                  <a:pt x="177" y="2128"/>
                </a:cubicBezTo>
                <a:cubicBezTo>
                  <a:pt x="371" y="2674"/>
                  <a:pt x="529" y="3231"/>
                  <a:pt x="657" y="3795"/>
                </a:cubicBezTo>
                <a:cubicBezTo>
                  <a:pt x="1173" y="6076"/>
                  <a:pt x="1176" y="8421"/>
                  <a:pt x="1157" y="10740"/>
                </a:cubicBezTo>
                <a:cubicBezTo>
                  <a:pt x="1137" y="13166"/>
                  <a:pt x="1119" y="15594"/>
                  <a:pt x="956" y="18015"/>
                </a:cubicBezTo>
                <a:cubicBezTo>
                  <a:pt x="873" y="19227"/>
                  <a:pt x="754" y="20438"/>
                  <a:pt x="578" y="21641"/>
                </a:cubicBezTo>
                <a:cubicBezTo>
                  <a:pt x="533" y="21947"/>
                  <a:pt x="484" y="22253"/>
                  <a:pt x="431" y="22559"/>
                </a:cubicBezTo>
                <a:cubicBezTo>
                  <a:pt x="386" y="22822"/>
                  <a:pt x="322" y="23092"/>
                  <a:pt x="343" y="23359"/>
                </a:cubicBezTo>
                <a:cubicBezTo>
                  <a:pt x="374" y="23781"/>
                  <a:pt x="660" y="24173"/>
                  <a:pt x="1161" y="24181"/>
                </a:cubicBezTo>
                <a:cubicBezTo>
                  <a:pt x="1165" y="24181"/>
                  <a:pt x="1169" y="24181"/>
                  <a:pt x="1173" y="24181"/>
                </a:cubicBezTo>
                <a:cubicBezTo>
                  <a:pt x="1371" y="24181"/>
                  <a:pt x="1540" y="24099"/>
                  <a:pt x="1654" y="23951"/>
                </a:cubicBezTo>
                <a:cubicBezTo>
                  <a:pt x="1675" y="23925"/>
                  <a:pt x="1683" y="23898"/>
                  <a:pt x="1682" y="23874"/>
                </a:cubicBezTo>
                <a:lnTo>
                  <a:pt x="1682" y="23874"/>
                </a:lnTo>
                <a:cubicBezTo>
                  <a:pt x="1847" y="23898"/>
                  <a:pt x="2014" y="23909"/>
                  <a:pt x="2180" y="23909"/>
                </a:cubicBezTo>
                <a:cubicBezTo>
                  <a:pt x="2943" y="23909"/>
                  <a:pt x="3699" y="23667"/>
                  <a:pt x="4311" y="23242"/>
                </a:cubicBezTo>
                <a:cubicBezTo>
                  <a:pt x="4708" y="22966"/>
                  <a:pt x="5045" y="22616"/>
                  <a:pt x="5275" y="22211"/>
                </a:cubicBezTo>
                <a:cubicBezTo>
                  <a:pt x="5529" y="21761"/>
                  <a:pt x="5637" y="21258"/>
                  <a:pt x="5672" y="20756"/>
                </a:cubicBezTo>
                <a:cubicBezTo>
                  <a:pt x="5745" y="19694"/>
                  <a:pt x="5474" y="18600"/>
                  <a:pt x="5753" y="17552"/>
                </a:cubicBezTo>
                <a:cubicBezTo>
                  <a:pt x="5970" y="16734"/>
                  <a:pt x="6573" y="16141"/>
                  <a:pt x="7340" y="15710"/>
                </a:cubicBezTo>
                <a:cubicBezTo>
                  <a:pt x="8075" y="15296"/>
                  <a:pt x="8888" y="15018"/>
                  <a:pt x="9665" y="14682"/>
                </a:cubicBezTo>
                <a:cubicBezTo>
                  <a:pt x="10395" y="14367"/>
                  <a:pt x="11138" y="13992"/>
                  <a:pt x="11650" y="13407"/>
                </a:cubicBezTo>
                <a:cubicBezTo>
                  <a:pt x="12358" y="12597"/>
                  <a:pt x="12435" y="11553"/>
                  <a:pt x="12147" y="10578"/>
                </a:cubicBezTo>
                <a:cubicBezTo>
                  <a:pt x="11808" y="9430"/>
                  <a:pt x="11016" y="8461"/>
                  <a:pt x="10472" y="7396"/>
                </a:cubicBezTo>
                <a:cubicBezTo>
                  <a:pt x="9923" y="6314"/>
                  <a:pt x="9632" y="5096"/>
                  <a:pt x="9791" y="3904"/>
                </a:cubicBezTo>
                <a:cubicBezTo>
                  <a:pt x="9926" y="2896"/>
                  <a:pt x="10412" y="1909"/>
                  <a:pt x="11209" y="1194"/>
                </a:cubicBezTo>
                <a:cubicBezTo>
                  <a:pt x="11406" y="1016"/>
                  <a:pt x="11621" y="858"/>
                  <a:pt x="11854" y="718"/>
                </a:cubicBezTo>
                <a:cubicBezTo>
                  <a:pt x="11960" y="654"/>
                  <a:pt x="11944" y="503"/>
                  <a:pt x="11818" y="468"/>
                </a:cubicBezTo>
                <a:cubicBezTo>
                  <a:pt x="10568" y="132"/>
                  <a:pt x="9284" y="0"/>
                  <a:pt x="7995" y="0"/>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3"/>
          <p:cNvSpPr txBox="1">
            <a:spLocks noGrp="1"/>
          </p:cNvSpPr>
          <p:nvPr>
            <p:ph type="title"/>
          </p:nvPr>
        </p:nvSpPr>
        <p:spPr>
          <a:xfrm>
            <a:off x="3839478" y="1333800"/>
            <a:ext cx="4482882"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3">
            <a:hlinkClick r:id="" action="ppaction://noaction"/>
          </p:cNvPr>
          <p:cNvSpPr txBox="1">
            <a:spLocks noGrp="1"/>
          </p:cNvSpPr>
          <p:nvPr>
            <p:ph type="subTitle" idx="1"/>
          </p:nvPr>
        </p:nvSpPr>
        <p:spPr>
          <a:xfrm>
            <a:off x="5218026" y="4493067"/>
            <a:ext cx="1726119"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Gloria Hallelujah"/>
              <a:buNone/>
              <a:defRPr sz="266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79" name="Google Shape;79;p3"/>
          <p:cNvSpPr txBox="1">
            <a:spLocks noGrp="1"/>
          </p:cNvSpPr>
          <p:nvPr>
            <p:ph type="subTitle" idx="2"/>
          </p:nvPr>
        </p:nvSpPr>
        <p:spPr>
          <a:xfrm>
            <a:off x="4045268" y="3080033"/>
            <a:ext cx="4071502" cy="78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Raleway SemiBold"/>
              <a:buNone/>
              <a:defRPr sz="2128">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2pPr>
            <a:lvl3pPr lvl="2"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3pPr>
            <a:lvl4pPr lvl="3"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4pPr>
            <a:lvl5pPr lvl="4"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5pPr>
            <a:lvl6pPr lvl="5"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6pPr>
            <a:lvl7pPr lvl="6"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7pPr>
            <a:lvl8pPr lvl="7"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8pPr>
            <a:lvl9pPr lvl="8" algn="ctr" rtl="0">
              <a:lnSpc>
                <a:spcPct val="100000"/>
              </a:lnSpc>
              <a:spcBef>
                <a:spcPts val="0"/>
              </a:spcBef>
              <a:spcAft>
                <a:spcPts val="0"/>
              </a:spcAft>
              <a:buClr>
                <a:schemeClr val="dk1"/>
              </a:buClr>
              <a:buSzPts val="2100"/>
              <a:buFont typeface="Gloria Hallelujah"/>
              <a:buNone/>
              <a:defRPr sz="2793">
                <a:solidFill>
                  <a:schemeClr val="dk1"/>
                </a:solidFill>
                <a:latin typeface="Gloria Hallelujah"/>
                <a:ea typeface="Gloria Hallelujah"/>
                <a:cs typeface="Gloria Hallelujah"/>
                <a:sym typeface="Gloria Hallelujah"/>
              </a:defRPr>
            </a:lvl9pPr>
          </a:lstStyle>
          <a:p>
            <a:endParaRPr/>
          </a:p>
        </p:txBody>
      </p:sp>
      <p:sp>
        <p:nvSpPr>
          <p:cNvPr id="80" name="Google Shape;80;p3"/>
          <p:cNvSpPr/>
          <p:nvPr/>
        </p:nvSpPr>
        <p:spPr>
          <a:xfrm rot="-906775">
            <a:off x="8978599" y="6217200"/>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1" name="Google Shape;81;p3"/>
          <p:cNvGrpSpPr/>
          <p:nvPr/>
        </p:nvGrpSpPr>
        <p:grpSpPr>
          <a:xfrm rot="-5400000">
            <a:off x="11481725" y="585751"/>
            <a:ext cx="295696" cy="267183"/>
            <a:chOff x="1640475" y="1197075"/>
            <a:chExt cx="55475" cy="50250"/>
          </a:xfrm>
        </p:grpSpPr>
        <p:sp>
          <p:nvSpPr>
            <p:cNvPr id="82" name="Google Shape;82;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 name="Google Shape;85;p3"/>
          <p:cNvSpPr/>
          <p:nvPr/>
        </p:nvSpPr>
        <p:spPr>
          <a:xfrm rot="9965797">
            <a:off x="-541115" y="4341410"/>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 name="Google Shape;86;p3"/>
          <p:cNvGrpSpPr/>
          <p:nvPr/>
        </p:nvGrpSpPr>
        <p:grpSpPr>
          <a:xfrm rot="-6145098">
            <a:off x="1909663" y="5834764"/>
            <a:ext cx="578189" cy="522470"/>
            <a:chOff x="1640475" y="1197075"/>
            <a:chExt cx="55475" cy="50250"/>
          </a:xfrm>
        </p:grpSpPr>
        <p:sp>
          <p:nvSpPr>
            <p:cNvPr id="87" name="Google Shape;87;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3"/>
          <p:cNvGrpSpPr/>
          <p:nvPr/>
        </p:nvGrpSpPr>
        <p:grpSpPr>
          <a:xfrm rot="-5400000">
            <a:off x="11062150" y="5193745"/>
            <a:ext cx="326429" cy="294966"/>
            <a:chOff x="1640475" y="1197075"/>
            <a:chExt cx="55475" cy="50250"/>
          </a:xfrm>
        </p:grpSpPr>
        <p:sp>
          <p:nvSpPr>
            <p:cNvPr id="91" name="Google Shape;91;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3"/>
          <p:cNvSpPr/>
          <p:nvPr/>
        </p:nvSpPr>
        <p:spPr>
          <a:xfrm rot="-4322283">
            <a:off x="338491" y="705572"/>
            <a:ext cx="773556" cy="18077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3"/>
          <p:cNvGrpSpPr/>
          <p:nvPr/>
        </p:nvGrpSpPr>
        <p:grpSpPr>
          <a:xfrm rot="-5400000">
            <a:off x="1810708" y="656194"/>
            <a:ext cx="295696" cy="267183"/>
            <a:chOff x="1640475" y="1197075"/>
            <a:chExt cx="55475" cy="50250"/>
          </a:xfrm>
        </p:grpSpPr>
        <p:sp>
          <p:nvSpPr>
            <p:cNvPr id="96" name="Google Shape;96;p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2025/3/21</a:t>
            </a:fld>
            <a:endParaRPr lang="zh-CN" altLang="en-US"/>
          </a:p>
        </p:txBody>
      </p:sp>
      <p:sp>
        <p:nvSpPr>
          <p:cNvPr id="3" name="页脚占位符 2"/>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61838"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15822" y="26637"/>
            <a:ext cx="1978750" cy="2217027"/>
          </a:xfrm>
          <a:prstGeom prst="rect">
            <a:avLst/>
          </a:prstGeom>
        </p:spPr>
      </p:pic>
    </p:spTree>
    <p:extLst>
      <p:ext uri="{BB962C8B-B14F-4D97-AF65-F5344CB8AC3E}">
        <p14:creationId xmlns:p14="http://schemas.microsoft.com/office/powerpoint/2010/main" val="3508907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75" r:id="rId3"/>
    <p:sldLayoutId id="2147483677" r:id="rId4"/>
    <p:sldLayoutId id="2147483683"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2D7BE26B-1D08-82F1-B138-B2EB070917C0}"/>
              </a:ext>
            </a:extLst>
          </p:cNvPr>
          <p:cNvGraphicFramePr>
            <a:graphicFrameLocks noGrp="1"/>
          </p:cNvGraphicFramePr>
          <p:nvPr>
            <p:extLst>
              <p:ext uri="{D42A27DB-BD31-4B8C-83A1-F6EECF244321}">
                <p14:modId xmlns:p14="http://schemas.microsoft.com/office/powerpoint/2010/main" val="906092582"/>
              </p:ext>
            </p:extLst>
          </p:nvPr>
        </p:nvGraphicFramePr>
        <p:xfrm>
          <a:off x="-752155" y="825805"/>
          <a:ext cx="13367744" cy="6634004"/>
        </p:xfrm>
        <a:graphic>
          <a:graphicData uri="http://schemas.openxmlformats.org/drawingml/2006/table">
            <a:tbl>
              <a:tblPr firstRow="1" bandRow="1"/>
              <a:tblGrid>
                <a:gridCol w="257072">
                  <a:extLst>
                    <a:ext uri="{9D8B030D-6E8A-4147-A177-3AD203B41FA5}">
                      <a16:colId xmlns:a16="http://schemas.microsoft.com/office/drawing/2014/main" val="3141195527"/>
                    </a:ext>
                  </a:extLst>
                </a:gridCol>
                <a:gridCol w="257072">
                  <a:extLst>
                    <a:ext uri="{9D8B030D-6E8A-4147-A177-3AD203B41FA5}">
                      <a16:colId xmlns:a16="http://schemas.microsoft.com/office/drawing/2014/main" val="3151147950"/>
                    </a:ext>
                  </a:extLst>
                </a:gridCol>
                <a:gridCol w="257072">
                  <a:extLst>
                    <a:ext uri="{9D8B030D-6E8A-4147-A177-3AD203B41FA5}">
                      <a16:colId xmlns:a16="http://schemas.microsoft.com/office/drawing/2014/main" val="1514941707"/>
                    </a:ext>
                  </a:extLst>
                </a:gridCol>
                <a:gridCol w="257072">
                  <a:extLst>
                    <a:ext uri="{9D8B030D-6E8A-4147-A177-3AD203B41FA5}">
                      <a16:colId xmlns:a16="http://schemas.microsoft.com/office/drawing/2014/main" val="3092453757"/>
                    </a:ext>
                  </a:extLst>
                </a:gridCol>
                <a:gridCol w="257072">
                  <a:extLst>
                    <a:ext uri="{9D8B030D-6E8A-4147-A177-3AD203B41FA5}">
                      <a16:colId xmlns:a16="http://schemas.microsoft.com/office/drawing/2014/main" val="1705943820"/>
                    </a:ext>
                  </a:extLst>
                </a:gridCol>
                <a:gridCol w="257072">
                  <a:extLst>
                    <a:ext uri="{9D8B030D-6E8A-4147-A177-3AD203B41FA5}">
                      <a16:colId xmlns:a16="http://schemas.microsoft.com/office/drawing/2014/main" val="3899532901"/>
                    </a:ext>
                  </a:extLst>
                </a:gridCol>
                <a:gridCol w="257072">
                  <a:extLst>
                    <a:ext uri="{9D8B030D-6E8A-4147-A177-3AD203B41FA5}">
                      <a16:colId xmlns:a16="http://schemas.microsoft.com/office/drawing/2014/main" val="1504412709"/>
                    </a:ext>
                  </a:extLst>
                </a:gridCol>
                <a:gridCol w="257072">
                  <a:extLst>
                    <a:ext uri="{9D8B030D-6E8A-4147-A177-3AD203B41FA5}">
                      <a16:colId xmlns:a16="http://schemas.microsoft.com/office/drawing/2014/main" val="1466808307"/>
                    </a:ext>
                  </a:extLst>
                </a:gridCol>
                <a:gridCol w="257072">
                  <a:extLst>
                    <a:ext uri="{9D8B030D-6E8A-4147-A177-3AD203B41FA5}">
                      <a16:colId xmlns:a16="http://schemas.microsoft.com/office/drawing/2014/main" val="3502664633"/>
                    </a:ext>
                  </a:extLst>
                </a:gridCol>
                <a:gridCol w="257072">
                  <a:extLst>
                    <a:ext uri="{9D8B030D-6E8A-4147-A177-3AD203B41FA5}">
                      <a16:colId xmlns:a16="http://schemas.microsoft.com/office/drawing/2014/main" val="2380817918"/>
                    </a:ext>
                  </a:extLst>
                </a:gridCol>
                <a:gridCol w="257072">
                  <a:extLst>
                    <a:ext uri="{9D8B030D-6E8A-4147-A177-3AD203B41FA5}">
                      <a16:colId xmlns:a16="http://schemas.microsoft.com/office/drawing/2014/main" val="3543710229"/>
                    </a:ext>
                  </a:extLst>
                </a:gridCol>
                <a:gridCol w="257072">
                  <a:extLst>
                    <a:ext uri="{9D8B030D-6E8A-4147-A177-3AD203B41FA5}">
                      <a16:colId xmlns:a16="http://schemas.microsoft.com/office/drawing/2014/main" val="1226207747"/>
                    </a:ext>
                  </a:extLst>
                </a:gridCol>
                <a:gridCol w="257072">
                  <a:extLst>
                    <a:ext uri="{9D8B030D-6E8A-4147-A177-3AD203B41FA5}">
                      <a16:colId xmlns:a16="http://schemas.microsoft.com/office/drawing/2014/main" val="2622740893"/>
                    </a:ext>
                  </a:extLst>
                </a:gridCol>
                <a:gridCol w="257072">
                  <a:extLst>
                    <a:ext uri="{9D8B030D-6E8A-4147-A177-3AD203B41FA5}">
                      <a16:colId xmlns:a16="http://schemas.microsoft.com/office/drawing/2014/main" val="3358236929"/>
                    </a:ext>
                  </a:extLst>
                </a:gridCol>
                <a:gridCol w="257072">
                  <a:extLst>
                    <a:ext uri="{9D8B030D-6E8A-4147-A177-3AD203B41FA5}">
                      <a16:colId xmlns:a16="http://schemas.microsoft.com/office/drawing/2014/main" val="3794742099"/>
                    </a:ext>
                  </a:extLst>
                </a:gridCol>
                <a:gridCol w="257072">
                  <a:extLst>
                    <a:ext uri="{9D8B030D-6E8A-4147-A177-3AD203B41FA5}">
                      <a16:colId xmlns:a16="http://schemas.microsoft.com/office/drawing/2014/main" val="2906486690"/>
                    </a:ext>
                  </a:extLst>
                </a:gridCol>
                <a:gridCol w="257072">
                  <a:extLst>
                    <a:ext uri="{9D8B030D-6E8A-4147-A177-3AD203B41FA5}">
                      <a16:colId xmlns:a16="http://schemas.microsoft.com/office/drawing/2014/main" val="3922166840"/>
                    </a:ext>
                  </a:extLst>
                </a:gridCol>
                <a:gridCol w="257072">
                  <a:extLst>
                    <a:ext uri="{9D8B030D-6E8A-4147-A177-3AD203B41FA5}">
                      <a16:colId xmlns:a16="http://schemas.microsoft.com/office/drawing/2014/main" val="2779761096"/>
                    </a:ext>
                  </a:extLst>
                </a:gridCol>
                <a:gridCol w="257072">
                  <a:extLst>
                    <a:ext uri="{9D8B030D-6E8A-4147-A177-3AD203B41FA5}">
                      <a16:colId xmlns:a16="http://schemas.microsoft.com/office/drawing/2014/main" val="2495969157"/>
                    </a:ext>
                  </a:extLst>
                </a:gridCol>
                <a:gridCol w="257072">
                  <a:extLst>
                    <a:ext uri="{9D8B030D-6E8A-4147-A177-3AD203B41FA5}">
                      <a16:colId xmlns:a16="http://schemas.microsoft.com/office/drawing/2014/main" val="3626927592"/>
                    </a:ext>
                  </a:extLst>
                </a:gridCol>
                <a:gridCol w="257072">
                  <a:extLst>
                    <a:ext uri="{9D8B030D-6E8A-4147-A177-3AD203B41FA5}">
                      <a16:colId xmlns:a16="http://schemas.microsoft.com/office/drawing/2014/main" val="857701770"/>
                    </a:ext>
                  </a:extLst>
                </a:gridCol>
                <a:gridCol w="257072">
                  <a:extLst>
                    <a:ext uri="{9D8B030D-6E8A-4147-A177-3AD203B41FA5}">
                      <a16:colId xmlns:a16="http://schemas.microsoft.com/office/drawing/2014/main" val="2309374168"/>
                    </a:ext>
                  </a:extLst>
                </a:gridCol>
                <a:gridCol w="257072">
                  <a:extLst>
                    <a:ext uri="{9D8B030D-6E8A-4147-A177-3AD203B41FA5}">
                      <a16:colId xmlns:a16="http://schemas.microsoft.com/office/drawing/2014/main" val="2423937644"/>
                    </a:ext>
                  </a:extLst>
                </a:gridCol>
                <a:gridCol w="257072">
                  <a:extLst>
                    <a:ext uri="{9D8B030D-6E8A-4147-A177-3AD203B41FA5}">
                      <a16:colId xmlns:a16="http://schemas.microsoft.com/office/drawing/2014/main" val="3181772300"/>
                    </a:ext>
                  </a:extLst>
                </a:gridCol>
                <a:gridCol w="257072">
                  <a:extLst>
                    <a:ext uri="{9D8B030D-6E8A-4147-A177-3AD203B41FA5}">
                      <a16:colId xmlns:a16="http://schemas.microsoft.com/office/drawing/2014/main" val="917889513"/>
                    </a:ext>
                  </a:extLst>
                </a:gridCol>
                <a:gridCol w="257072">
                  <a:extLst>
                    <a:ext uri="{9D8B030D-6E8A-4147-A177-3AD203B41FA5}">
                      <a16:colId xmlns:a16="http://schemas.microsoft.com/office/drawing/2014/main" val="3900200873"/>
                    </a:ext>
                  </a:extLst>
                </a:gridCol>
                <a:gridCol w="257072">
                  <a:extLst>
                    <a:ext uri="{9D8B030D-6E8A-4147-A177-3AD203B41FA5}">
                      <a16:colId xmlns:a16="http://schemas.microsoft.com/office/drawing/2014/main" val="1110172280"/>
                    </a:ext>
                  </a:extLst>
                </a:gridCol>
                <a:gridCol w="257072">
                  <a:extLst>
                    <a:ext uri="{9D8B030D-6E8A-4147-A177-3AD203B41FA5}">
                      <a16:colId xmlns:a16="http://schemas.microsoft.com/office/drawing/2014/main" val="2790098732"/>
                    </a:ext>
                  </a:extLst>
                </a:gridCol>
                <a:gridCol w="257072">
                  <a:extLst>
                    <a:ext uri="{9D8B030D-6E8A-4147-A177-3AD203B41FA5}">
                      <a16:colId xmlns:a16="http://schemas.microsoft.com/office/drawing/2014/main" val="590412432"/>
                    </a:ext>
                  </a:extLst>
                </a:gridCol>
                <a:gridCol w="257072">
                  <a:extLst>
                    <a:ext uri="{9D8B030D-6E8A-4147-A177-3AD203B41FA5}">
                      <a16:colId xmlns:a16="http://schemas.microsoft.com/office/drawing/2014/main" val="1269897463"/>
                    </a:ext>
                  </a:extLst>
                </a:gridCol>
                <a:gridCol w="257072">
                  <a:extLst>
                    <a:ext uri="{9D8B030D-6E8A-4147-A177-3AD203B41FA5}">
                      <a16:colId xmlns:a16="http://schemas.microsoft.com/office/drawing/2014/main" val="2868056576"/>
                    </a:ext>
                  </a:extLst>
                </a:gridCol>
                <a:gridCol w="257072">
                  <a:extLst>
                    <a:ext uri="{9D8B030D-6E8A-4147-A177-3AD203B41FA5}">
                      <a16:colId xmlns:a16="http://schemas.microsoft.com/office/drawing/2014/main" val="2161358710"/>
                    </a:ext>
                  </a:extLst>
                </a:gridCol>
                <a:gridCol w="257072">
                  <a:extLst>
                    <a:ext uri="{9D8B030D-6E8A-4147-A177-3AD203B41FA5}">
                      <a16:colId xmlns:a16="http://schemas.microsoft.com/office/drawing/2014/main" val="3163057758"/>
                    </a:ext>
                  </a:extLst>
                </a:gridCol>
                <a:gridCol w="257072">
                  <a:extLst>
                    <a:ext uri="{9D8B030D-6E8A-4147-A177-3AD203B41FA5}">
                      <a16:colId xmlns:a16="http://schemas.microsoft.com/office/drawing/2014/main" val="328346012"/>
                    </a:ext>
                  </a:extLst>
                </a:gridCol>
                <a:gridCol w="257072">
                  <a:extLst>
                    <a:ext uri="{9D8B030D-6E8A-4147-A177-3AD203B41FA5}">
                      <a16:colId xmlns:a16="http://schemas.microsoft.com/office/drawing/2014/main" val="1987707740"/>
                    </a:ext>
                  </a:extLst>
                </a:gridCol>
                <a:gridCol w="257072">
                  <a:extLst>
                    <a:ext uri="{9D8B030D-6E8A-4147-A177-3AD203B41FA5}">
                      <a16:colId xmlns:a16="http://schemas.microsoft.com/office/drawing/2014/main" val="996658431"/>
                    </a:ext>
                  </a:extLst>
                </a:gridCol>
                <a:gridCol w="257072">
                  <a:extLst>
                    <a:ext uri="{9D8B030D-6E8A-4147-A177-3AD203B41FA5}">
                      <a16:colId xmlns:a16="http://schemas.microsoft.com/office/drawing/2014/main" val="2612947994"/>
                    </a:ext>
                  </a:extLst>
                </a:gridCol>
                <a:gridCol w="257072">
                  <a:extLst>
                    <a:ext uri="{9D8B030D-6E8A-4147-A177-3AD203B41FA5}">
                      <a16:colId xmlns:a16="http://schemas.microsoft.com/office/drawing/2014/main" val="2148544139"/>
                    </a:ext>
                  </a:extLst>
                </a:gridCol>
                <a:gridCol w="257072">
                  <a:extLst>
                    <a:ext uri="{9D8B030D-6E8A-4147-A177-3AD203B41FA5}">
                      <a16:colId xmlns:a16="http://schemas.microsoft.com/office/drawing/2014/main" val="3249332975"/>
                    </a:ext>
                  </a:extLst>
                </a:gridCol>
                <a:gridCol w="257072">
                  <a:extLst>
                    <a:ext uri="{9D8B030D-6E8A-4147-A177-3AD203B41FA5}">
                      <a16:colId xmlns:a16="http://schemas.microsoft.com/office/drawing/2014/main" val="1654711919"/>
                    </a:ext>
                  </a:extLst>
                </a:gridCol>
                <a:gridCol w="257072">
                  <a:extLst>
                    <a:ext uri="{9D8B030D-6E8A-4147-A177-3AD203B41FA5}">
                      <a16:colId xmlns:a16="http://schemas.microsoft.com/office/drawing/2014/main" val="4015444291"/>
                    </a:ext>
                  </a:extLst>
                </a:gridCol>
                <a:gridCol w="257072">
                  <a:extLst>
                    <a:ext uri="{9D8B030D-6E8A-4147-A177-3AD203B41FA5}">
                      <a16:colId xmlns:a16="http://schemas.microsoft.com/office/drawing/2014/main" val="4236802669"/>
                    </a:ext>
                  </a:extLst>
                </a:gridCol>
                <a:gridCol w="257072">
                  <a:extLst>
                    <a:ext uri="{9D8B030D-6E8A-4147-A177-3AD203B41FA5}">
                      <a16:colId xmlns:a16="http://schemas.microsoft.com/office/drawing/2014/main" val="2318820784"/>
                    </a:ext>
                  </a:extLst>
                </a:gridCol>
                <a:gridCol w="257072">
                  <a:extLst>
                    <a:ext uri="{9D8B030D-6E8A-4147-A177-3AD203B41FA5}">
                      <a16:colId xmlns:a16="http://schemas.microsoft.com/office/drawing/2014/main" val="3970120949"/>
                    </a:ext>
                  </a:extLst>
                </a:gridCol>
                <a:gridCol w="257072">
                  <a:extLst>
                    <a:ext uri="{9D8B030D-6E8A-4147-A177-3AD203B41FA5}">
                      <a16:colId xmlns:a16="http://schemas.microsoft.com/office/drawing/2014/main" val="310546710"/>
                    </a:ext>
                  </a:extLst>
                </a:gridCol>
                <a:gridCol w="257072">
                  <a:extLst>
                    <a:ext uri="{9D8B030D-6E8A-4147-A177-3AD203B41FA5}">
                      <a16:colId xmlns:a16="http://schemas.microsoft.com/office/drawing/2014/main" val="1492156878"/>
                    </a:ext>
                  </a:extLst>
                </a:gridCol>
                <a:gridCol w="257072">
                  <a:extLst>
                    <a:ext uri="{9D8B030D-6E8A-4147-A177-3AD203B41FA5}">
                      <a16:colId xmlns:a16="http://schemas.microsoft.com/office/drawing/2014/main" val="3097457476"/>
                    </a:ext>
                  </a:extLst>
                </a:gridCol>
                <a:gridCol w="257072">
                  <a:extLst>
                    <a:ext uri="{9D8B030D-6E8A-4147-A177-3AD203B41FA5}">
                      <a16:colId xmlns:a16="http://schemas.microsoft.com/office/drawing/2014/main" val="2821193709"/>
                    </a:ext>
                  </a:extLst>
                </a:gridCol>
                <a:gridCol w="257072">
                  <a:extLst>
                    <a:ext uri="{9D8B030D-6E8A-4147-A177-3AD203B41FA5}">
                      <a16:colId xmlns:a16="http://schemas.microsoft.com/office/drawing/2014/main" val="3103761647"/>
                    </a:ext>
                  </a:extLst>
                </a:gridCol>
                <a:gridCol w="257072">
                  <a:extLst>
                    <a:ext uri="{9D8B030D-6E8A-4147-A177-3AD203B41FA5}">
                      <a16:colId xmlns:a16="http://schemas.microsoft.com/office/drawing/2014/main" val="3381576055"/>
                    </a:ext>
                  </a:extLst>
                </a:gridCol>
                <a:gridCol w="257072">
                  <a:extLst>
                    <a:ext uri="{9D8B030D-6E8A-4147-A177-3AD203B41FA5}">
                      <a16:colId xmlns:a16="http://schemas.microsoft.com/office/drawing/2014/main" val="514919813"/>
                    </a:ext>
                  </a:extLst>
                </a:gridCol>
                <a:gridCol w="257072">
                  <a:extLst>
                    <a:ext uri="{9D8B030D-6E8A-4147-A177-3AD203B41FA5}">
                      <a16:colId xmlns:a16="http://schemas.microsoft.com/office/drawing/2014/main" val="542129921"/>
                    </a:ext>
                  </a:extLst>
                </a:gridCol>
              </a:tblGrid>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00604127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5084919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09751841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2877877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87725093"/>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9267710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1110762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1005065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10338952"/>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12984368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869966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5532587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04449343"/>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1020830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587833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41740658"/>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1027698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40379920"/>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1610653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90137604"/>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21432036"/>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4111173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30183601"/>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56168485"/>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76939847"/>
                  </a:ext>
                </a:extLst>
              </a:tr>
              <a:tr h="254782">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300"/>
                    </a:p>
                  </a:txBody>
                  <a:tcPr marL="57034" marR="57034" marT="28517" marB="28517">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35494077"/>
                  </a:ext>
                </a:extLst>
              </a:tr>
            </a:tbl>
          </a:graphicData>
        </a:graphic>
      </p:graphicFrame>
      <p:pic>
        <p:nvPicPr>
          <p:cNvPr id="8" name="Picture 4" descr="Tiếng Việt 3 - Tập Một (Kết nối tri thức với cuộc sống)">
            <a:extLst>
              <a:ext uri="{FF2B5EF4-FFF2-40B4-BE49-F238E27FC236}">
                <a16:creationId xmlns:a16="http://schemas.microsoft.com/office/drawing/2014/main" id="{1C51C785-29F4-7204-793D-3F9F24672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459" y="5301085"/>
            <a:ext cx="978826" cy="1331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ổng hợp Quyển Vở Ô Ly giá rẻ, bán chạy tháng 7/2022 - BeeCost">
            <a:extLst>
              <a:ext uri="{FF2B5EF4-FFF2-40B4-BE49-F238E27FC236}">
                <a16:creationId xmlns:a16="http://schemas.microsoft.com/office/drawing/2014/main" id="{D040251D-5FF1-F9F6-F7D8-3F70438F2B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9" t="7028" r="18992" b="7028"/>
          <a:stretch/>
        </p:blipFill>
        <p:spPr bwMode="auto">
          <a:xfrm>
            <a:off x="5546416" y="5277481"/>
            <a:ext cx="966986" cy="1331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A34C87-DEA1-FD50-1FA1-022C1460C8C4}"/>
              </a:ext>
            </a:extLst>
          </p:cNvPr>
          <p:cNvSpPr txBox="1"/>
          <p:nvPr/>
        </p:nvSpPr>
        <p:spPr>
          <a:xfrm>
            <a:off x="3800340" y="83713"/>
            <a:ext cx="4734386" cy="698012"/>
          </a:xfrm>
          <a:prstGeom prst="rect">
            <a:avLst/>
          </a:prstGeom>
          <a:noFill/>
        </p:spPr>
        <p:txBody>
          <a:bodyPr wrap="square" rtlCol="0">
            <a:spAutoFit/>
          </a:bodyPr>
          <a:lstStyle/>
          <a:p>
            <a:pPr algn="ctr"/>
            <a:r>
              <a:rPr lang="en-US" sz="3936">
                <a:solidFill>
                  <a:srgbClr val="002060"/>
                </a:solidFill>
              </a:rPr>
              <a:t>CHUẨN BỊ</a:t>
            </a:r>
          </a:p>
        </p:txBody>
      </p:sp>
      <p:grpSp>
        <p:nvGrpSpPr>
          <p:cNvPr id="7" name="Group 6">
            <a:extLst>
              <a:ext uri="{FF2B5EF4-FFF2-40B4-BE49-F238E27FC236}">
                <a16:creationId xmlns:a16="http://schemas.microsoft.com/office/drawing/2014/main" id="{5ADC4430-C204-EB9E-AB95-4244F22B43D0}"/>
              </a:ext>
            </a:extLst>
          </p:cNvPr>
          <p:cNvGrpSpPr/>
          <p:nvPr/>
        </p:nvGrpSpPr>
        <p:grpSpPr>
          <a:xfrm>
            <a:off x="6487971" y="5301085"/>
            <a:ext cx="1466860" cy="1347167"/>
            <a:chOff x="3709663" y="4543865"/>
            <a:chExt cx="2697848" cy="2477707"/>
          </a:xfrm>
        </p:grpSpPr>
        <p:pic>
          <p:nvPicPr>
            <p:cNvPr id="9" name="Picture 6" descr="Combo 50 cái Thước kẻ mica 30cm |">
              <a:extLst>
                <a:ext uri="{FF2B5EF4-FFF2-40B4-BE49-F238E27FC236}">
                  <a16:creationId xmlns:a16="http://schemas.microsoft.com/office/drawing/2014/main" id="{E93224C9-20FF-7F2A-1ABE-4B6122064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59269">
              <a:off x="3709663" y="4641512"/>
              <a:ext cx="2380059" cy="2380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2DDEB0-260A-04EA-809B-6A1257118880}"/>
                </a:ext>
              </a:extLst>
            </p:cNvPr>
            <p:cNvPicPr>
              <a:picLocks noChangeAspect="1"/>
            </p:cNvPicPr>
            <p:nvPr/>
          </p:nvPicPr>
          <p:blipFill>
            <a:blip r:embed="rId6"/>
            <a:stretch>
              <a:fillRect/>
            </a:stretch>
          </p:blipFill>
          <p:spPr>
            <a:xfrm rot="2160812">
              <a:off x="4232038" y="4668818"/>
              <a:ext cx="682112" cy="2131599"/>
            </a:xfrm>
            <a:prstGeom prst="rect">
              <a:avLst/>
            </a:prstGeom>
          </p:spPr>
        </p:pic>
        <p:pic>
          <p:nvPicPr>
            <p:cNvPr id="11" name="Picture 10">
              <a:extLst>
                <a:ext uri="{FF2B5EF4-FFF2-40B4-BE49-F238E27FC236}">
                  <a16:creationId xmlns:a16="http://schemas.microsoft.com/office/drawing/2014/main" id="{E091FF40-8928-E35C-4DA0-35357988252A}"/>
                </a:ext>
              </a:extLst>
            </p:cNvPr>
            <p:cNvPicPr>
              <a:picLocks noChangeAspect="1"/>
            </p:cNvPicPr>
            <p:nvPr/>
          </p:nvPicPr>
          <p:blipFill>
            <a:blip r:embed="rId7"/>
            <a:stretch>
              <a:fillRect/>
            </a:stretch>
          </p:blipFill>
          <p:spPr>
            <a:xfrm>
              <a:off x="4282241" y="4543865"/>
              <a:ext cx="2125270" cy="2125270"/>
            </a:xfrm>
            <a:prstGeom prst="rect">
              <a:avLst/>
            </a:prstGeom>
          </p:spPr>
        </p:pic>
      </p:grpSp>
      <p:pic>
        <p:nvPicPr>
          <p:cNvPr id="6" name="Picture 2" descr="Bút chì đen HB/SK-PCHB003 (12 cây/hộp) - BITEXSHOP">
            <a:extLst>
              <a:ext uri="{FF2B5EF4-FFF2-40B4-BE49-F238E27FC236}">
                <a16:creationId xmlns:a16="http://schemas.microsoft.com/office/drawing/2014/main" id="{38B5F008-2348-0173-E7CA-B6C80B461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397965" y="5225358"/>
            <a:ext cx="1688797" cy="12877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C9DF1AC-B28F-07DC-1B09-36D6F6FE85EB}"/>
              </a:ext>
            </a:extLst>
          </p:cNvPr>
          <p:cNvSpPr txBox="1"/>
          <p:nvPr/>
        </p:nvSpPr>
        <p:spPr>
          <a:xfrm>
            <a:off x="157956" y="7395246"/>
            <a:ext cx="11547521" cy="857799"/>
          </a:xfrm>
          <a:prstGeom prst="rect">
            <a:avLst/>
          </a:prstGeom>
          <a:noFill/>
        </p:spPr>
        <p:txBody>
          <a:bodyPr wrap="square" rtlCol="0">
            <a:spAutoFit/>
          </a:bodyPr>
          <a:lstStyle/>
          <a:p>
            <a:pPr defTabSz="739683">
              <a:buClrTx/>
              <a:defRPr/>
            </a:pPr>
            <a:r>
              <a:rPr lang="en-VN" sz="4974" b="1" kern="1200">
                <a:solidFill>
                  <a:srgbClr val="7030A0"/>
                </a:solidFill>
                <a:latin typeface="HP001 5 hàng" panose="020B0603050302020204" pitchFamily="34" charset="0"/>
                <a:ea typeface="+mn-ea"/>
                <a:cs typeface="HP001 5H Normal" panose="020B0603050302020204" pitchFamily="34" charset="0"/>
              </a:rPr>
              <a:t>Thứ </a:t>
            </a:r>
            <a:r>
              <a:rPr lang="en-US" sz="4974" b="1" kern="1200">
                <a:solidFill>
                  <a:srgbClr val="7030A0"/>
                </a:solidFill>
                <a:latin typeface="HP001 5 hàng" panose="020B0603050302020204" pitchFamily="34" charset="0"/>
                <a:ea typeface="+mn-ea"/>
                <a:cs typeface="HP001 5H Normal" panose="020B0603050302020204" pitchFamily="34" charset="0"/>
              </a:rPr>
              <a:t>…</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dirty="0">
                <a:solidFill>
                  <a:srgbClr val="7030A0"/>
                </a:solidFill>
                <a:latin typeface="HP001 5 hàng" panose="020B0603050302020204" pitchFamily="34" charset="0"/>
                <a:ea typeface="+mn-ea"/>
                <a:cs typeface="HP001 5H Normal" panose="020B0603050302020204" pitchFamily="34" charset="0"/>
              </a:rPr>
              <a:t>w</a:t>
            </a:r>
            <a:r>
              <a:rPr lang="en-VN" sz="4974" b="1" kern="1200" dirty="0">
                <a:solidFill>
                  <a:srgbClr val="7030A0"/>
                </a:solidFill>
                <a:latin typeface="HP001 5 hàng" panose="020B0603050302020204" pitchFamily="34" charset="0"/>
                <a:ea typeface="+mn-ea"/>
                <a:cs typeface="HP001 5H Normal" panose="020B0603050302020204" pitchFamily="34" charset="0"/>
              </a:rPr>
              <a:t>gà</a:t>
            </a:r>
            <a:r>
              <a:rPr lang="en-US" sz="4974" b="1" kern="1200" err="1">
                <a:solidFill>
                  <a:srgbClr val="7030A0"/>
                </a:solidFill>
                <a:latin typeface="HP001 5 hàng" panose="020B0603050302020204" pitchFamily="34" charset="0"/>
                <a:ea typeface="+mn-ea"/>
                <a:cs typeface="HP001 5H Normal" panose="020B0603050302020204" pitchFamily="34" charset="0"/>
              </a:rPr>
              <a:t>ǀ</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a:solidFill>
                  <a:srgbClr val="7030A0"/>
                </a:solidFill>
                <a:latin typeface="HP001 5 hàng" panose="020B0603050302020204" pitchFamily="34" charset="0"/>
                <a:ea typeface="+mn-ea"/>
                <a:cs typeface="HP001 5H Normal" panose="020B0603050302020204" pitchFamily="34" charset="0"/>
              </a:rPr>
              <a:t>…</a:t>
            </a:r>
            <a:r>
              <a:rPr lang="en-US" sz="4974" b="1">
                <a:solidFill>
                  <a:srgbClr val="7030A0"/>
                </a:solidFill>
                <a:latin typeface="HP001 5 hàng" panose="020B0603050302020204" pitchFamily="34" charset="0"/>
                <a:cs typeface="HP001 5H Normal" panose="020B0603050302020204" pitchFamily="34" charset="0"/>
              </a:rPr>
              <a:t> </a:t>
            </a:r>
            <a:r>
              <a:rPr lang="el-GR" sz="4974" b="1" kern="1200" dirty="0">
                <a:solidFill>
                  <a:srgbClr val="7030A0"/>
                </a:solidFill>
                <a:latin typeface="HP001 5 hàng" panose="020B0603050302020204" pitchFamily="34" charset="0"/>
                <a:ea typeface="+mn-ea"/>
                <a:cs typeface="HP001 5H Normal" panose="020B0603050302020204" pitchFamily="34" charset="0"/>
              </a:rPr>
              <a:t>κ</a:t>
            </a:r>
            <a:r>
              <a:rPr lang="en-VN" sz="4974" b="1" kern="1200" dirty="0">
                <a:solidFill>
                  <a:srgbClr val="7030A0"/>
                </a:solidFill>
                <a:latin typeface="HP001 5 hàng" panose="020B0603050302020204" pitchFamily="34" charset="0"/>
                <a:ea typeface="+mn-ea"/>
                <a:cs typeface="HP001 5H Normal" panose="020B0603050302020204" pitchFamily="34" charset="0"/>
              </a:rPr>
              <a:t>án</a:t>
            </a:r>
            <a:r>
              <a:rPr lang="en-US" sz="4974" b="1" kern="1200" err="1">
                <a:solidFill>
                  <a:srgbClr val="7030A0"/>
                </a:solidFill>
                <a:latin typeface="HP001 5 hàng" panose="020B0603050302020204" pitchFamily="34" charset="0"/>
                <a:ea typeface="+mn-ea"/>
                <a:cs typeface="HP001 5H Normal" panose="020B0603050302020204" pitchFamily="34" charset="0"/>
              </a:rPr>
              <a:t>Ƒ</a:t>
            </a:r>
            <a:r>
              <a:rPr lang="en-US" sz="4974" b="1">
                <a:solidFill>
                  <a:srgbClr val="7030A0"/>
                </a:solidFill>
                <a:latin typeface="HP001 5 hàng" panose="020B0603050302020204" pitchFamily="34" charset="0"/>
                <a:cs typeface="HP001 5H Normal" panose="020B0603050302020204" pitchFamily="34" charset="0"/>
              </a:rPr>
              <a:t> 9</a:t>
            </a:r>
            <a:r>
              <a:rPr lang="en-VN" sz="4974" b="1" kern="1200">
                <a:solidFill>
                  <a:srgbClr val="7030A0"/>
                </a:solidFill>
                <a:latin typeface="HP001 5 hàng" panose="020B0603050302020204" pitchFamily="34" charset="0"/>
                <a:ea typeface="+mn-ea"/>
                <a:cs typeface="HP001 5H Normal" panose="020B0603050302020204" pitchFamily="34" charset="0"/>
              </a:rPr>
              <a:t> </a:t>
            </a:r>
            <a:r>
              <a:rPr lang="en-US" sz="4974" b="1" kern="1200" dirty="0">
                <a:solidFill>
                  <a:srgbClr val="7030A0"/>
                </a:solidFill>
                <a:latin typeface="HP001 5 hàng" panose="020B0603050302020204" pitchFamily="34" charset="0"/>
                <a:ea typeface="+mn-ea"/>
                <a:cs typeface="HP001 5H Normal" panose="020B0603050302020204" pitchFamily="34" charset="0"/>
              </a:rPr>
              <a:t>w</a:t>
            </a:r>
            <a:r>
              <a:rPr lang="en-VN" sz="4974" b="1" kern="1200" dirty="0">
                <a:solidFill>
                  <a:srgbClr val="7030A0"/>
                </a:solidFill>
                <a:latin typeface="HP001 5 hàng" panose="020B0603050302020204" pitchFamily="34" charset="0"/>
                <a:ea typeface="+mn-ea"/>
                <a:cs typeface="HP001 5H Normal" panose="020B0603050302020204" pitchFamily="34" charset="0"/>
              </a:rPr>
              <a:t>ăm 202</a:t>
            </a:r>
            <a:r>
              <a:rPr lang="en-US" sz="4974" b="1" kern="1200" dirty="0">
                <a:solidFill>
                  <a:srgbClr val="7030A0"/>
                </a:solidFill>
                <a:latin typeface="HP001 5 hàng" panose="020B0603050302020204" pitchFamily="34" charset="0"/>
                <a:ea typeface="+mn-ea"/>
                <a:cs typeface="HP001 5H Normal" panose="020B0603050302020204" pitchFamily="34" charset="0"/>
              </a:rPr>
              <a:t>2</a:t>
            </a:r>
            <a:endParaRPr lang="en-VN" sz="4974" b="1" kern="1200" dirty="0">
              <a:solidFill>
                <a:srgbClr val="7030A0"/>
              </a:solidFill>
              <a:latin typeface="HP001 5 hàng" panose="020B0603050302020204" pitchFamily="34" charset="0"/>
              <a:ea typeface="+mn-ea"/>
              <a:cs typeface="HP001 5H Normal" panose="020B0603050302020204" pitchFamily="34" charset="0"/>
            </a:endParaRPr>
          </a:p>
        </p:txBody>
      </p:sp>
      <p:sp>
        <p:nvSpPr>
          <p:cNvPr id="23" name="TextBox 22">
            <a:extLst>
              <a:ext uri="{FF2B5EF4-FFF2-40B4-BE49-F238E27FC236}">
                <a16:creationId xmlns:a16="http://schemas.microsoft.com/office/drawing/2014/main" id="{75541EDB-C8B2-DD7E-8802-43B0F95D124A}"/>
              </a:ext>
            </a:extLst>
          </p:cNvPr>
          <p:cNvSpPr txBox="1"/>
          <p:nvPr/>
        </p:nvSpPr>
        <p:spPr>
          <a:xfrm>
            <a:off x="4139331" y="-1335133"/>
            <a:ext cx="3011090" cy="857799"/>
          </a:xfrm>
          <a:prstGeom prst="rect">
            <a:avLst/>
          </a:prstGeom>
          <a:noFill/>
        </p:spPr>
        <p:txBody>
          <a:bodyPr wrap="square">
            <a:spAutoFit/>
          </a:bodyPr>
          <a:lstStyle/>
          <a:p>
            <a:r>
              <a:rPr lang="en-US" sz="4974" b="1">
                <a:solidFill>
                  <a:srgbClr val="7030A0"/>
                </a:solidFill>
                <a:latin typeface="HP001 4 hàng" panose="020B0603050302020204" pitchFamily="34" charset="0"/>
              </a:rPr>
              <a:t>Chíζ Ǉả</a:t>
            </a:r>
          </a:p>
        </p:txBody>
      </p:sp>
      <p:sp>
        <p:nvSpPr>
          <p:cNvPr id="14" name="TextBox 13">
            <a:extLst>
              <a:ext uri="{FF2B5EF4-FFF2-40B4-BE49-F238E27FC236}">
                <a16:creationId xmlns:a16="http://schemas.microsoft.com/office/drawing/2014/main" id="{9431E0C9-71FC-B90F-B050-C7E74D26AA75}"/>
              </a:ext>
            </a:extLst>
          </p:cNvPr>
          <p:cNvSpPr txBox="1"/>
          <p:nvPr/>
        </p:nvSpPr>
        <p:spPr>
          <a:xfrm>
            <a:off x="1204280" y="1325699"/>
            <a:ext cx="11547521" cy="857799"/>
          </a:xfrm>
          <a:prstGeom prst="rect">
            <a:avLst/>
          </a:prstGeom>
          <a:noFill/>
        </p:spPr>
        <p:txBody>
          <a:bodyPr wrap="square" rtlCol="0">
            <a:spAutoFit/>
          </a:bodyPr>
          <a:lstStyle/>
          <a:p>
            <a:pPr defTabSz="739683">
              <a:buClrTx/>
              <a:defRPr/>
            </a:pPr>
            <a:r>
              <a:rPr lang="en-VN" sz="4974" b="1" kern="1200">
                <a:solidFill>
                  <a:srgbClr val="7030A0"/>
                </a:solidFill>
                <a:latin typeface="HP001 4 hàng" panose="020B0603050302020204" pitchFamily="34" charset="0"/>
                <a:ea typeface="+mn-ea"/>
                <a:cs typeface="HP001 5H Normal" panose="020B0603050302020204" pitchFamily="34" charset="0"/>
              </a:rPr>
              <a:t>Thứ </a:t>
            </a:r>
            <a:r>
              <a:rPr lang="en-US" sz="4974" b="1" kern="1200">
                <a:solidFill>
                  <a:srgbClr val="7030A0"/>
                </a:solidFill>
                <a:latin typeface="HP001 4 hàng" panose="020B0603050302020204" pitchFamily="34" charset="0"/>
                <a:ea typeface="+mn-ea"/>
                <a:cs typeface="HP001 5H Normal" panose="020B0603050302020204" pitchFamily="34" charset="0"/>
              </a:rPr>
              <a:t>Sáu</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dirty="0">
                <a:solidFill>
                  <a:srgbClr val="7030A0"/>
                </a:solidFill>
                <a:latin typeface="HP001 4 hàng" panose="020B0603050302020204" pitchFamily="34" charset="0"/>
                <a:ea typeface="+mn-ea"/>
                <a:cs typeface="HP001 5H Normal" panose="020B0603050302020204" pitchFamily="34" charset="0"/>
              </a:rPr>
              <a:t>w</a:t>
            </a:r>
            <a:r>
              <a:rPr lang="en-VN" sz="4974" b="1" kern="1200" dirty="0">
                <a:solidFill>
                  <a:srgbClr val="7030A0"/>
                </a:solidFill>
                <a:latin typeface="HP001 4 hàng" panose="020B0603050302020204" pitchFamily="34" charset="0"/>
                <a:ea typeface="+mn-ea"/>
                <a:cs typeface="HP001 5H Normal" panose="020B0603050302020204" pitchFamily="34" charset="0"/>
              </a:rPr>
              <a:t>gà</a:t>
            </a:r>
            <a:r>
              <a:rPr lang="en-US" sz="4974" b="1" kern="1200" err="1">
                <a:solidFill>
                  <a:srgbClr val="7030A0"/>
                </a:solidFill>
                <a:latin typeface="HP001 4 hàng" panose="020B0603050302020204" pitchFamily="34" charset="0"/>
                <a:ea typeface="+mn-ea"/>
                <a:cs typeface="HP001 5H Normal" panose="020B0603050302020204" pitchFamily="34" charset="0"/>
              </a:rPr>
              <a:t>ǀ</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a:solidFill>
                  <a:srgbClr val="7030A0"/>
                </a:solidFill>
                <a:latin typeface="HP001 4 hàng" panose="020B0603050302020204" pitchFamily="34" charset="0"/>
                <a:ea typeface="+mn-ea"/>
                <a:cs typeface="HP001 5H Normal" panose="020B0603050302020204" pitchFamily="34" charset="0"/>
              </a:rPr>
              <a:t>…</a:t>
            </a:r>
            <a:r>
              <a:rPr lang="en-US" sz="4974" b="1">
                <a:solidFill>
                  <a:srgbClr val="7030A0"/>
                </a:solidFill>
                <a:latin typeface="HP001 4 hàng" panose="020B0603050302020204" pitchFamily="34" charset="0"/>
                <a:cs typeface="HP001 5H Normal" panose="020B0603050302020204" pitchFamily="34" charset="0"/>
              </a:rPr>
              <a:t> </a:t>
            </a:r>
            <a:r>
              <a:rPr lang="el-GR" sz="4974" b="1" kern="1200" dirty="0">
                <a:solidFill>
                  <a:srgbClr val="7030A0"/>
                </a:solidFill>
                <a:latin typeface="HP001 4 hàng" panose="020B0603050302020204" pitchFamily="34" charset="0"/>
                <a:ea typeface="+mn-ea"/>
                <a:cs typeface="HP001 5H Normal" panose="020B0603050302020204" pitchFamily="34" charset="0"/>
              </a:rPr>
              <a:t>κ</a:t>
            </a:r>
            <a:r>
              <a:rPr lang="en-VN" sz="4974" b="1" kern="1200" dirty="0">
                <a:solidFill>
                  <a:srgbClr val="7030A0"/>
                </a:solidFill>
                <a:latin typeface="HP001 4 hàng" panose="020B0603050302020204" pitchFamily="34" charset="0"/>
                <a:ea typeface="+mn-ea"/>
                <a:cs typeface="HP001 5H Normal" panose="020B0603050302020204" pitchFamily="34" charset="0"/>
              </a:rPr>
              <a:t>án</a:t>
            </a:r>
            <a:r>
              <a:rPr lang="en-US" sz="4974" b="1" kern="1200" err="1">
                <a:solidFill>
                  <a:srgbClr val="7030A0"/>
                </a:solidFill>
                <a:latin typeface="HP001 4 hàng" panose="020B0603050302020204" pitchFamily="34" charset="0"/>
                <a:ea typeface="+mn-ea"/>
                <a:cs typeface="HP001 5H Normal" panose="020B0603050302020204" pitchFamily="34" charset="0"/>
              </a:rPr>
              <a:t>Ƒ</a:t>
            </a:r>
            <a:r>
              <a:rPr lang="en-US" sz="4974" b="1">
                <a:solidFill>
                  <a:srgbClr val="7030A0"/>
                </a:solidFill>
                <a:latin typeface="HP001 4 hàng" panose="020B0603050302020204" pitchFamily="34" charset="0"/>
                <a:cs typeface="HP001 5H Normal" panose="020B0603050302020204" pitchFamily="34" charset="0"/>
              </a:rPr>
              <a:t> …</a:t>
            </a:r>
            <a:r>
              <a:rPr lang="en-VN" sz="4974" b="1" kern="1200">
                <a:solidFill>
                  <a:srgbClr val="7030A0"/>
                </a:solidFill>
                <a:latin typeface="HP001 4 hàng" panose="020B0603050302020204" pitchFamily="34" charset="0"/>
                <a:ea typeface="+mn-ea"/>
                <a:cs typeface="HP001 5H Normal" panose="020B0603050302020204" pitchFamily="34" charset="0"/>
              </a:rPr>
              <a:t> </a:t>
            </a:r>
            <a:r>
              <a:rPr lang="en-US" sz="4974" b="1" kern="1200" dirty="0">
                <a:solidFill>
                  <a:srgbClr val="7030A0"/>
                </a:solidFill>
                <a:latin typeface="HP001 4 hàng" panose="020B0603050302020204" pitchFamily="34" charset="0"/>
                <a:ea typeface="+mn-ea"/>
                <a:cs typeface="HP001 5H Normal" panose="020B0603050302020204" pitchFamily="34" charset="0"/>
              </a:rPr>
              <a:t>w</a:t>
            </a:r>
            <a:r>
              <a:rPr lang="en-VN" sz="4974" b="1" kern="1200" dirty="0">
                <a:solidFill>
                  <a:srgbClr val="7030A0"/>
                </a:solidFill>
                <a:latin typeface="HP001 4 hàng" panose="020B0603050302020204" pitchFamily="34" charset="0"/>
                <a:ea typeface="+mn-ea"/>
                <a:cs typeface="HP001 5H Normal" panose="020B0603050302020204" pitchFamily="34" charset="0"/>
              </a:rPr>
              <a:t>ăm 202</a:t>
            </a:r>
            <a:r>
              <a:rPr lang="en-US" sz="4974" b="1" kern="1200" dirty="0">
                <a:solidFill>
                  <a:srgbClr val="7030A0"/>
                </a:solidFill>
                <a:latin typeface="HP001 4 hàng" panose="020B0603050302020204" pitchFamily="34" charset="0"/>
                <a:ea typeface="+mn-ea"/>
                <a:cs typeface="HP001 5H Normal" panose="020B0603050302020204" pitchFamily="34" charset="0"/>
              </a:rPr>
              <a:t>2</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6" name="TextBox 15">
            <a:extLst>
              <a:ext uri="{FF2B5EF4-FFF2-40B4-BE49-F238E27FC236}">
                <a16:creationId xmlns:a16="http://schemas.microsoft.com/office/drawing/2014/main" id="{CB8E68AE-8986-0D99-77EF-9FA937AF39E8}"/>
              </a:ext>
            </a:extLst>
          </p:cNvPr>
          <p:cNvSpPr txBox="1"/>
          <p:nvPr/>
        </p:nvSpPr>
        <p:spPr>
          <a:xfrm>
            <a:off x="1154143" y="3335409"/>
            <a:ext cx="11146012" cy="923330"/>
          </a:xfrm>
          <a:prstGeom prst="rect">
            <a:avLst/>
          </a:prstGeom>
          <a:noFill/>
        </p:spPr>
        <p:txBody>
          <a:bodyPr wrap="square" rtlCol="0">
            <a:spAutoFit/>
          </a:bodyPr>
          <a:lstStyle/>
          <a:p>
            <a:pPr defTabSz="739683">
              <a:buClrTx/>
              <a:defRPr/>
            </a:pPr>
            <a:r>
              <a:rPr lang="vi-VN" sz="5400" b="1" dirty="0">
                <a:solidFill>
                  <a:srgbClr val="7030A0"/>
                </a:solidFill>
                <a:latin typeface="HP001 4 hàng" panose="020B0603050302020204" pitchFamily="34" charset="0"/>
              </a:rPr>
              <a:t>V</a:t>
            </a:r>
            <a:r>
              <a:rPr lang="el-GR" sz="5400" b="1" dirty="0">
                <a:solidFill>
                  <a:srgbClr val="7030A0"/>
                </a:solidFill>
                <a:latin typeface="HP001 4 hàng" panose="020B0603050302020204" pitchFamily="34" charset="0"/>
              </a:rPr>
              <a:t>Η</a:t>
            </a:r>
            <a:r>
              <a:rPr lang="vi-VN" sz="5400" b="1" dirty="0">
                <a:solidFill>
                  <a:srgbClr val="7030A0"/>
                </a:solidFill>
                <a:latin typeface="HP001 4 hàng" panose="020B0603050302020204" pitchFamily="34" charset="0"/>
              </a:rPr>
              <a:t>Ğt đĲn văn </a:t>
            </a:r>
            <a:r>
              <a:rPr lang="el-GR" sz="5400" b="1" dirty="0">
                <a:solidFill>
                  <a:srgbClr val="7030A0"/>
                </a:solidFill>
                <a:latin typeface="HP001 4 hàng" panose="020B0603050302020204" pitchFamily="34" charset="0"/>
              </a:rPr>
              <a:t>ΓϜ </a:t>
            </a:r>
            <a:r>
              <a:rPr lang="vi-VN" sz="5400" b="1" dirty="0">
                <a:solidFill>
                  <a:srgbClr val="7030A0"/>
                </a:solidFill>
                <a:latin typeface="HP001 4 hàng" panose="020B0603050302020204" pitchFamily="34" charset="0"/>
              </a:rPr>
              <a:t>lại hĲt đųg</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8" name="TextBox 17">
            <a:extLst>
              <a:ext uri="{FF2B5EF4-FFF2-40B4-BE49-F238E27FC236}">
                <a16:creationId xmlns:a16="http://schemas.microsoft.com/office/drawing/2014/main" id="{71D6DCA7-6F61-4E5B-68A8-7E4F6F493AB4}"/>
              </a:ext>
            </a:extLst>
          </p:cNvPr>
          <p:cNvSpPr txBox="1"/>
          <p:nvPr/>
        </p:nvSpPr>
        <p:spPr>
          <a:xfrm>
            <a:off x="3286027" y="2339092"/>
            <a:ext cx="4694337" cy="857799"/>
          </a:xfrm>
          <a:prstGeom prst="rect">
            <a:avLst/>
          </a:prstGeom>
          <a:noFill/>
        </p:spPr>
        <p:txBody>
          <a:bodyPr wrap="square">
            <a:spAutoFit/>
          </a:bodyPr>
          <a:lstStyle/>
          <a:p>
            <a:r>
              <a:rPr lang="en-US" sz="4974" b="1" dirty="0">
                <a:solidFill>
                  <a:srgbClr val="7030A0"/>
                </a:solidFill>
                <a:latin typeface="HP001 4 hàng" panose="020B0603050302020204" pitchFamily="34" charset="0"/>
              </a:rPr>
              <a:t>Lu</a:t>
            </a:r>
            <a:r>
              <a:rPr lang="el-GR" sz="4974" b="1" dirty="0">
                <a:solidFill>
                  <a:srgbClr val="7030A0"/>
                </a:solidFill>
                <a:latin typeface="HP001 4 hàng" panose="020B0603050302020204" pitchFamily="34" charset="0"/>
              </a:rPr>
              <a:t>ΐ</a:t>
            </a:r>
            <a:r>
              <a:rPr lang="en-US" sz="4974" b="1" dirty="0">
                <a:solidFill>
                  <a:srgbClr val="7030A0"/>
                </a:solidFill>
                <a:latin typeface="HP001 4 hàng" panose="020B0603050302020204" pitchFamily="34" charset="0"/>
              </a:rPr>
              <a:t>İn </a:t>
            </a:r>
            <a:r>
              <a:rPr lang="en-US" sz="4974" b="1" dirty="0" err="1">
                <a:solidFill>
                  <a:srgbClr val="7030A0"/>
                </a:solidFill>
                <a:latin typeface="HP001 4 hàng" panose="020B0603050302020204" pitchFamily="34" charset="0"/>
              </a:rPr>
              <a:t>Ǉập</a:t>
            </a:r>
            <a:endParaRPr lang="en-US" sz="4974" b="1" dirty="0">
              <a:solidFill>
                <a:srgbClr val="7030A0"/>
              </a:solidFill>
              <a:latin typeface="HP001 4 hàng" panose="020B0603050302020204" pitchFamily="34" charset="0"/>
            </a:endParaRPr>
          </a:p>
        </p:txBody>
      </p:sp>
      <p:sp>
        <p:nvSpPr>
          <p:cNvPr id="4" name="TextBox 3">
            <a:extLst>
              <a:ext uri="{FF2B5EF4-FFF2-40B4-BE49-F238E27FC236}">
                <a16:creationId xmlns:a16="http://schemas.microsoft.com/office/drawing/2014/main" id="{663B11A3-A6A9-0FFA-5856-CED24ED074D2}"/>
              </a:ext>
            </a:extLst>
          </p:cNvPr>
          <p:cNvSpPr txBox="1"/>
          <p:nvPr/>
        </p:nvSpPr>
        <p:spPr>
          <a:xfrm>
            <a:off x="335903" y="4335761"/>
            <a:ext cx="12602202" cy="923330"/>
          </a:xfrm>
          <a:prstGeom prst="rect">
            <a:avLst/>
          </a:prstGeom>
          <a:noFill/>
        </p:spPr>
        <p:txBody>
          <a:bodyPr wrap="square" rtlCol="0">
            <a:spAutoFit/>
          </a:bodyPr>
          <a:lstStyle/>
          <a:p>
            <a:pPr defTabSz="739683">
              <a:buClrTx/>
              <a:defRPr/>
            </a:pPr>
            <a:r>
              <a:rPr lang="vi-VN" sz="5400" b="1" dirty="0">
                <a:solidFill>
                  <a:srgbClr val="7030A0"/>
                </a:solidFill>
                <a:latin typeface="HP001 4 hàng" panose="020B0603050302020204" pitchFamily="34" charset="0"/>
              </a:rPr>
              <a:t>Ǖ</a:t>
            </a:r>
            <a:r>
              <a:rPr lang="el-GR" sz="5400" b="1" dirty="0">
                <a:solidFill>
                  <a:srgbClr val="7030A0"/>
                </a:solidFill>
                <a:latin typeface="HP001 4 hàng" panose="020B0603050302020204" pitchFamily="34" charset="0"/>
              </a:rPr>
              <a:t>ί</a:t>
            </a:r>
            <a:r>
              <a:rPr lang="vi-VN" sz="5400" b="1" dirty="0">
                <a:solidFill>
                  <a:srgbClr val="7030A0"/>
                </a:solidFill>
                <a:latin typeface="HP001 4 hàng" panose="020B0603050302020204" pitchFamily="34" charset="0"/>
              </a:rPr>
              <a:t>an sát đư</a:t>
            </a:r>
            <a:r>
              <a:rPr lang="el-GR" sz="5400" b="1" dirty="0">
                <a:solidFill>
                  <a:srgbClr val="7030A0"/>
                </a:solidFill>
                <a:latin typeface="HP001 4 hàng" panose="020B0603050302020204" pitchFamily="34" charset="0"/>
              </a:rPr>
              <a:t>ϑ </a:t>
            </a:r>
            <a:r>
              <a:rPr lang="vi-VN" sz="5400" b="1" dirty="0">
                <a:solidFill>
                  <a:srgbClr val="7030A0"/>
                </a:solidFill>
                <a:latin typeface="HP001 4 hàng" panose="020B0603050302020204" pitchFamily="34" charset="0"/>
              </a:rPr>
              <a:t>Ǉr</a:t>
            </a:r>
            <a:r>
              <a:rPr lang="el-GR" sz="5400" b="1" dirty="0">
                <a:solidFill>
                  <a:srgbClr val="7030A0"/>
                </a:solidFill>
                <a:latin typeface="HP001 4 hàng" panose="020B0603050302020204" pitchFamily="34" charset="0"/>
              </a:rPr>
              <a:t>Ϊ</a:t>
            </a:r>
            <a:r>
              <a:rPr lang="vi-VN" sz="5400" b="1" dirty="0">
                <a:solidFill>
                  <a:srgbClr val="7030A0"/>
                </a:solidFill>
                <a:latin typeface="HP001 4 hàng" panose="020B0603050302020204" pitchFamily="34" charset="0"/>
              </a:rPr>
              <a:t>g Ǉra</a:t>
            </a:r>
            <a:r>
              <a:rPr lang="el-GR" sz="5400" b="1" dirty="0">
                <a:solidFill>
                  <a:srgbClr val="7030A0"/>
                </a:solidFill>
                <a:latin typeface="HP001 4 hàng" panose="020B0603050302020204" pitchFamily="34" charset="0"/>
              </a:rPr>
              <a:t>ζ</a:t>
            </a:r>
            <a:endParaRPr lang="en-VN" sz="4974" b="1" kern="1200" dirty="0">
              <a:solidFill>
                <a:srgbClr val="7030A0"/>
              </a:solidFill>
              <a:latin typeface="HP001 4 hàng" panose="020B0603050302020204" pitchFamily="34" charset="0"/>
              <a:ea typeface="+mn-ea"/>
              <a:cs typeface="HP001 5H Normal" panose="020B0603050302020204" pitchFamily="34" charset="0"/>
            </a:endParaRPr>
          </a:p>
        </p:txBody>
      </p:sp>
    </p:spTree>
    <p:extLst>
      <p:ext uri="{BB962C8B-B14F-4D97-AF65-F5344CB8AC3E}">
        <p14:creationId xmlns:p14="http://schemas.microsoft.com/office/powerpoint/2010/main" val="26343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lang="vi-VN" altLang="en-US" sz="6583" kern="12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64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3365" y="1510748"/>
            <a:ext cx="7601148" cy="5010495"/>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90725" y="336756"/>
            <a:ext cx="7246428" cy="706135"/>
          </a:xfrm>
          <a:prstGeom prst="rect">
            <a:avLst/>
          </a:prstGeom>
          <a:noFill/>
        </p:spPr>
        <p:txBody>
          <a:bodyPr wrap="square" rtlCol="0">
            <a:spAutoFit/>
          </a:bodyPr>
          <a:lstStyle/>
          <a:p>
            <a:pPr algn="ctr"/>
            <a:r>
              <a:rPr lang="en-US" sz="3990" b="1" dirty="0" err="1">
                <a:solidFill>
                  <a:srgbClr val="FF0000"/>
                </a:solidFill>
                <a:latin typeface="Calibri" panose="020F0502020204030204" pitchFamily="34" charset="0"/>
                <a:cs typeface="Calibri" panose="020F0502020204030204" pitchFamily="34" charset="0"/>
              </a:rPr>
              <a:t>Các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bước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viết</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thư</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điện</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tử</a:t>
            </a:r>
            <a:endParaRPr lang="en-US" sz="399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976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77367" y="2200182"/>
            <a:ext cx="7322061" cy="2134587"/>
          </a:xfrm>
          <a:prstGeom prst="rect">
            <a:avLst/>
          </a:prstGeom>
        </p:spPr>
      </p:pic>
    </p:spTree>
    <p:extLst>
      <p:ext uri="{BB962C8B-B14F-4D97-AF65-F5344CB8AC3E}">
        <p14:creationId xmlns:p14="http://schemas.microsoft.com/office/powerpoint/2010/main" val="35734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17760" y="533653"/>
            <a:ext cx="9535986" cy="6219122"/>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Đến             </a:t>
            </a:r>
            <a:r>
              <a:rPr lang="en-US" sz="3192" dirty="0">
                <a:solidFill>
                  <a:srgbClr val="002060"/>
                </a:solidFill>
                <a:latin typeface="Calibri" panose="020F0502020204030204" pitchFamily="34" charset="0"/>
                <a:cs typeface="Calibri" panose="020F0502020204030204" pitchFamily="34" charset="0"/>
              </a:rPr>
              <a:t>Son@gmail.com</a:t>
            </a: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Chủ đề       </a:t>
            </a:r>
            <a:r>
              <a:rPr lang="vi-VN" sz="3192" dirty="0">
                <a:solidFill>
                  <a:srgbClr val="002060"/>
                </a:solidFill>
                <a:latin typeface="Calibri" panose="020F0502020204030204" pitchFamily="34" charset="0"/>
                <a:cs typeface="Calibri" panose="020F0502020204030204" pitchFamily="34" charset="0"/>
              </a:rPr>
              <a:t>Hoạt động chào mừng ngày 8/3</a:t>
            </a:r>
            <a:endParaRPr lang="vi-VN" sz="3192" kern="1200" dirty="0">
              <a:solidFill>
                <a:srgbClr val="002060"/>
              </a:solidFill>
              <a:latin typeface="Calibri" panose="020F0502020204030204" pitchFamily="34" charset="0"/>
              <a:cs typeface="Calibri" panose="020F0502020204030204" pitchFamily="34" charset="0"/>
            </a:endParaRPr>
          </a:p>
          <a:p>
            <a:pPr defTabSz="456057">
              <a:buClrTx/>
              <a:defRPr/>
            </a:pPr>
            <a:endParaRPr lang="en-US" sz="3192" kern="1200" dirty="0">
              <a:solidFill>
                <a:srgbClr val="002060"/>
              </a:solidFill>
              <a:latin typeface="Calibri" panose="020F0502020204030204" pitchFamily="34" charset="0"/>
              <a:cs typeface="Calibri" panose="020F0502020204030204" pitchFamily="34" charset="0"/>
            </a:endParaRPr>
          </a:p>
          <a:p>
            <a:pPr defTabSz="456057">
              <a:buClrTx/>
              <a:defRPr/>
            </a:pPr>
            <a:r>
              <a:rPr lang="en-US" sz="3192" kern="1200" dirty="0">
                <a:solidFill>
                  <a:srgbClr val="002060"/>
                </a:solidFill>
                <a:latin typeface="Calibri" panose="020F0502020204030204" pitchFamily="34" charset="0"/>
                <a:cs typeface="Calibri" panose="020F0502020204030204" pitchFamily="34" charset="0"/>
              </a:rPr>
              <a:t>   </a:t>
            </a:r>
            <a:r>
              <a:rPr lang="en-US" sz="3192" kern="1200" dirty="0" err="1">
                <a:solidFill>
                  <a:srgbClr val="002060"/>
                </a:solidFill>
                <a:latin typeface="Calibri" panose="020F0502020204030204" pitchFamily="34" charset="0"/>
                <a:cs typeface="Calibri" panose="020F0502020204030204" pitchFamily="34" charset="0"/>
              </a:rPr>
              <a:t>Sơn</a:t>
            </a:r>
            <a:r>
              <a:rPr lang="en-US" sz="3192" kern="1200" dirty="0">
                <a:solidFill>
                  <a:srgbClr val="002060"/>
                </a:solidFill>
                <a:latin typeface="Calibri" panose="020F0502020204030204" pitchFamily="34" charset="0"/>
                <a:cs typeface="Calibri" panose="020F0502020204030204" pitchFamily="34" charset="0"/>
              </a:rPr>
              <a:t> </a:t>
            </a:r>
            <a:r>
              <a:rPr lang="vi-VN" sz="3192" kern="1200" dirty="0">
                <a:solidFill>
                  <a:srgbClr val="002060"/>
                </a:solidFill>
                <a:latin typeface="Calibri" panose="020F0502020204030204" pitchFamily="34" charset="0"/>
                <a:cs typeface="Calibri" panose="020F0502020204030204" pitchFamily="34" charset="0"/>
              </a:rPr>
              <a:t>thân mến!</a:t>
            </a:r>
          </a:p>
          <a:p>
            <a:pPr algn="just"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192" dirty="0">
                <a:solidFill>
                  <a:srgbClr val="002060"/>
                </a:solidFill>
                <a:latin typeface="Calibri" panose="020F0502020204030204" pitchFamily="34" charset="0"/>
                <a:cs typeface="Calibri" panose="020F0502020204030204" pitchFamily="34" charset="0"/>
              </a:rPr>
              <a:t> </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Tớ </a:t>
            </a:r>
            <a:r>
              <a:rPr lang="vi-VN" sz="3192" kern="1200" dirty="0">
                <a:solidFill>
                  <a:srgbClr val="002060"/>
                </a:solidFill>
                <a:latin typeface="Calibri" panose="020F0502020204030204" pitchFamily="34" charset="0"/>
                <a:cs typeface="Calibri" panose="020F0502020204030204" pitchFamily="34" charset="0"/>
              </a:rPr>
              <a:t>cảm ơn cậu đã thông báo cho lớp tớ cùng tham gia.</a:t>
            </a:r>
            <a:endParaRPr lang="en-US" sz="3192" kern="1200" dirty="0">
              <a:solidFill>
                <a:srgbClr val="002060"/>
              </a:solidFill>
              <a:latin typeface="Calibri" panose="020F0502020204030204" pitchFamily="34" charset="0"/>
              <a:cs typeface="Calibri" panose="020F0502020204030204" pitchFamily="34" charset="0"/>
            </a:endParaRP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Tạm biệt Sơn. Chúc bạn buổi tối vui vẻ.</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Dương.</a:t>
            </a:r>
            <a:endParaRPr lang="vi-VN" sz="3192" kern="1200" dirty="0">
              <a:solidFill>
                <a:srgbClr val="002060"/>
              </a:solidFill>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17761" y="3620"/>
            <a:ext cx="9218119" cy="663373"/>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r>
              <a:rPr lang="vi-VN" sz="2494" b="1" kern="1200">
                <a:solidFill>
                  <a:sysClr val="windowText" lastClr="000000"/>
                </a:solidFill>
                <a:latin typeface="字魂35号-经典雅黑"/>
              </a:rPr>
              <a:t>Thư </a:t>
            </a:r>
            <a:r>
              <a:rPr lang="vi-VN" sz="2494" b="1" kern="1200" dirty="0" err="1">
                <a:solidFill>
                  <a:sysClr val="windowText" lastClr="000000"/>
                </a:solidFill>
                <a:latin typeface="字魂35号-经典雅黑"/>
              </a:rPr>
              <a:t>mới</a:t>
            </a:r>
            <a:endParaRPr lang="en-US" sz="2494" b="1" kern="1200" dirty="0">
              <a:solidFill>
                <a:sysClr val="windowText" lastClr="000000"/>
              </a:solidFill>
              <a:latin typeface="字魂35号-经典雅黑"/>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1581" y="1387917"/>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07592" y="1872490"/>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9508"/>
            <a:ext cx="2071313" cy="7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2114">
              <a:spcBef>
                <a:spcPct val="50000"/>
              </a:spcBef>
              <a:buClrTx/>
              <a:buNone/>
              <a:defRPr/>
            </a:pPr>
            <a:r>
              <a:rPr lang="en-US" altLang="en-US" sz="4389" b="1" kern="1200" dirty="0">
                <a:solidFill>
                  <a:srgbClr val="C00000"/>
                </a:solidFill>
              </a:rPr>
              <a:t>MẪU:</a:t>
            </a:r>
            <a:endParaRPr lang="vi-VN" altLang="en-US" sz="4389" b="1" kern="1200" dirty="0">
              <a:solidFill>
                <a:srgbClr val="C00000"/>
              </a:solidFill>
            </a:endParaRPr>
          </a:p>
        </p:txBody>
      </p:sp>
    </p:spTree>
    <p:extLst>
      <p:ext uri="{BB962C8B-B14F-4D97-AF65-F5344CB8AC3E}">
        <p14:creationId xmlns:p14="http://schemas.microsoft.com/office/powerpoint/2010/main" val="376807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554" y="2451612"/>
            <a:ext cx="5460730" cy="4397905"/>
          </a:xfrm>
          <a:prstGeom prst="rect">
            <a:avLst/>
          </a:prstGeom>
        </p:spPr>
      </p:pic>
      <p:sp>
        <p:nvSpPr>
          <p:cNvPr id="3" name="TextBox 2">
            <a:extLst>
              <a:ext uri="{FF2B5EF4-FFF2-40B4-BE49-F238E27FC236}">
                <a16:creationId xmlns:a16="http://schemas.microsoft.com/office/drawing/2014/main" id="{E78C94F1-EFCA-5381-E6E0-8B51D3DEB8EC}"/>
              </a:ext>
            </a:extLst>
          </p:cNvPr>
          <p:cNvSpPr txBox="1"/>
          <p:nvPr/>
        </p:nvSpPr>
        <p:spPr>
          <a:xfrm>
            <a:off x="4293704" y="848138"/>
            <a:ext cx="4903304" cy="646331"/>
          </a:xfrm>
          <a:prstGeom prst="rect">
            <a:avLst/>
          </a:prstGeom>
          <a:noFill/>
        </p:spPr>
        <p:txBody>
          <a:bodyPr wrap="square" rtlCol="0">
            <a:spAutoFit/>
          </a:bodyPr>
          <a:lstStyle/>
          <a:p>
            <a:r>
              <a:rPr lang="en-US" sz="3600">
                <a:solidFill>
                  <a:srgbClr val="FF0000"/>
                </a:solidFill>
              </a:rPr>
              <a:t>VIẾT THƯ VÀO VỞ</a:t>
            </a:r>
            <a:endParaRPr lang="vi-VN" sz="3600" dirty="0">
              <a:solidFill>
                <a:srgbClr val="FF0000"/>
              </a:solidFill>
            </a:endParaRPr>
          </a:p>
        </p:txBody>
      </p:sp>
    </p:spTree>
    <p:extLst>
      <p:ext uri="{BB962C8B-B14F-4D97-AF65-F5344CB8AC3E}">
        <p14:creationId xmlns:p14="http://schemas.microsoft.com/office/powerpoint/2010/main" val="25170172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195" y="2872250"/>
            <a:ext cx="6372816" cy="4010374"/>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1989" y="206918"/>
            <a:ext cx="3633208" cy="3231984"/>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123897"/>
              <a:ext cx="2259756" cy="1320361"/>
            </a:xfrm>
            <a:prstGeom prst="rect">
              <a:avLst/>
            </a:prstGeom>
            <a:noFill/>
          </p:spPr>
          <p:txBody>
            <a:bodyPr wrap="square" rtlCol="0">
              <a:spAutoFit/>
            </a:bodyPr>
            <a:lstStyle/>
            <a:p>
              <a:pPr algn="ctr" defTabSz="456057">
                <a:buClrTx/>
                <a:defRPr/>
              </a:pPr>
              <a:r>
                <a:rPr lang="en-US" sz="3990" b="1" kern="1200" dirty="0" err="1">
                  <a:solidFill>
                    <a:srgbClr val="CC00CC"/>
                  </a:solidFill>
                  <a:latin typeface="字魂35号-经典雅黑"/>
                  <a:cs typeface="+mn-cs"/>
                </a:rPr>
                <a:t>Trình</a:t>
              </a:r>
              <a:r>
                <a:rPr lang="en-US" sz="3990" b="1" kern="1200" dirty="0">
                  <a:solidFill>
                    <a:srgbClr val="CC00CC"/>
                  </a:solidFill>
                  <a:latin typeface="字魂35号-经典雅黑"/>
                  <a:cs typeface="+mn-cs"/>
                </a:rPr>
                <a:t> </a:t>
              </a:r>
              <a:r>
                <a:rPr lang="en-US" sz="3990" b="1" kern="1200" dirty="0" err="1">
                  <a:solidFill>
                    <a:srgbClr val="CC00CC"/>
                  </a:solidFill>
                  <a:latin typeface="字魂35号-经典雅黑"/>
                  <a:cs typeface="+mn-cs"/>
                </a:rPr>
                <a:t>bày</a:t>
              </a:r>
              <a:endParaRPr lang="en-US" sz="3990" b="1" kern="1200" dirty="0">
                <a:solidFill>
                  <a:srgbClr val="CC00CC"/>
                </a:solidFill>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79252" y="80215"/>
            <a:ext cx="3633208" cy="3231984"/>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125608"/>
              <a:ext cx="2221399" cy="1320361"/>
            </a:xfrm>
            <a:prstGeom prst="rect">
              <a:avLst/>
            </a:prstGeom>
            <a:noFill/>
          </p:spPr>
          <p:txBody>
            <a:bodyPr wrap="square" rtlCol="0">
              <a:spAutoFit/>
            </a:bodyPr>
            <a:lstStyle/>
            <a:p>
              <a:pPr algn="ctr" defTabSz="456057">
                <a:buClrTx/>
                <a:defRPr/>
              </a:pPr>
              <a:r>
                <a:rPr lang="en-US" sz="3990" b="1" kern="1200">
                  <a:solidFill>
                    <a:srgbClr val="FF3399"/>
                  </a:solidFill>
                  <a:latin typeface="字魂35号-经典雅黑"/>
                  <a:cs typeface="+mn-cs"/>
                </a:rPr>
                <a:t>Nhận xét</a:t>
              </a:r>
            </a:p>
          </p:txBody>
        </p:sp>
      </p:grpSp>
    </p:spTree>
    <p:extLst>
      <p:ext uri="{BB962C8B-B14F-4D97-AF65-F5344CB8AC3E}">
        <p14:creationId xmlns:p14="http://schemas.microsoft.com/office/powerpoint/2010/main" val="36315446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1517" y="643769"/>
            <a:ext cx="6310436" cy="631043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đã</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đúng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yêu</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cầu</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đủ</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các</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phần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của</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thư</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điện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tử</a:t>
                </a:r>
                <a:r>
                  <a:rPr lang="en-US" sz="3491" kern="1200" dirty="0">
                    <a:solidFill>
                      <a:prstClr val="black"/>
                    </a:solidFill>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0834" y="1816471"/>
            <a:ext cx="5507018" cy="5492520"/>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err="1">
                    <a:solidFill>
                      <a:srgbClr val="FF0000"/>
                    </a:solidFill>
                    <a:latin typeface="字魂35号-经典雅黑"/>
                    <a:cs typeface="+mn-cs"/>
                  </a:rPr>
                  <a:t>có</a:t>
                </a:r>
                <a:r>
                  <a:rPr lang="en-US" sz="3491" b="1" kern="1200">
                    <a:solidFill>
                      <a:srgbClr val="FF0000"/>
                    </a:solidFill>
                    <a:latin typeface="字魂35号-经典雅黑"/>
                    <a:cs typeface="+mn-cs"/>
                  </a:rPr>
                  <a:t> nội dung trả lời hay</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dùng</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từ</a:t>
                </a:r>
                <a:r>
                  <a:rPr lang="en-US" sz="3491" kern="1200" dirty="0">
                    <a:solidFill>
                      <a:prstClr val="black"/>
                    </a:solidFill>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695215" y="1439625"/>
            <a:ext cx="4985710" cy="497161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24883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có</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sáng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tạo</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thêm</a:t>
                </a:r>
                <a:r>
                  <a:rPr lang="en-US" sz="3491" kern="1200" dirty="0">
                    <a:solidFill>
                      <a:prstClr val="black"/>
                    </a:solidFill>
                    <a:latin typeface="字魂35号-经典雅黑"/>
                    <a:cs typeface="+mn-cs"/>
                  </a:rPr>
                  <a:t> ý </a:t>
                </a:r>
                <a:r>
                  <a:rPr lang="en-US" sz="3491" kern="1200" dirty="0" err="1">
                    <a:solidFill>
                      <a:prstClr val="black"/>
                    </a:solidFill>
                    <a:latin typeface="字魂35号-经典雅黑"/>
                    <a:cs typeface="+mn-cs"/>
                  </a:rPr>
                  <a:t>mới</a:t>
                </a:r>
                <a:r>
                  <a:rPr lang="en-US" sz="3491" kern="1200" dirty="0">
                    <a:solidFill>
                      <a:prstClr val="black"/>
                    </a:solidFill>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4609466" y="141745"/>
            <a:ext cx="2595727" cy="1727327"/>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456057">
                <a:buClrTx/>
                <a:defRPr/>
              </a:pPr>
              <a:endParaRPr lang="en-US" sz="1995" b="1" kern="1200">
                <a:solidFill>
                  <a:prstClr val="black"/>
                </a:solidFill>
                <a:latin typeface="字魂35号-经典雅黑"/>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835023"/>
            </a:xfrm>
            <a:prstGeom prst="rect">
              <a:avLst/>
            </a:prstGeom>
            <a:noFill/>
          </p:spPr>
          <p:txBody>
            <a:bodyPr wrap="square">
              <a:spAutoFit/>
            </a:bodyPr>
            <a:lstStyle/>
            <a:p>
              <a:pPr algn="ctr" defTabSz="456057">
                <a:buClrTx/>
                <a:defRPr/>
              </a:pPr>
              <a:r>
                <a:rPr lang="en-US" sz="2594" b="1" kern="1200" dirty="0" err="1">
                  <a:solidFill>
                    <a:srgbClr val="CC00CC"/>
                  </a:solidFill>
                  <a:latin typeface="字魂35号-经典雅黑"/>
                  <a:cs typeface="+mn-cs"/>
                </a:rPr>
                <a:t>Trao</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đổi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bài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viết</a:t>
              </a:r>
              <a:endParaRPr lang="en-US" sz="2594" b="1" kern="1200" dirty="0">
                <a:solidFill>
                  <a:srgbClr val="CC00CC"/>
                </a:solidFill>
                <a:latin typeface="字魂35号-经典雅黑"/>
                <a:cs typeface="+mn-cs"/>
              </a:endParaRP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37277" y="8483"/>
            <a:ext cx="2334211" cy="1926707"/>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6930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69336" y="826476"/>
            <a:ext cx="10423166" cy="531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24423" y="2293553"/>
            <a:ext cx="9568079" cy="40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50000"/>
              </a:spcBef>
              <a:buClrTx/>
              <a:buNone/>
              <a:defRPr/>
            </a:pPr>
            <a:r>
              <a:rPr lang="vi-VN" altLang="en-US" sz="3990" b="1" kern="120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Xem lại </a:t>
            </a:r>
            <a:r>
              <a:rPr lang="vi-VN" altLang="en-US" sz="3990" b="1" kern="1200">
                <a:solidFill>
                  <a:srgbClr val="3C72BE"/>
                </a:solidFill>
                <a:latin typeface="Calibri" panose="020F0502020204030204" pitchFamily="34" charset="0"/>
                <a:ea typeface="字魂35号-经典雅黑"/>
                <a:cs typeface="Calibri" panose="020F0502020204030204" pitchFamily="34" charset="0"/>
              </a:rPr>
              <a:t>bài</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 học hôm nay</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Viết thư điện tử cho 1 người thân của em thông báo tình hình học tập.</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Chuẩn bị: bài học tiếp theo</a:t>
            </a:r>
          </a:p>
          <a:p>
            <a:pPr defTabSz="912114">
              <a:spcBef>
                <a:spcPct val="50000"/>
              </a:spcBef>
              <a:buClrTx/>
              <a:buNone/>
              <a:defRPr/>
            </a:pPr>
            <a:endParaRPr lang="en-US" altLang="en-US" sz="3990" b="1" kern="1200">
              <a:solidFill>
                <a:srgbClr val="3C72BE"/>
              </a:solidFill>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191269" y="1066375"/>
            <a:ext cx="775981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0"/>
              </a:spcBef>
              <a:buClrTx/>
              <a:buNone/>
              <a:defRPr/>
            </a:pPr>
            <a:r>
              <a:rPr lang="vi-VN"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DẶN DÒ</a:t>
            </a:r>
            <a:endPar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endParaRPr>
          </a:p>
        </p:txBody>
      </p:sp>
    </p:spTree>
    <p:extLst>
      <p:ext uri="{BB962C8B-B14F-4D97-AF65-F5344CB8AC3E}">
        <p14:creationId xmlns:p14="http://schemas.microsoft.com/office/powerpoint/2010/main" val="68966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34137AE-C49F-4230-85A3-34639B840328}"/>
              </a:ext>
            </a:extLst>
          </p:cNvPr>
          <p:cNvPicPr>
            <a:picLocks noChangeAspect="1"/>
          </p:cNvPicPr>
          <p:nvPr/>
        </p:nvPicPr>
        <p:blipFill>
          <a:blip r:embed="rId8"/>
          <a:stretch>
            <a:fillRect/>
          </a:stretch>
        </p:blipFill>
        <p:spPr>
          <a:xfrm>
            <a:off x="1587103" y="2455989"/>
            <a:ext cx="9158658" cy="1489954"/>
          </a:xfrm>
          <a:prstGeom prst="rect">
            <a:avLst/>
          </a:prstGeom>
        </p:spPr>
      </p:pic>
    </p:spTree>
    <p:extLst>
      <p:ext uri="{BB962C8B-B14F-4D97-AF65-F5344CB8AC3E}">
        <p14:creationId xmlns:p14="http://schemas.microsoft.com/office/powerpoint/2010/main" val="1600956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8483"/>
            <a:ext cx="12161838" cy="6841033"/>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225" y="1960101"/>
            <a:ext cx="3959393" cy="5011034"/>
          </a:xfrm>
          <a:prstGeom prst="rect">
            <a:avLst/>
          </a:prstGeom>
        </p:spPr>
      </p:pic>
      <p:pic>
        <p:nvPicPr>
          <p:cNvPr id="2" name="Picture 1">
            <a:extLst>
              <a:ext uri="{FF2B5EF4-FFF2-40B4-BE49-F238E27FC236}">
                <a16:creationId xmlns:a16="http://schemas.microsoft.com/office/drawing/2014/main" id="{DE4C42B1-133B-480F-A711-BCCE39D74E7B}"/>
              </a:ext>
            </a:extLst>
          </p:cNvPr>
          <p:cNvPicPr>
            <a:picLocks noChangeAspect="1"/>
          </p:cNvPicPr>
          <p:nvPr/>
        </p:nvPicPr>
        <p:blipFill>
          <a:blip r:embed="rId5"/>
          <a:stretch>
            <a:fillRect/>
          </a:stretch>
        </p:blipFill>
        <p:spPr>
          <a:xfrm>
            <a:off x="1162579" y="2554037"/>
            <a:ext cx="9152576" cy="1635909"/>
          </a:xfrm>
          <a:prstGeom prst="rect">
            <a:avLst/>
          </a:prstGeom>
        </p:spPr>
      </p:pic>
    </p:spTree>
    <p:extLst>
      <p:ext uri="{BB962C8B-B14F-4D97-AF65-F5344CB8AC3E}">
        <p14:creationId xmlns:p14="http://schemas.microsoft.com/office/powerpoint/2010/main" val="1367132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3556" y="2006027"/>
            <a:ext cx="9158658" cy="869647"/>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2023" y="2867990"/>
            <a:ext cx="7297735" cy="1046009"/>
          </a:xfrm>
          <a:prstGeom prst="rect">
            <a:avLst/>
          </a:prstGeom>
        </p:spPr>
      </p:pic>
    </p:spTree>
    <p:extLst>
      <p:ext uri="{BB962C8B-B14F-4D97-AF65-F5344CB8AC3E}">
        <p14:creationId xmlns:p14="http://schemas.microsoft.com/office/powerpoint/2010/main" val="6156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298959" y="1883783"/>
            <a:ext cx="934478" cy="934478"/>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1</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623985" y="4070346"/>
            <a:ext cx="946693" cy="889211"/>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2</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58624" y="1760837"/>
            <a:ext cx="8492075" cy="1320165"/>
          </a:xfrm>
          <a:prstGeom prst="rect">
            <a:avLst/>
          </a:prstGeom>
          <a:noFill/>
        </p:spPr>
        <p:txBody>
          <a:bodyPr wrap="square">
            <a:spAutoFit/>
          </a:bodyPr>
          <a:lstStyle/>
          <a:p>
            <a:pPr indent="456057" algn="just"/>
            <a:r>
              <a:rPr lang="en-US"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lang="vi-VN" sz="3990" b="1" kern="12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532124" y="3956330"/>
            <a:ext cx="8492075" cy="1320165"/>
          </a:xfrm>
          <a:prstGeom prst="rect">
            <a:avLst/>
          </a:prstGeom>
          <a:noFill/>
        </p:spPr>
        <p:txBody>
          <a:bodyPr wrap="square">
            <a:spAutoFit/>
          </a:bodyPr>
          <a:lstStyle/>
          <a:p>
            <a:pPr indent="456057" algn="just"/>
            <a:r>
              <a:rPr lang="vi-VN" sz="399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lang="vi-VN" sz="3990" b="1" kern="1200" dirty="0">
              <a:solidFill>
                <a:srgbClr val="FF66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2101" y="829407"/>
            <a:ext cx="10517637" cy="524986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3437" y="249187"/>
            <a:ext cx="7694964" cy="11316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58624" y="405190"/>
            <a:ext cx="998352" cy="831059"/>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886561" y="4561571"/>
            <a:ext cx="2275277" cy="227527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zh-CN" altLang="en-US" sz="1795" kern="1200">
              <a:solidFill>
                <a:prstClr val="white"/>
              </a:solidFill>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id="{754F0B9F-6E3C-4FA7-B6AA-4182B6F24192}"/>
              </a:ext>
            </a:extLst>
          </p:cNvPr>
          <p:cNvPicPr>
            <a:picLocks noChangeAspect="1"/>
          </p:cNvPicPr>
          <p:nvPr/>
        </p:nvPicPr>
        <p:blipFill>
          <a:blip r:embed="rId5"/>
          <a:stretch>
            <a:fillRect/>
          </a:stretch>
        </p:blipFill>
        <p:spPr>
          <a:xfrm>
            <a:off x="3450667" y="292715"/>
            <a:ext cx="5868595" cy="1179801"/>
          </a:xfrm>
          <a:prstGeom prst="rect">
            <a:avLst/>
          </a:prstGeom>
        </p:spPr>
      </p:pic>
    </p:spTree>
    <p:extLst>
      <p:ext uri="{BB962C8B-B14F-4D97-AF65-F5344CB8AC3E}">
        <p14:creationId xmlns:p14="http://schemas.microsoft.com/office/powerpoint/2010/main" val="136828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F28942AF-563D-4004-B5C9-C290AE461E28}"/>
              </a:ext>
            </a:extLst>
          </p:cNvPr>
          <p:cNvPicPr>
            <a:picLocks noChangeAspect="1"/>
          </p:cNvPicPr>
          <p:nvPr/>
        </p:nvPicPr>
        <p:blipFill>
          <a:blip r:embed="rId5"/>
          <a:stretch>
            <a:fillRect/>
          </a:stretch>
        </p:blipFill>
        <p:spPr>
          <a:xfrm>
            <a:off x="2229860" y="2299787"/>
            <a:ext cx="7322061" cy="1441302"/>
          </a:xfrm>
          <a:prstGeom prst="rect">
            <a:avLst/>
          </a:prstGeom>
        </p:spPr>
      </p:pic>
    </p:spTree>
    <p:extLst>
      <p:ext uri="{BB962C8B-B14F-4D97-AF65-F5344CB8AC3E}">
        <p14:creationId xmlns:p14="http://schemas.microsoft.com/office/powerpoint/2010/main" val="3944169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lang="vi-VN" altLang="en-US" sz="6583"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6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61733" y="2215119"/>
            <a:ext cx="3620047"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7278100" y="251898"/>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544951" y="354554"/>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092" b="1" dirty="0">
                <a:solidFill>
                  <a:srgbClr val="C00000"/>
                </a:solidFill>
                <a:latin typeface="Cambria" panose="02040503050406030204" pitchFamily="18" charset="0"/>
                <a:ea typeface="Cambria" panose="02040503050406030204" pitchFamily="18" charset="0"/>
              </a:rPr>
              <a:t>a. Bức thư trên do ai viết, gửi cho ai?</a:t>
            </a:r>
            <a:endParaRPr lang="vi-VN" altLang="en-US" sz="3092" b="1" kern="1200" dirty="0">
              <a:solidFill>
                <a:srgbClr val="C00000"/>
              </a:solidFill>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47246" y="2417618"/>
            <a:ext cx="3429153" cy="2793838"/>
          </a:xfrm>
          <a:prstGeom prst="rect">
            <a:avLst/>
          </a:prstGeom>
          <a:noFill/>
        </p:spPr>
        <p:txBody>
          <a:bodyPr wrap="square">
            <a:spAutoFit/>
          </a:bodyPr>
          <a:lstStyle/>
          <a:p>
            <a:pPr algn="ctr" defTabSz="456057"/>
            <a:r>
              <a:rPr lang="vi-VN" sz="4389"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lang="en-US" sz="4389"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57820" y="825151"/>
            <a:ext cx="7487131" cy="6039620"/>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0929" y="3124954"/>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694369" y="5471809"/>
            <a:ext cx="380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5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04047" y="26923"/>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0" y="26923"/>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092" b="1" dirty="0">
                <a:solidFill>
                  <a:srgbClr val="C00000"/>
                </a:solidFill>
                <a:latin typeface="Cambria" panose="02040503050406030204" pitchFamily="18" charset="0"/>
                <a:ea typeface="Cambria" panose="02040503050406030204" pitchFamily="18" charset="0"/>
              </a:rPr>
              <a:t>b. Thư gồm những phần nào?</a:t>
            </a:r>
            <a:endParaRPr lang="vi-VN" altLang="en-US" sz="3092" b="1" kern="1200" dirty="0">
              <a:solidFill>
                <a:srgbClr val="C0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794426" y="1173430"/>
            <a:ext cx="8076220" cy="5657646"/>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996305" y="2046787"/>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71783" y="262187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1783" y="3181963"/>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1783" y="3790055"/>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1783" y="502799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1" y="3172461"/>
            <a:ext cx="3834224" cy="3087967"/>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0230" y="1025553"/>
            <a:ext cx="933040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399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lang="en-US" altLang="en-US" sz="3990"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73768" y="2756701"/>
            <a:ext cx="6033411"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58810" y="2959199"/>
            <a:ext cx="5578515" cy="2855241"/>
          </a:xfrm>
          <a:prstGeom prst="rect">
            <a:avLst/>
          </a:prstGeom>
          <a:noFill/>
        </p:spPr>
        <p:txBody>
          <a:bodyPr wrap="square">
            <a:spAutoFit/>
          </a:bodyPr>
          <a:lstStyle/>
          <a:p>
            <a:pPr algn="ctr" defTabSz="456057"/>
            <a:r>
              <a:rPr lang="vi-VN" sz="3591"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lang="en-US" sz="3591"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22466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429</Words>
  <Application>Microsoft Office PowerPoint</Application>
  <PresentationFormat>Custom</PresentationFormat>
  <Paragraphs>57</Paragraphs>
  <Slides>18</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字魂35号-经典雅黑</vt:lpstr>
      <vt:lpstr>Gloria Hallelujah</vt:lpstr>
      <vt:lpstr>Raleway SemiBold</vt:lpstr>
      <vt:lpstr>Arial</vt:lpstr>
      <vt:lpstr>Annifont</vt:lpstr>
      <vt:lpstr>Calibri</vt:lpstr>
      <vt:lpstr>Cambria</vt:lpstr>
      <vt:lpstr>HP001 4 hàng</vt:lpstr>
      <vt:lpstr>等线</vt:lpstr>
      <vt:lpstr>Nunito</vt:lpstr>
      <vt:lpstr>HP001 5 hàng</vt:lpstr>
      <vt:lpstr>Maven Pro</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MyPC</cp:lastModifiedBy>
  <cp:revision>196</cp:revision>
  <dcterms:modified xsi:type="dcterms:W3CDTF">2025-03-21T05:52:35Z</dcterms:modified>
</cp:coreProperties>
</file>