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342" r:id="rId2"/>
    <p:sldId id="651" r:id="rId3"/>
    <p:sldId id="647" r:id="rId4"/>
    <p:sldId id="648"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Lst>
  <p:sldSz cx="12161838" cy="6858000"/>
  <p:notesSz cx="6858000" cy="9144000"/>
  <p:embeddedFontLst>
    <p:embeddedFont>
      <p:font typeface="等线" panose="02010600030101010101" pitchFamily="2" charset="-122"/>
      <p:regular r:id="rId21"/>
    </p:embeddedFont>
    <p:embeddedFont>
      <p:font typeface="Annifont" panose="020B0604020202020204"/>
      <p:italic r:id="rId22"/>
    </p:embeddedFont>
    <p:embeddedFont>
      <p:font typeface="Cambria" panose="02040503050406030204" pitchFamily="18" charset="0"/>
      <p:regular r:id="rId23"/>
      <p:bold r:id="rId24"/>
      <p:italic r:id="rId25"/>
      <p:boldItalic r:id="rId26"/>
    </p:embeddedFont>
    <p:embeddedFont>
      <p:font typeface="Gloria Hallelujah" panose="020B0604020202020204" charset="0"/>
      <p:regular r:id="rId27"/>
    </p:embeddedFont>
    <p:embeddedFont>
      <p:font typeface="HP001 4 hàng" panose="020B0604020202020204" charset="0"/>
      <p:regular r:id="rId28"/>
      <p:bold r:id="rId29"/>
    </p:embeddedFont>
    <p:embeddedFont>
      <p:font typeface="HP001 5 hàng" panose="020B0604020202020204" charset="0"/>
      <p:regular r:id="rId30"/>
      <p:bold r:id="rId31"/>
    </p:embeddedFont>
    <p:embeddedFont>
      <p:font typeface="Maven Pro" panose="020B0604020202020204" charset="0"/>
      <p:regular r:id="rId32"/>
      <p:bold r:id="rId33"/>
    </p:embeddedFont>
    <p:embeddedFont>
      <p:font typeface="Nunito" pitchFamily="2" charset="0"/>
      <p:regular r:id="rId34"/>
      <p:bold r:id="rId35"/>
      <p:italic r:id="rId36"/>
      <p:boldItalic r:id="rId37"/>
    </p:embeddedFont>
    <p:embeddedFont>
      <p:font typeface="Raleway SemiBold"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097"/>
    <a:srgbClr val="FF53FF"/>
    <a:srgbClr val="FF9FFF"/>
    <a:srgbClr val="CC00CC"/>
    <a:srgbClr val="CDFFCD"/>
    <a:srgbClr val="9FFF9F"/>
    <a:srgbClr val="A3FFA3"/>
    <a:srgbClr val="97F3E8"/>
    <a:srgbClr val="D2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31963-40AD-4E1E-9959-6DFCE9967D4C}">
  <a:tblStyle styleId="{16931963-40AD-4E1E-9959-6DFCE9967D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autoAdjust="0"/>
    <p:restoredTop sz="89981" autoAdjust="0"/>
  </p:normalViewPr>
  <p:slideViewPr>
    <p:cSldViewPr snapToGrid="0">
      <p:cViewPr varScale="1">
        <p:scale>
          <a:sx n="74" d="100"/>
          <a:sy n="74" d="100"/>
        </p:scale>
        <p:origin x="970" y="4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Theo quan điểm của người soạn: GV nên HDHS tự căn hình thức cân đối trang vở, k nên máy móc về việc lùi mấy ô li</a:t>
            </a:r>
          </a:p>
        </p:txBody>
      </p:sp>
    </p:spTree>
    <p:extLst>
      <p:ext uri="{BB962C8B-B14F-4D97-AF65-F5344CB8AC3E}">
        <p14:creationId xmlns:p14="http://schemas.microsoft.com/office/powerpoint/2010/main" val="408115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968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16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844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1885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806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04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876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3062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7815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7289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
          <p:cNvSpPr/>
          <p:nvPr/>
        </p:nvSpPr>
        <p:spPr>
          <a:xfrm>
            <a:off x="8708781" y="-371332"/>
            <a:ext cx="3499494" cy="172003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9853235" y="1941058"/>
            <a:ext cx="2991457" cy="546540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278409" y="5418325"/>
            <a:ext cx="3390332" cy="261332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263799" y="-371331"/>
            <a:ext cx="2595504" cy="506008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3"/>
          <p:cNvSpPr txBox="1">
            <a:spLocks noGrp="1"/>
          </p:cNvSpPr>
          <p:nvPr>
            <p:ph type="title"/>
          </p:nvPr>
        </p:nvSpPr>
        <p:spPr>
          <a:xfrm>
            <a:off x="3839478" y="1333800"/>
            <a:ext cx="4482882"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8" name="Google Shape;78;p3">
            <a:hlinkClick r:id="" action="ppaction://noaction"/>
          </p:cNvPr>
          <p:cNvSpPr txBox="1">
            <a:spLocks noGrp="1"/>
          </p:cNvSpPr>
          <p:nvPr>
            <p:ph type="subTitle" idx="1"/>
          </p:nvPr>
        </p:nvSpPr>
        <p:spPr>
          <a:xfrm>
            <a:off x="5218026" y="4493067"/>
            <a:ext cx="1726119"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66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4045268" y="3080033"/>
            <a:ext cx="4071502"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2128">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8978599" y="6217200"/>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 name="Google Shape;81;p3"/>
          <p:cNvGrpSpPr/>
          <p:nvPr/>
        </p:nvGrpSpPr>
        <p:grpSpPr>
          <a:xfrm rot="-5400000">
            <a:off x="11481725" y="585751"/>
            <a:ext cx="295696" cy="267183"/>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5" name="Google Shape;85;p3"/>
          <p:cNvSpPr/>
          <p:nvPr/>
        </p:nvSpPr>
        <p:spPr>
          <a:xfrm rot="9965797">
            <a:off x="-541115" y="4341410"/>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 name="Google Shape;86;p3"/>
          <p:cNvGrpSpPr/>
          <p:nvPr/>
        </p:nvGrpSpPr>
        <p:grpSpPr>
          <a:xfrm rot="-6145098">
            <a:off x="1909663" y="5834764"/>
            <a:ext cx="578189" cy="522470"/>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3"/>
          <p:cNvGrpSpPr/>
          <p:nvPr/>
        </p:nvGrpSpPr>
        <p:grpSpPr>
          <a:xfrm rot="-5400000">
            <a:off x="11062150" y="5193745"/>
            <a:ext cx="326429" cy="294966"/>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4" name="Google Shape;94;p3"/>
          <p:cNvSpPr/>
          <p:nvPr/>
        </p:nvSpPr>
        <p:spPr>
          <a:xfrm rot="-4322283">
            <a:off x="338491" y="705572"/>
            <a:ext cx="773556" cy="18077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5" name="Google Shape;95;p3"/>
          <p:cNvGrpSpPr/>
          <p:nvPr/>
        </p:nvGrpSpPr>
        <p:grpSpPr>
          <a:xfrm rot="-5400000">
            <a:off x="1810708" y="656194"/>
            <a:ext cx="295696" cy="267183"/>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600058" y="3868491"/>
            <a:ext cx="3439653"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09475" y="5542353"/>
            <a:ext cx="3898372"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1816" y="-106839"/>
            <a:ext cx="5393673"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880521" y="-295733"/>
            <a:ext cx="4660522"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11942" y="1011936"/>
            <a:ext cx="493775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6610"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7508" y="4018400"/>
            <a:ext cx="3320166"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20837"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22335" y="4018400"/>
            <a:ext cx="3319767"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05064"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06761" y="4018400"/>
            <a:ext cx="3316974"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385598" y="5429217"/>
            <a:ext cx="287197"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196064" y="3308150"/>
            <a:ext cx="372824" cy="336890"/>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89949" y="6237795"/>
            <a:ext cx="1181208"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19911" y="249903"/>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8703" y="1232244"/>
            <a:ext cx="387720" cy="350347"/>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29388" y="314092"/>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12861" y="5886744"/>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7267090" y="-228666"/>
            <a:ext cx="4942397"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392729" y="4453999"/>
            <a:ext cx="4165992"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5700" y="4668132"/>
            <a:ext cx="4657788"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051" y="-461966"/>
            <a:ext cx="515716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1943" y="269176"/>
            <a:ext cx="604057"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0975432" y="2028966"/>
            <a:ext cx="371899"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48579" y="6095818"/>
            <a:ext cx="924439"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72959" y="200179"/>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885479" y="5923262"/>
            <a:ext cx="263693" cy="284375"/>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5875" y="5495984"/>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0998215" y="5660185"/>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5266" y="4065178"/>
            <a:ext cx="294951"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9277527" y="3731314"/>
            <a:ext cx="3545789"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88944" y="5456811"/>
            <a:ext cx="4018662"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48548" y="-261913"/>
            <a:ext cx="5560103"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3172" y="-561368"/>
            <a:ext cx="4804329"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87351" y="2802867"/>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898047" y="2252567"/>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4128" y="3416334"/>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25741" y="394933"/>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499348" y="1337251"/>
            <a:ext cx="295696" cy="267183"/>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3421" y="5146259"/>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0159" y="641130"/>
            <a:ext cx="578189" cy="522470"/>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38385" y="6286178"/>
            <a:ext cx="326429" cy="294966"/>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5948" y="327181"/>
            <a:ext cx="771642"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894580" y="6155394"/>
            <a:ext cx="295696" cy="267183"/>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7"/>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302" y="-119310"/>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67068" y="-225529"/>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24194" y="5162843"/>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221" y="6180597"/>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5554" y="-101851"/>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58867" y="17015"/>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1067"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6"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46674"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05069" y="1178146"/>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13662" y="1129582"/>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194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6126" y="6356351"/>
            <a:ext cx="2736414" cy="365125"/>
          </a:xfrm>
          <a:prstGeom prst="rect">
            <a:avLst/>
          </a:prstGeom>
        </p:spPr>
        <p:txBody>
          <a:bodyPr/>
          <a:lstStyle/>
          <a:p>
            <a:fld id="{D997B5FA-0921-464F-AAE1-844C04324D75}" type="datetimeFigureOut">
              <a:rPr lang="zh-CN" altLang="en-US" smtClean="0"/>
              <a:t>2024/3/6</a:t>
            </a:fld>
            <a:endParaRPr lang="zh-CN" altLang="en-US"/>
          </a:p>
        </p:txBody>
      </p:sp>
      <p:sp>
        <p:nvSpPr>
          <p:cNvPr id="3" name="页脚占位符 2"/>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9298" y="6356351"/>
            <a:ext cx="2736414"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61838"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15822" y="26637"/>
            <a:ext cx="1978750" cy="2217027"/>
          </a:xfrm>
          <a:prstGeom prst="rect">
            <a:avLst/>
          </a:prstGeom>
        </p:spPr>
      </p:pic>
    </p:spTree>
    <p:extLst>
      <p:ext uri="{BB962C8B-B14F-4D97-AF65-F5344CB8AC3E}">
        <p14:creationId xmlns:p14="http://schemas.microsoft.com/office/powerpoint/2010/main" val="35089073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
        <p:nvSpPr>
          <p:cNvPr id="2" name="TextBox 1">
            <a:extLst>
              <a:ext uri="{FF2B5EF4-FFF2-40B4-BE49-F238E27FC236}">
                <a16:creationId xmlns:a16="http://schemas.microsoft.com/office/drawing/2014/main" id="{6105906A-549A-48CE-7B3E-F4B8B2298E0B}"/>
              </a:ext>
            </a:extLst>
          </p:cNvPr>
          <p:cNvSpPr txBox="1"/>
          <p:nvPr userDrawn="1"/>
        </p:nvSpPr>
        <p:spPr>
          <a:xfrm>
            <a:off x="2778202" y="7189224"/>
            <a:ext cx="6605434" cy="461665"/>
          </a:xfrm>
          <a:prstGeom prst="rect">
            <a:avLst/>
          </a:prstGeom>
          <a:noFill/>
        </p:spPr>
        <p:txBody>
          <a:bodyPr wrap="square" rtlCol="0">
            <a:spAutoFit/>
          </a:bodyPr>
          <a:lstStyle/>
          <a:p>
            <a:pPr algn="ctr"/>
            <a:r>
              <a:rPr lang="en-US" sz="3600" baseline="-25000">
                <a:solidFill>
                  <a:srgbClr val="00B050"/>
                </a:solidFill>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75" r:id="rId3"/>
    <p:sldLayoutId id="2147483677" r:id="rId4"/>
    <p:sldLayoutId id="2147483683" r:id="rId5"/>
    <p:sldLayoutId id="21474836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a16="http://schemas.microsoft.com/office/drawing/2014/main" id="{2D7BE26B-1D08-82F1-B138-B2EB070917C0}"/>
              </a:ext>
            </a:extLst>
          </p:cNvPr>
          <p:cNvGraphicFramePr>
            <a:graphicFrameLocks noGrp="1"/>
          </p:cNvGraphicFramePr>
          <p:nvPr>
            <p:extLst>
              <p:ext uri="{D42A27DB-BD31-4B8C-83A1-F6EECF244321}">
                <p14:modId xmlns:p14="http://schemas.microsoft.com/office/powerpoint/2010/main" val="906092582"/>
              </p:ext>
            </p:extLst>
          </p:nvPr>
        </p:nvGraphicFramePr>
        <p:xfrm>
          <a:off x="-752155" y="825805"/>
          <a:ext cx="13367744" cy="6634004"/>
        </p:xfrm>
        <a:graphic>
          <a:graphicData uri="http://schemas.openxmlformats.org/drawingml/2006/table">
            <a:tbl>
              <a:tblPr firstRow="1" bandRow="1"/>
              <a:tblGrid>
                <a:gridCol w="257072">
                  <a:extLst>
                    <a:ext uri="{9D8B030D-6E8A-4147-A177-3AD203B41FA5}">
                      <a16:colId xmlns:a16="http://schemas.microsoft.com/office/drawing/2014/main" val="3141195527"/>
                    </a:ext>
                  </a:extLst>
                </a:gridCol>
                <a:gridCol w="257072">
                  <a:extLst>
                    <a:ext uri="{9D8B030D-6E8A-4147-A177-3AD203B41FA5}">
                      <a16:colId xmlns:a16="http://schemas.microsoft.com/office/drawing/2014/main" val="3151147950"/>
                    </a:ext>
                  </a:extLst>
                </a:gridCol>
                <a:gridCol w="257072">
                  <a:extLst>
                    <a:ext uri="{9D8B030D-6E8A-4147-A177-3AD203B41FA5}">
                      <a16:colId xmlns:a16="http://schemas.microsoft.com/office/drawing/2014/main" val="1514941707"/>
                    </a:ext>
                  </a:extLst>
                </a:gridCol>
                <a:gridCol w="257072">
                  <a:extLst>
                    <a:ext uri="{9D8B030D-6E8A-4147-A177-3AD203B41FA5}">
                      <a16:colId xmlns:a16="http://schemas.microsoft.com/office/drawing/2014/main" val="3092453757"/>
                    </a:ext>
                  </a:extLst>
                </a:gridCol>
                <a:gridCol w="257072">
                  <a:extLst>
                    <a:ext uri="{9D8B030D-6E8A-4147-A177-3AD203B41FA5}">
                      <a16:colId xmlns:a16="http://schemas.microsoft.com/office/drawing/2014/main" val="1705943820"/>
                    </a:ext>
                  </a:extLst>
                </a:gridCol>
                <a:gridCol w="257072">
                  <a:extLst>
                    <a:ext uri="{9D8B030D-6E8A-4147-A177-3AD203B41FA5}">
                      <a16:colId xmlns:a16="http://schemas.microsoft.com/office/drawing/2014/main" val="3899532901"/>
                    </a:ext>
                  </a:extLst>
                </a:gridCol>
                <a:gridCol w="257072">
                  <a:extLst>
                    <a:ext uri="{9D8B030D-6E8A-4147-A177-3AD203B41FA5}">
                      <a16:colId xmlns:a16="http://schemas.microsoft.com/office/drawing/2014/main" val="1504412709"/>
                    </a:ext>
                  </a:extLst>
                </a:gridCol>
                <a:gridCol w="257072">
                  <a:extLst>
                    <a:ext uri="{9D8B030D-6E8A-4147-A177-3AD203B41FA5}">
                      <a16:colId xmlns:a16="http://schemas.microsoft.com/office/drawing/2014/main" val="1466808307"/>
                    </a:ext>
                  </a:extLst>
                </a:gridCol>
                <a:gridCol w="257072">
                  <a:extLst>
                    <a:ext uri="{9D8B030D-6E8A-4147-A177-3AD203B41FA5}">
                      <a16:colId xmlns:a16="http://schemas.microsoft.com/office/drawing/2014/main" val="3502664633"/>
                    </a:ext>
                  </a:extLst>
                </a:gridCol>
                <a:gridCol w="257072">
                  <a:extLst>
                    <a:ext uri="{9D8B030D-6E8A-4147-A177-3AD203B41FA5}">
                      <a16:colId xmlns:a16="http://schemas.microsoft.com/office/drawing/2014/main" val="2380817918"/>
                    </a:ext>
                  </a:extLst>
                </a:gridCol>
                <a:gridCol w="257072">
                  <a:extLst>
                    <a:ext uri="{9D8B030D-6E8A-4147-A177-3AD203B41FA5}">
                      <a16:colId xmlns:a16="http://schemas.microsoft.com/office/drawing/2014/main" val="3543710229"/>
                    </a:ext>
                  </a:extLst>
                </a:gridCol>
                <a:gridCol w="257072">
                  <a:extLst>
                    <a:ext uri="{9D8B030D-6E8A-4147-A177-3AD203B41FA5}">
                      <a16:colId xmlns:a16="http://schemas.microsoft.com/office/drawing/2014/main" val="1226207747"/>
                    </a:ext>
                  </a:extLst>
                </a:gridCol>
                <a:gridCol w="257072">
                  <a:extLst>
                    <a:ext uri="{9D8B030D-6E8A-4147-A177-3AD203B41FA5}">
                      <a16:colId xmlns:a16="http://schemas.microsoft.com/office/drawing/2014/main" val="2622740893"/>
                    </a:ext>
                  </a:extLst>
                </a:gridCol>
                <a:gridCol w="257072">
                  <a:extLst>
                    <a:ext uri="{9D8B030D-6E8A-4147-A177-3AD203B41FA5}">
                      <a16:colId xmlns:a16="http://schemas.microsoft.com/office/drawing/2014/main" val="3358236929"/>
                    </a:ext>
                  </a:extLst>
                </a:gridCol>
                <a:gridCol w="257072">
                  <a:extLst>
                    <a:ext uri="{9D8B030D-6E8A-4147-A177-3AD203B41FA5}">
                      <a16:colId xmlns:a16="http://schemas.microsoft.com/office/drawing/2014/main" val="3794742099"/>
                    </a:ext>
                  </a:extLst>
                </a:gridCol>
                <a:gridCol w="257072">
                  <a:extLst>
                    <a:ext uri="{9D8B030D-6E8A-4147-A177-3AD203B41FA5}">
                      <a16:colId xmlns:a16="http://schemas.microsoft.com/office/drawing/2014/main" val="2906486690"/>
                    </a:ext>
                  </a:extLst>
                </a:gridCol>
                <a:gridCol w="257072">
                  <a:extLst>
                    <a:ext uri="{9D8B030D-6E8A-4147-A177-3AD203B41FA5}">
                      <a16:colId xmlns:a16="http://schemas.microsoft.com/office/drawing/2014/main" val="3922166840"/>
                    </a:ext>
                  </a:extLst>
                </a:gridCol>
                <a:gridCol w="257072">
                  <a:extLst>
                    <a:ext uri="{9D8B030D-6E8A-4147-A177-3AD203B41FA5}">
                      <a16:colId xmlns:a16="http://schemas.microsoft.com/office/drawing/2014/main" val="2779761096"/>
                    </a:ext>
                  </a:extLst>
                </a:gridCol>
                <a:gridCol w="257072">
                  <a:extLst>
                    <a:ext uri="{9D8B030D-6E8A-4147-A177-3AD203B41FA5}">
                      <a16:colId xmlns:a16="http://schemas.microsoft.com/office/drawing/2014/main" val="2495969157"/>
                    </a:ext>
                  </a:extLst>
                </a:gridCol>
                <a:gridCol w="257072">
                  <a:extLst>
                    <a:ext uri="{9D8B030D-6E8A-4147-A177-3AD203B41FA5}">
                      <a16:colId xmlns:a16="http://schemas.microsoft.com/office/drawing/2014/main" val="3626927592"/>
                    </a:ext>
                  </a:extLst>
                </a:gridCol>
                <a:gridCol w="257072">
                  <a:extLst>
                    <a:ext uri="{9D8B030D-6E8A-4147-A177-3AD203B41FA5}">
                      <a16:colId xmlns:a16="http://schemas.microsoft.com/office/drawing/2014/main" val="857701770"/>
                    </a:ext>
                  </a:extLst>
                </a:gridCol>
                <a:gridCol w="257072">
                  <a:extLst>
                    <a:ext uri="{9D8B030D-6E8A-4147-A177-3AD203B41FA5}">
                      <a16:colId xmlns:a16="http://schemas.microsoft.com/office/drawing/2014/main" val="2309374168"/>
                    </a:ext>
                  </a:extLst>
                </a:gridCol>
                <a:gridCol w="257072">
                  <a:extLst>
                    <a:ext uri="{9D8B030D-6E8A-4147-A177-3AD203B41FA5}">
                      <a16:colId xmlns:a16="http://schemas.microsoft.com/office/drawing/2014/main" val="2423937644"/>
                    </a:ext>
                  </a:extLst>
                </a:gridCol>
                <a:gridCol w="257072">
                  <a:extLst>
                    <a:ext uri="{9D8B030D-6E8A-4147-A177-3AD203B41FA5}">
                      <a16:colId xmlns:a16="http://schemas.microsoft.com/office/drawing/2014/main" val="3181772300"/>
                    </a:ext>
                  </a:extLst>
                </a:gridCol>
                <a:gridCol w="257072">
                  <a:extLst>
                    <a:ext uri="{9D8B030D-6E8A-4147-A177-3AD203B41FA5}">
                      <a16:colId xmlns:a16="http://schemas.microsoft.com/office/drawing/2014/main" val="917889513"/>
                    </a:ext>
                  </a:extLst>
                </a:gridCol>
                <a:gridCol w="257072">
                  <a:extLst>
                    <a:ext uri="{9D8B030D-6E8A-4147-A177-3AD203B41FA5}">
                      <a16:colId xmlns:a16="http://schemas.microsoft.com/office/drawing/2014/main" val="3900200873"/>
                    </a:ext>
                  </a:extLst>
                </a:gridCol>
                <a:gridCol w="257072">
                  <a:extLst>
                    <a:ext uri="{9D8B030D-6E8A-4147-A177-3AD203B41FA5}">
                      <a16:colId xmlns:a16="http://schemas.microsoft.com/office/drawing/2014/main" val="1110172280"/>
                    </a:ext>
                  </a:extLst>
                </a:gridCol>
                <a:gridCol w="257072">
                  <a:extLst>
                    <a:ext uri="{9D8B030D-6E8A-4147-A177-3AD203B41FA5}">
                      <a16:colId xmlns:a16="http://schemas.microsoft.com/office/drawing/2014/main" val="2790098732"/>
                    </a:ext>
                  </a:extLst>
                </a:gridCol>
                <a:gridCol w="257072">
                  <a:extLst>
                    <a:ext uri="{9D8B030D-6E8A-4147-A177-3AD203B41FA5}">
                      <a16:colId xmlns:a16="http://schemas.microsoft.com/office/drawing/2014/main" val="590412432"/>
                    </a:ext>
                  </a:extLst>
                </a:gridCol>
                <a:gridCol w="257072">
                  <a:extLst>
                    <a:ext uri="{9D8B030D-6E8A-4147-A177-3AD203B41FA5}">
                      <a16:colId xmlns:a16="http://schemas.microsoft.com/office/drawing/2014/main" val="1269897463"/>
                    </a:ext>
                  </a:extLst>
                </a:gridCol>
                <a:gridCol w="257072">
                  <a:extLst>
                    <a:ext uri="{9D8B030D-6E8A-4147-A177-3AD203B41FA5}">
                      <a16:colId xmlns:a16="http://schemas.microsoft.com/office/drawing/2014/main" val="2868056576"/>
                    </a:ext>
                  </a:extLst>
                </a:gridCol>
                <a:gridCol w="257072">
                  <a:extLst>
                    <a:ext uri="{9D8B030D-6E8A-4147-A177-3AD203B41FA5}">
                      <a16:colId xmlns:a16="http://schemas.microsoft.com/office/drawing/2014/main" val="2161358710"/>
                    </a:ext>
                  </a:extLst>
                </a:gridCol>
                <a:gridCol w="257072">
                  <a:extLst>
                    <a:ext uri="{9D8B030D-6E8A-4147-A177-3AD203B41FA5}">
                      <a16:colId xmlns:a16="http://schemas.microsoft.com/office/drawing/2014/main" val="3163057758"/>
                    </a:ext>
                  </a:extLst>
                </a:gridCol>
                <a:gridCol w="257072">
                  <a:extLst>
                    <a:ext uri="{9D8B030D-6E8A-4147-A177-3AD203B41FA5}">
                      <a16:colId xmlns:a16="http://schemas.microsoft.com/office/drawing/2014/main" val="328346012"/>
                    </a:ext>
                  </a:extLst>
                </a:gridCol>
                <a:gridCol w="257072">
                  <a:extLst>
                    <a:ext uri="{9D8B030D-6E8A-4147-A177-3AD203B41FA5}">
                      <a16:colId xmlns:a16="http://schemas.microsoft.com/office/drawing/2014/main" val="1987707740"/>
                    </a:ext>
                  </a:extLst>
                </a:gridCol>
                <a:gridCol w="257072">
                  <a:extLst>
                    <a:ext uri="{9D8B030D-6E8A-4147-A177-3AD203B41FA5}">
                      <a16:colId xmlns:a16="http://schemas.microsoft.com/office/drawing/2014/main" val="996658431"/>
                    </a:ext>
                  </a:extLst>
                </a:gridCol>
                <a:gridCol w="257072">
                  <a:extLst>
                    <a:ext uri="{9D8B030D-6E8A-4147-A177-3AD203B41FA5}">
                      <a16:colId xmlns:a16="http://schemas.microsoft.com/office/drawing/2014/main" val="2612947994"/>
                    </a:ext>
                  </a:extLst>
                </a:gridCol>
                <a:gridCol w="257072">
                  <a:extLst>
                    <a:ext uri="{9D8B030D-6E8A-4147-A177-3AD203B41FA5}">
                      <a16:colId xmlns:a16="http://schemas.microsoft.com/office/drawing/2014/main" val="2148544139"/>
                    </a:ext>
                  </a:extLst>
                </a:gridCol>
                <a:gridCol w="257072">
                  <a:extLst>
                    <a:ext uri="{9D8B030D-6E8A-4147-A177-3AD203B41FA5}">
                      <a16:colId xmlns:a16="http://schemas.microsoft.com/office/drawing/2014/main" val="3249332975"/>
                    </a:ext>
                  </a:extLst>
                </a:gridCol>
                <a:gridCol w="257072">
                  <a:extLst>
                    <a:ext uri="{9D8B030D-6E8A-4147-A177-3AD203B41FA5}">
                      <a16:colId xmlns:a16="http://schemas.microsoft.com/office/drawing/2014/main" val="1654711919"/>
                    </a:ext>
                  </a:extLst>
                </a:gridCol>
                <a:gridCol w="257072">
                  <a:extLst>
                    <a:ext uri="{9D8B030D-6E8A-4147-A177-3AD203B41FA5}">
                      <a16:colId xmlns:a16="http://schemas.microsoft.com/office/drawing/2014/main" val="4015444291"/>
                    </a:ext>
                  </a:extLst>
                </a:gridCol>
                <a:gridCol w="257072">
                  <a:extLst>
                    <a:ext uri="{9D8B030D-6E8A-4147-A177-3AD203B41FA5}">
                      <a16:colId xmlns:a16="http://schemas.microsoft.com/office/drawing/2014/main" val="4236802669"/>
                    </a:ext>
                  </a:extLst>
                </a:gridCol>
                <a:gridCol w="257072">
                  <a:extLst>
                    <a:ext uri="{9D8B030D-6E8A-4147-A177-3AD203B41FA5}">
                      <a16:colId xmlns:a16="http://schemas.microsoft.com/office/drawing/2014/main" val="2318820784"/>
                    </a:ext>
                  </a:extLst>
                </a:gridCol>
                <a:gridCol w="257072">
                  <a:extLst>
                    <a:ext uri="{9D8B030D-6E8A-4147-A177-3AD203B41FA5}">
                      <a16:colId xmlns:a16="http://schemas.microsoft.com/office/drawing/2014/main" val="3970120949"/>
                    </a:ext>
                  </a:extLst>
                </a:gridCol>
                <a:gridCol w="257072">
                  <a:extLst>
                    <a:ext uri="{9D8B030D-6E8A-4147-A177-3AD203B41FA5}">
                      <a16:colId xmlns:a16="http://schemas.microsoft.com/office/drawing/2014/main" val="310546710"/>
                    </a:ext>
                  </a:extLst>
                </a:gridCol>
                <a:gridCol w="257072">
                  <a:extLst>
                    <a:ext uri="{9D8B030D-6E8A-4147-A177-3AD203B41FA5}">
                      <a16:colId xmlns:a16="http://schemas.microsoft.com/office/drawing/2014/main" val="1492156878"/>
                    </a:ext>
                  </a:extLst>
                </a:gridCol>
                <a:gridCol w="257072">
                  <a:extLst>
                    <a:ext uri="{9D8B030D-6E8A-4147-A177-3AD203B41FA5}">
                      <a16:colId xmlns:a16="http://schemas.microsoft.com/office/drawing/2014/main" val="3097457476"/>
                    </a:ext>
                  </a:extLst>
                </a:gridCol>
                <a:gridCol w="257072">
                  <a:extLst>
                    <a:ext uri="{9D8B030D-6E8A-4147-A177-3AD203B41FA5}">
                      <a16:colId xmlns:a16="http://schemas.microsoft.com/office/drawing/2014/main" val="2821193709"/>
                    </a:ext>
                  </a:extLst>
                </a:gridCol>
                <a:gridCol w="257072">
                  <a:extLst>
                    <a:ext uri="{9D8B030D-6E8A-4147-A177-3AD203B41FA5}">
                      <a16:colId xmlns:a16="http://schemas.microsoft.com/office/drawing/2014/main" val="3103761647"/>
                    </a:ext>
                  </a:extLst>
                </a:gridCol>
                <a:gridCol w="257072">
                  <a:extLst>
                    <a:ext uri="{9D8B030D-6E8A-4147-A177-3AD203B41FA5}">
                      <a16:colId xmlns:a16="http://schemas.microsoft.com/office/drawing/2014/main" val="3381576055"/>
                    </a:ext>
                  </a:extLst>
                </a:gridCol>
                <a:gridCol w="257072">
                  <a:extLst>
                    <a:ext uri="{9D8B030D-6E8A-4147-A177-3AD203B41FA5}">
                      <a16:colId xmlns:a16="http://schemas.microsoft.com/office/drawing/2014/main" val="514919813"/>
                    </a:ext>
                  </a:extLst>
                </a:gridCol>
                <a:gridCol w="257072">
                  <a:extLst>
                    <a:ext uri="{9D8B030D-6E8A-4147-A177-3AD203B41FA5}">
                      <a16:colId xmlns:a16="http://schemas.microsoft.com/office/drawing/2014/main" val="542129921"/>
                    </a:ext>
                  </a:extLst>
                </a:gridCol>
              </a:tblGrid>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00604127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5084919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09751841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2877877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87725093"/>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9267710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1110762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210050650"/>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10338952"/>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2984368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869966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5532587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304449343"/>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10208300"/>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5878334"/>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41740658"/>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10276984"/>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40379920"/>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1610653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90137604"/>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821432036"/>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4111173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3018360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5616848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7693984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35494077"/>
                  </a:ext>
                </a:extLst>
              </a:tr>
            </a:tbl>
          </a:graphicData>
        </a:graphic>
      </p:graphicFrame>
      <p:pic>
        <p:nvPicPr>
          <p:cNvPr id="8" name="Picture 4" descr="Tiếng Việt 3 - Tập Một (Kết nối tri thức với cuộc sống)">
            <a:extLst>
              <a:ext uri="{FF2B5EF4-FFF2-40B4-BE49-F238E27FC236}">
                <a16:creationId xmlns:a16="http://schemas.microsoft.com/office/drawing/2014/main" id="{1C51C785-29F4-7204-793D-3F9F24672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459" y="5301085"/>
            <a:ext cx="978826" cy="13312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ổng hợp Quyển Vở Ô Ly giá rẻ, bán chạy tháng 7/2022 - BeeCost">
            <a:extLst>
              <a:ext uri="{FF2B5EF4-FFF2-40B4-BE49-F238E27FC236}">
                <a16:creationId xmlns:a16="http://schemas.microsoft.com/office/drawing/2014/main" id="{D040251D-5FF1-F9F6-F7D8-3F70438F2B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9" t="7028" r="18992" b="7028"/>
          <a:stretch/>
        </p:blipFill>
        <p:spPr bwMode="auto">
          <a:xfrm>
            <a:off x="5546416" y="5277481"/>
            <a:ext cx="966986" cy="13312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A34C87-DEA1-FD50-1FA1-022C1460C8C4}"/>
              </a:ext>
            </a:extLst>
          </p:cNvPr>
          <p:cNvSpPr txBox="1"/>
          <p:nvPr/>
        </p:nvSpPr>
        <p:spPr>
          <a:xfrm>
            <a:off x="3800340" y="83713"/>
            <a:ext cx="4734386" cy="698012"/>
          </a:xfrm>
          <a:prstGeom prst="rect">
            <a:avLst/>
          </a:prstGeom>
          <a:noFill/>
        </p:spPr>
        <p:txBody>
          <a:bodyPr wrap="square" rtlCol="0">
            <a:spAutoFit/>
          </a:bodyPr>
          <a:lstStyle/>
          <a:p>
            <a:pPr algn="ctr"/>
            <a:r>
              <a:rPr lang="en-US" sz="3936">
                <a:solidFill>
                  <a:srgbClr val="002060"/>
                </a:solidFill>
              </a:rPr>
              <a:t>CHUẨN BỊ</a:t>
            </a:r>
          </a:p>
        </p:txBody>
      </p:sp>
      <p:grpSp>
        <p:nvGrpSpPr>
          <p:cNvPr id="7" name="Group 6">
            <a:extLst>
              <a:ext uri="{FF2B5EF4-FFF2-40B4-BE49-F238E27FC236}">
                <a16:creationId xmlns:a16="http://schemas.microsoft.com/office/drawing/2014/main" id="{5ADC4430-C204-EB9E-AB95-4244F22B43D0}"/>
              </a:ext>
            </a:extLst>
          </p:cNvPr>
          <p:cNvGrpSpPr/>
          <p:nvPr/>
        </p:nvGrpSpPr>
        <p:grpSpPr>
          <a:xfrm>
            <a:off x="6487971" y="5301085"/>
            <a:ext cx="1466860" cy="1347167"/>
            <a:chOff x="3709663" y="4543865"/>
            <a:chExt cx="2697848" cy="2477707"/>
          </a:xfrm>
        </p:grpSpPr>
        <p:pic>
          <p:nvPicPr>
            <p:cNvPr id="9" name="Picture 6" descr="Combo 50 cái Thước kẻ mica 30cm |">
              <a:extLst>
                <a:ext uri="{FF2B5EF4-FFF2-40B4-BE49-F238E27FC236}">
                  <a16:creationId xmlns:a16="http://schemas.microsoft.com/office/drawing/2014/main" id="{E93224C9-20FF-7F2A-1ABE-4B6122064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59269">
              <a:off x="3709663" y="4641512"/>
              <a:ext cx="2380059" cy="2380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B2DDEB0-260A-04EA-809B-6A1257118880}"/>
                </a:ext>
              </a:extLst>
            </p:cNvPr>
            <p:cNvPicPr>
              <a:picLocks noChangeAspect="1"/>
            </p:cNvPicPr>
            <p:nvPr/>
          </p:nvPicPr>
          <p:blipFill>
            <a:blip r:embed="rId6"/>
            <a:stretch>
              <a:fillRect/>
            </a:stretch>
          </p:blipFill>
          <p:spPr>
            <a:xfrm rot="2160812">
              <a:off x="4232038" y="4668818"/>
              <a:ext cx="682112" cy="2131599"/>
            </a:xfrm>
            <a:prstGeom prst="rect">
              <a:avLst/>
            </a:prstGeom>
          </p:spPr>
        </p:pic>
        <p:pic>
          <p:nvPicPr>
            <p:cNvPr id="11" name="Picture 10">
              <a:extLst>
                <a:ext uri="{FF2B5EF4-FFF2-40B4-BE49-F238E27FC236}">
                  <a16:creationId xmlns:a16="http://schemas.microsoft.com/office/drawing/2014/main" id="{E091FF40-8928-E35C-4DA0-35357988252A}"/>
                </a:ext>
              </a:extLst>
            </p:cNvPr>
            <p:cNvPicPr>
              <a:picLocks noChangeAspect="1"/>
            </p:cNvPicPr>
            <p:nvPr/>
          </p:nvPicPr>
          <p:blipFill>
            <a:blip r:embed="rId7"/>
            <a:stretch>
              <a:fillRect/>
            </a:stretch>
          </p:blipFill>
          <p:spPr>
            <a:xfrm>
              <a:off x="4282241" y="4543865"/>
              <a:ext cx="2125270" cy="2125270"/>
            </a:xfrm>
            <a:prstGeom prst="rect">
              <a:avLst/>
            </a:prstGeom>
          </p:spPr>
        </p:pic>
      </p:grpSp>
      <p:pic>
        <p:nvPicPr>
          <p:cNvPr id="6" name="Picture 2" descr="Bút chì đen HB/SK-PCHB003 (12 cây/hộp) - BITEXSHOP">
            <a:extLst>
              <a:ext uri="{FF2B5EF4-FFF2-40B4-BE49-F238E27FC236}">
                <a16:creationId xmlns:a16="http://schemas.microsoft.com/office/drawing/2014/main" id="{38B5F008-2348-0173-E7CA-B6C80B461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397965" y="5225358"/>
            <a:ext cx="1688797" cy="12877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C9DF1AC-B28F-07DC-1B09-36D6F6FE85EB}"/>
              </a:ext>
            </a:extLst>
          </p:cNvPr>
          <p:cNvSpPr txBox="1"/>
          <p:nvPr/>
        </p:nvSpPr>
        <p:spPr>
          <a:xfrm>
            <a:off x="157956" y="7395246"/>
            <a:ext cx="11547521" cy="857799"/>
          </a:xfrm>
          <a:prstGeom prst="rect">
            <a:avLst/>
          </a:prstGeom>
          <a:noFill/>
        </p:spPr>
        <p:txBody>
          <a:bodyPr wrap="square" rtlCol="0">
            <a:spAutoFit/>
          </a:bodyPr>
          <a:lstStyle/>
          <a:p>
            <a:pPr defTabSz="739683">
              <a:buClrTx/>
              <a:defRPr/>
            </a:pPr>
            <a:r>
              <a:rPr lang="en-VN" sz="4974" b="1" kern="1200">
                <a:solidFill>
                  <a:srgbClr val="7030A0"/>
                </a:solidFill>
                <a:latin typeface="HP001 5 hàng" panose="020B0603050302020204" pitchFamily="34" charset="0"/>
                <a:ea typeface="+mn-ea"/>
                <a:cs typeface="HP001 5H Normal" panose="020B0603050302020204" pitchFamily="34" charset="0"/>
              </a:rPr>
              <a:t>Thứ </a:t>
            </a:r>
            <a:r>
              <a:rPr lang="en-US" sz="4974" b="1" kern="1200">
                <a:solidFill>
                  <a:srgbClr val="7030A0"/>
                </a:solidFill>
                <a:latin typeface="HP001 5 hàng" panose="020B0603050302020204" pitchFamily="34" charset="0"/>
                <a:ea typeface="+mn-ea"/>
                <a:cs typeface="HP001 5H Normal" panose="020B0603050302020204" pitchFamily="34" charset="0"/>
              </a:rPr>
              <a:t>…</a:t>
            </a:r>
            <a:r>
              <a:rPr lang="en-VN" sz="4974" b="1" kern="1200">
                <a:solidFill>
                  <a:srgbClr val="7030A0"/>
                </a:solidFill>
                <a:latin typeface="HP001 5 hàng" panose="020B0603050302020204" pitchFamily="34" charset="0"/>
                <a:ea typeface="+mn-ea"/>
                <a:cs typeface="HP001 5H Normal" panose="020B0603050302020204" pitchFamily="34" charset="0"/>
              </a:rPr>
              <a:t> </a:t>
            </a:r>
            <a:r>
              <a:rPr lang="en-US" sz="4974" b="1" kern="1200" dirty="0">
                <a:solidFill>
                  <a:srgbClr val="7030A0"/>
                </a:solidFill>
                <a:latin typeface="HP001 5 hàng" panose="020B0603050302020204" pitchFamily="34" charset="0"/>
                <a:ea typeface="+mn-ea"/>
                <a:cs typeface="HP001 5H Normal" panose="020B0603050302020204" pitchFamily="34" charset="0"/>
              </a:rPr>
              <a:t>w</a:t>
            </a:r>
            <a:r>
              <a:rPr lang="en-VN" sz="4974" b="1" kern="1200" dirty="0">
                <a:solidFill>
                  <a:srgbClr val="7030A0"/>
                </a:solidFill>
                <a:latin typeface="HP001 5 hàng" panose="020B0603050302020204" pitchFamily="34" charset="0"/>
                <a:ea typeface="+mn-ea"/>
                <a:cs typeface="HP001 5H Normal" panose="020B0603050302020204" pitchFamily="34" charset="0"/>
              </a:rPr>
              <a:t>gà</a:t>
            </a:r>
            <a:r>
              <a:rPr lang="en-US" sz="4974" b="1" kern="1200" err="1">
                <a:solidFill>
                  <a:srgbClr val="7030A0"/>
                </a:solidFill>
                <a:latin typeface="HP001 5 hàng" panose="020B0603050302020204" pitchFamily="34" charset="0"/>
                <a:ea typeface="+mn-ea"/>
                <a:cs typeface="HP001 5H Normal" panose="020B0603050302020204" pitchFamily="34" charset="0"/>
              </a:rPr>
              <a:t>ǀ</a:t>
            </a:r>
            <a:r>
              <a:rPr lang="en-VN" sz="4974" b="1" kern="1200">
                <a:solidFill>
                  <a:srgbClr val="7030A0"/>
                </a:solidFill>
                <a:latin typeface="HP001 5 hàng" panose="020B0603050302020204" pitchFamily="34" charset="0"/>
                <a:ea typeface="+mn-ea"/>
                <a:cs typeface="HP001 5H Normal" panose="020B0603050302020204" pitchFamily="34" charset="0"/>
              </a:rPr>
              <a:t> </a:t>
            </a:r>
            <a:r>
              <a:rPr lang="en-US" sz="4974" b="1" kern="1200">
                <a:solidFill>
                  <a:srgbClr val="7030A0"/>
                </a:solidFill>
                <a:latin typeface="HP001 5 hàng" panose="020B0603050302020204" pitchFamily="34" charset="0"/>
                <a:ea typeface="+mn-ea"/>
                <a:cs typeface="HP001 5H Normal" panose="020B0603050302020204" pitchFamily="34" charset="0"/>
              </a:rPr>
              <a:t>…</a:t>
            </a:r>
            <a:r>
              <a:rPr lang="en-US" sz="4974" b="1">
                <a:solidFill>
                  <a:srgbClr val="7030A0"/>
                </a:solidFill>
                <a:latin typeface="HP001 5 hàng" panose="020B0603050302020204" pitchFamily="34" charset="0"/>
                <a:cs typeface="HP001 5H Normal" panose="020B0603050302020204" pitchFamily="34" charset="0"/>
              </a:rPr>
              <a:t> </a:t>
            </a:r>
            <a:r>
              <a:rPr lang="el-GR" sz="4974" b="1" kern="1200" dirty="0">
                <a:solidFill>
                  <a:srgbClr val="7030A0"/>
                </a:solidFill>
                <a:latin typeface="HP001 5 hàng" panose="020B0603050302020204" pitchFamily="34" charset="0"/>
                <a:ea typeface="+mn-ea"/>
                <a:cs typeface="HP001 5H Normal" panose="020B0603050302020204" pitchFamily="34" charset="0"/>
              </a:rPr>
              <a:t>κ</a:t>
            </a:r>
            <a:r>
              <a:rPr lang="en-VN" sz="4974" b="1" kern="1200" dirty="0">
                <a:solidFill>
                  <a:srgbClr val="7030A0"/>
                </a:solidFill>
                <a:latin typeface="HP001 5 hàng" panose="020B0603050302020204" pitchFamily="34" charset="0"/>
                <a:ea typeface="+mn-ea"/>
                <a:cs typeface="HP001 5H Normal" panose="020B0603050302020204" pitchFamily="34" charset="0"/>
              </a:rPr>
              <a:t>án</a:t>
            </a:r>
            <a:r>
              <a:rPr lang="en-US" sz="4974" b="1" kern="1200" err="1">
                <a:solidFill>
                  <a:srgbClr val="7030A0"/>
                </a:solidFill>
                <a:latin typeface="HP001 5 hàng" panose="020B0603050302020204" pitchFamily="34" charset="0"/>
                <a:ea typeface="+mn-ea"/>
                <a:cs typeface="HP001 5H Normal" panose="020B0603050302020204" pitchFamily="34" charset="0"/>
              </a:rPr>
              <a:t>Ƒ</a:t>
            </a:r>
            <a:r>
              <a:rPr lang="en-US" sz="4974" b="1">
                <a:solidFill>
                  <a:srgbClr val="7030A0"/>
                </a:solidFill>
                <a:latin typeface="HP001 5 hàng" panose="020B0603050302020204" pitchFamily="34" charset="0"/>
                <a:cs typeface="HP001 5H Normal" panose="020B0603050302020204" pitchFamily="34" charset="0"/>
              </a:rPr>
              <a:t> 9</a:t>
            </a:r>
            <a:r>
              <a:rPr lang="en-VN" sz="4974" b="1" kern="1200">
                <a:solidFill>
                  <a:srgbClr val="7030A0"/>
                </a:solidFill>
                <a:latin typeface="HP001 5 hàng" panose="020B0603050302020204" pitchFamily="34" charset="0"/>
                <a:ea typeface="+mn-ea"/>
                <a:cs typeface="HP001 5H Normal" panose="020B0603050302020204" pitchFamily="34" charset="0"/>
              </a:rPr>
              <a:t> </a:t>
            </a:r>
            <a:r>
              <a:rPr lang="en-US" sz="4974" b="1" kern="1200" dirty="0">
                <a:solidFill>
                  <a:srgbClr val="7030A0"/>
                </a:solidFill>
                <a:latin typeface="HP001 5 hàng" panose="020B0603050302020204" pitchFamily="34" charset="0"/>
                <a:ea typeface="+mn-ea"/>
                <a:cs typeface="HP001 5H Normal" panose="020B0603050302020204" pitchFamily="34" charset="0"/>
              </a:rPr>
              <a:t>w</a:t>
            </a:r>
            <a:r>
              <a:rPr lang="en-VN" sz="4974" b="1" kern="1200" dirty="0">
                <a:solidFill>
                  <a:srgbClr val="7030A0"/>
                </a:solidFill>
                <a:latin typeface="HP001 5 hàng" panose="020B0603050302020204" pitchFamily="34" charset="0"/>
                <a:ea typeface="+mn-ea"/>
                <a:cs typeface="HP001 5H Normal" panose="020B0603050302020204" pitchFamily="34" charset="0"/>
              </a:rPr>
              <a:t>ăm 202</a:t>
            </a:r>
            <a:r>
              <a:rPr lang="en-US" sz="4974" b="1" kern="1200" dirty="0">
                <a:solidFill>
                  <a:srgbClr val="7030A0"/>
                </a:solidFill>
                <a:latin typeface="HP001 5 hàng" panose="020B0603050302020204" pitchFamily="34" charset="0"/>
                <a:ea typeface="+mn-ea"/>
                <a:cs typeface="HP001 5H Normal" panose="020B0603050302020204" pitchFamily="34" charset="0"/>
              </a:rPr>
              <a:t>2</a:t>
            </a:r>
            <a:endParaRPr lang="en-VN" sz="4974" b="1" kern="1200" dirty="0">
              <a:solidFill>
                <a:srgbClr val="7030A0"/>
              </a:solidFill>
              <a:latin typeface="HP001 5 hàng" panose="020B0603050302020204" pitchFamily="34" charset="0"/>
              <a:ea typeface="+mn-ea"/>
              <a:cs typeface="HP001 5H Normal" panose="020B0603050302020204" pitchFamily="34" charset="0"/>
            </a:endParaRPr>
          </a:p>
        </p:txBody>
      </p:sp>
      <p:sp>
        <p:nvSpPr>
          <p:cNvPr id="23" name="TextBox 22">
            <a:extLst>
              <a:ext uri="{FF2B5EF4-FFF2-40B4-BE49-F238E27FC236}">
                <a16:creationId xmlns:a16="http://schemas.microsoft.com/office/drawing/2014/main" id="{75541EDB-C8B2-DD7E-8802-43B0F95D124A}"/>
              </a:ext>
            </a:extLst>
          </p:cNvPr>
          <p:cNvSpPr txBox="1"/>
          <p:nvPr/>
        </p:nvSpPr>
        <p:spPr>
          <a:xfrm>
            <a:off x="4139331" y="-1335133"/>
            <a:ext cx="3011090" cy="857799"/>
          </a:xfrm>
          <a:prstGeom prst="rect">
            <a:avLst/>
          </a:prstGeom>
          <a:noFill/>
        </p:spPr>
        <p:txBody>
          <a:bodyPr wrap="square">
            <a:spAutoFit/>
          </a:bodyPr>
          <a:lstStyle/>
          <a:p>
            <a:r>
              <a:rPr lang="en-US" sz="4974" b="1">
                <a:solidFill>
                  <a:srgbClr val="7030A0"/>
                </a:solidFill>
                <a:latin typeface="HP001 4 hàng" panose="020B0603050302020204" pitchFamily="34" charset="0"/>
              </a:rPr>
              <a:t>Chíζ Ǉả</a:t>
            </a:r>
          </a:p>
        </p:txBody>
      </p:sp>
      <p:sp>
        <p:nvSpPr>
          <p:cNvPr id="14" name="TextBox 13">
            <a:extLst>
              <a:ext uri="{FF2B5EF4-FFF2-40B4-BE49-F238E27FC236}">
                <a16:creationId xmlns:a16="http://schemas.microsoft.com/office/drawing/2014/main" id="{9431E0C9-71FC-B90F-B050-C7E74D26AA75}"/>
              </a:ext>
            </a:extLst>
          </p:cNvPr>
          <p:cNvSpPr txBox="1"/>
          <p:nvPr/>
        </p:nvSpPr>
        <p:spPr>
          <a:xfrm>
            <a:off x="1204280" y="1325699"/>
            <a:ext cx="11547521" cy="857799"/>
          </a:xfrm>
          <a:prstGeom prst="rect">
            <a:avLst/>
          </a:prstGeom>
          <a:noFill/>
        </p:spPr>
        <p:txBody>
          <a:bodyPr wrap="square" rtlCol="0">
            <a:spAutoFit/>
          </a:bodyPr>
          <a:lstStyle/>
          <a:p>
            <a:pPr defTabSz="739683">
              <a:buClrTx/>
              <a:defRPr/>
            </a:pPr>
            <a:r>
              <a:rPr lang="en-VN" sz="4974" b="1" kern="1200">
                <a:solidFill>
                  <a:srgbClr val="7030A0"/>
                </a:solidFill>
                <a:latin typeface="HP001 4 hàng" panose="020B0603050302020204" pitchFamily="34" charset="0"/>
                <a:ea typeface="+mn-ea"/>
                <a:cs typeface="HP001 5H Normal" panose="020B0603050302020204" pitchFamily="34" charset="0"/>
              </a:rPr>
              <a:t>Thứ </a:t>
            </a:r>
            <a:r>
              <a:rPr lang="en-US" sz="4974" b="1" kern="1200">
                <a:solidFill>
                  <a:srgbClr val="7030A0"/>
                </a:solidFill>
                <a:latin typeface="HP001 4 hàng" panose="020B0603050302020204" pitchFamily="34" charset="0"/>
                <a:ea typeface="+mn-ea"/>
                <a:cs typeface="HP001 5H Normal" panose="020B0603050302020204" pitchFamily="34" charset="0"/>
              </a:rPr>
              <a:t>Sáu</a:t>
            </a:r>
            <a:r>
              <a:rPr lang="en-VN" sz="4974" b="1" kern="1200">
                <a:solidFill>
                  <a:srgbClr val="7030A0"/>
                </a:solidFill>
                <a:latin typeface="HP001 4 hàng" panose="020B0603050302020204" pitchFamily="34" charset="0"/>
                <a:ea typeface="+mn-ea"/>
                <a:cs typeface="HP001 5H Normal" panose="020B0603050302020204" pitchFamily="34" charset="0"/>
              </a:rPr>
              <a:t> </a:t>
            </a:r>
            <a:r>
              <a:rPr lang="en-US" sz="4974" b="1" kern="1200" dirty="0">
                <a:solidFill>
                  <a:srgbClr val="7030A0"/>
                </a:solidFill>
                <a:latin typeface="HP001 4 hàng" panose="020B0603050302020204" pitchFamily="34" charset="0"/>
                <a:ea typeface="+mn-ea"/>
                <a:cs typeface="HP001 5H Normal" panose="020B0603050302020204" pitchFamily="34" charset="0"/>
              </a:rPr>
              <a:t>w</a:t>
            </a:r>
            <a:r>
              <a:rPr lang="en-VN" sz="4974" b="1" kern="1200" dirty="0">
                <a:solidFill>
                  <a:srgbClr val="7030A0"/>
                </a:solidFill>
                <a:latin typeface="HP001 4 hàng" panose="020B0603050302020204" pitchFamily="34" charset="0"/>
                <a:ea typeface="+mn-ea"/>
                <a:cs typeface="HP001 5H Normal" panose="020B0603050302020204" pitchFamily="34" charset="0"/>
              </a:rPr>
              <a:t>gà</a:t>
            </a:r>
            <a:r>
              <a:rPr lang="en-US" sz="4974" b="1" kern="1200" err="1">
                <a:solidFill>
                  <a:srgbClr val="7030A0"/>
                </a:solidFill>
                <a:latin typeface="HP001 4 hàng" panose="020B0603050302020204" pitchFamily="34" charset="0"/>
                <a:ea typeface="+mn-ea"/>
                <a:cs typeface="HP001 5H Normal" panose="020B0603050302020204" pitchFamily="34" charset="0"/>
              </a:rPr>
              <a:t>ǀ</a:t>
            </a:r>
            <a:r>
              <a:rPr lang="en-VN" sz="4974" b="1" kern="1200">
                <a:solidFill>
                  <a:srgbClr val="7030A0"/>
                </a:solidFill>
                <a:latin typeface="HP001 4 hàng" panose="020B0603050302020204" pitchFamily="34" charset="0"/>
                <a:ea typeface="+mn-ea"/>
                <a:cs typeface="HP001 5H Normal" panose="020B0603050302020204" pitchFamily="34" charset="0"/>
              </a:rPr>
              <a:t> </a:t>
            </a:r>
            <a:r>
              <a:rPr lang="en-US" sz="4974" b="1" kern="1200">
                <a:solidFill>
                  <a:srgbClr val="7030A0"/>
                </a:solidFill>
                <a:latin typeface="HP001 4 hàng" panose="020B0603050302020204" pitchFamily="34" charset="0"/>
                <a:ea typeface="+mn-ea"/>
                <a:cs typeface="HP001 5H Normal" panose="020B0603050302020204" pitchFamily="34" charset="0"/>
              </a:rPr>
              <a:t>…</a:t>
            </a:r>
            <a:r>
              <a:rPr lang="en-US" sz="4974" b="1">
                <a:solidFill>
                  <a:srgbClr val="7030A0"/>
                </a:solidFill>
                <a:latin typeface="HP001 4 hàng" panose="020B0603050302020204" pitchFamily="34" charset="0"/>
                <a:cs typeface="HP001 5H Normal" panose="020B0603050302020204" pitchFamily="34" charset="0"/>
              </a:rPr>
              <a:t> </a:t>
            </a:r>
            <a:r>
              <a:rPr lang="el-GR" sz="4974" b="1" kern="1200" dirty="0">
                <a:solidFill>
                  <a:srgbClr val="7030A0"/>
                </a:solidFill>
                <a:latin typeface="HP001 4 hàng" panose="020B0603050302020204" pitchFamily="34" charset="0"/>
                <a:ea typeface="+mn-ea"/>
                <a:cs typeface="HP001 5H Normal" panose="020B0603050302020204" pitchFamily="34" charset="0"/>
              </a:rPr>
              <a:t>κ</a:t>
            </a:r>
            <a:r>
              <a:rPr lang="en-VN" sz="4974" b="1" kern="1200" dirty="0">
                <a:solidFill>
                  <a:srgbClr val="7030A0"/>
                </a:solidFill>
                <a:latin typeface="HP001 4 hàng" panose="020B0603050302020204" pitchFamily="34" charset="0"/>
                <a:ea typeface="+mn-ea"/>
                <a:cs typeface="HP001 5H Normal" panose="020B0603050302020204" pitchFamily="34" charset="0"/>
              </a:rPr>
              <a:t>án</a:t>
            </a:r>
            <a:r>
              <a:rPr lang="en-US" sz="4974" b="1" kern="1200" err="1">
                <a:solidFill>
                  <a:srgbClr val="7030A0"/>
                </a:solidFill>
                <a:latin typeface="HP001 4 hàng" panose="020B0603050302020204" pitchFamily="34" charset="0"/>
                <a:ea typeface="+mn-ea"/>
                <a:cs typeface="HP001 5H Normal" panose="020B0603050302020204" pitchFamily="34" charset="0"/>
              </a:rPr>
              <a:t>Ƒ</a:t>
            </a:r>
            <a:r>
              <a:rPr lang="en-US" sz="4974" b="1">
                <a:solidFill>
                  <a:srgbClr val="7030A0"/>
                </a:solidFill>
                <a:latin typeface="HP001 4 hàng" panose="020B0603050302020204" pitchFamily="34" charset="0"/>
                <a:cs typeface="HP001 5H Normal" panose="020B0603050302020204" pitchFamily="34" charset="0"/>
              </a:rPr>
              <a:t> …</a:t>
            </a:r>
            <a:r>
              <a:rPr lang="en-VN" sz="4974" b="1" kern="1200">
                <a:solidFill>
                  <a:srgbClr val="7030A0"/>
                </a:solidFill>
                <a:latin typeface="HP001 4 hàng" panose="020B0603050302020204" pitchFamily="34" charset="0"/>
                <a:ea typeface="+mn-ea"/>
                <a:cs typeface="HP001 5H Normal" panose="020B0603050302020204" pitchFamily="34" charset="0"/>
              </a:rPr>
              <a:t> </a:t>
            </a:r>
            <a:r>
              <a:rPr lang="en-US" sz="4974" b="1" kern="1200" dirty="0">
                <a:solidFill>
                  <a:srgbClr val="7030A0"/>
                </a:solidFill>
                <a:latin typeface="HP001 4 hàng" panose="020B0603050302020204" pitchFamily="34" charset="0"/>
                <a:ea typeface="+mn-ea"/>
                <a:cs typeface="HP001 5H Normal" panose="020B0603050302020204" pitchFamily="34" charset="0"/>
              </a:rPr>
              <a:t>w</a:t>
            </a:r>
            <a:r>
              <a:rPr lang="en-VN" sz="4974" b="1" kern="1200" dirty="0">
                <a:solidFill>
                  <a:srgbClr val="7030A0"/>
                </a:solidFill>
                <a:latin typeface="HP001 4 hàng" panose="020B0603050302020204" pitchFamily="34" charset="0"/>
                <a:ea typeface="+mn-ea"/>
                <a:cs typeface="HP001 5H Normal" panose="020B0603050302020204" pitchFamily="34" charset="0"/>
              </a:rPr>
              <a:t>ăm 202</a:t>
            </a:r>
            <a:r>
              <a:rPr lang="en-US" sz="4974" b="1" kern="1200" dirty="0">
                <a:solidFill>
                  <a:srgbClr val="7030A0"/>
                </a:solidFill>
                <a:latin typeface="HP001 4 hàng" panose="020B0603050302020204" pitchFamily="34" charset="0"/>
                <a:ea typeface="+mn-ea"/>
                <a:cs typeface="HP001 5H Normal" panose="020B0603050302020204" pitchFamily="34" charset="0"/>
              </a:rPr>
              <a:t>2</a:t>
            </a:r>
            <a:endParaRPr lang="en-VN" sz="4974"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6" name="TextBox 15">
            <a:extLst>
              <a:ext uri="{FF2B5EF4-FFF2-40B4-BE49-F238E27FC236}">
                <a16:creationId xmlns:a16="http://schemas.microsoft.com/office/drawing/2014/main" id="{CB8E68AE-8986-0D99-77EF-9FA937AF39E8}"/>
              </a:ext>
            </a:extLst>
          </p:cNvPr>
          <p:cNvSpPr txBox="1"/>
          <p:nvPr/>
        </p:nvSpPr>
        <p:spPr>
          <a:xfrm>
            <a:off x="1154143" y="3335409"/>
            <a:ext cx="11146012" cy="923330"/>
          </a:xfrm>
          <a:prstGeom prst="rect">
            <a:avLst/>
          </a:prstGeom>
          <a:noFill/>
        </p:spPr>
        <p:txBody>
          <a:bodyPr wrap="square" rtlCol="0">
            <a:spAutoFit/>
          </a:bodyPr>
          <a:lstStyle/>
          <a:p>
            <a:pPr defTabSz="739683">
              <a:buClrTx/>
              <a:defRPr/>
            </a:pPr>
            <a:r>
              <a:rPr lang="vi-VN" sz="5400" b="1" dirty="0">
                <a:solidFill>
                  <a:srgbClr val="7030A0"/>
                </a:solidFill>
                <a:latin typeface="HP001 4 hàng" panose="020B0603050302020204" pitchFamily="34" charset="0"/>
              </a:rPr>
              <a:t>V</a:t>
            </a:r>
            <a:r>
              <a:rPr lang="el-GR" sz="5400" b="1" dirty="0">
                <a:solidFill>
                  <a:srgbClr val="7030A0"/>
                </a:solidFill>
                <a:latin typeface="HP001 4 hàng" panose="020B0603050302020204" pitchFamily="34" charset="0"/>
              </a:rPr>
              <a:t>Η</a:t>
            </a:r>
            <a:r>
              <a:rPr lang="vi-VN" sz="5400" b="1" dirty="0">
                <a:solidFill>
                  <a:srgbClr val="7030A0"/>
                </a:solidFill>
                <a:latin typeface="HP001 4 hàng" panose="020B0603050302020204" pitchFamily="34" charset="0"/>
              </a:rPr>
              <a:t>Ğt đĲn văn </a:t>
            </a:r>
            <a:r>
              <a:rPr lang="el-GR" sz="5400" b="1" dirty="0">
                <a:solidFill>
                  <a:srgbClr val="7030A0"/>
                </a:solidFill>
                <a:latin typeface="HP001 4 hàng" panose="020B0603050302020204" pitchFamily="34" charset="0"/>
              </a:rPr>
              <a:t>ΓϜ </a:t>
            </a:r>
            <a:r>
              <a:rPr lang="vi-VN" sz="5400" b="1" dirty="0">
                <a:solidFill>
                  <a:srgbClr val="7030A0"/>
                </a:solidFill>
                <a:latin typeface="HP001 4 hàng" panose="020B0603050302020204" pitchFamily="34" charset="0"/>
              </a:rPr>
              <a:t>lại hĲt đųg</a:t>
            </a:r>
            <a:endParaRPr lang="en-VN" sz="4974"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8" name="TextBox 17">
            <a:extLst>
              <a:ext uri="{FF2B5EF4-FFF2-40B4-BE49-F238E27FC236}">
                <a16:creationId xmlns:a16="http://schemas.microsoft.com/office/drawing/2014/main" id="{71D6DCA7-6F61-4E5B-68A8-7E4F6F493AB4}"/>
              </a:ext>
            </a:extLst>
          </p:cNvPr>
          <p:cNvSpPr txBox="1"/>
          <p:nvPr/>
        </p:nvSpPr>
        <p:spPr>
          <a:xfrm>
            <a:off x="3286027" y="2339092"/>
            <a:ext cx="4694337" cy="857799"/>
          </a:xfrm>
          <a:prstGeom prst="rect">
            <a:avLst/>
          </a:prstGeom>
          <a:noFill/>
        </p:spPr>
        <p:txBody>
          <a:bodyPr wrap="square">
            <a:spAutoFit/>
          </a:bodyPr>
          <a:lstStyle/>
          <a:p>
            <a:r>
              <a:rPr lang="en-US" sz="4974" b="1" dirty="0">
                <a:solidFill>
                  <a:srgbClr val="7030A0"/>
                </a:solidFill>
                <a:latin typeface="HP001 4 hàng" panose="020B0603050302020204" pitchFamily="34" charset="0"/>
              </a:rPr>
              <a:t>Lu</a:t>
            </a:r>
            <a:r>
              <a:rPr lang="el-GR" sz="4974" b="1" dirty="0">
                <a:solidFill>
                  <a:srgbClr val="7030A0"/>
                </a:solidFill>
                <a:latin typeface="HP001 4 hàng" panose="020B0603050302020204" pitchFamily="34" charset="0"/>
              </a:rPr>
              <a:t>ΐ</a:t>
            </a:r>
            <a:r>
              <a:rPr lang="en-US" sz="4974" b="1" dirty="0">
                <a:solidFill>
                  <a:srgbClr val="7030A0"/>
                </a:solidFill>
                <a:latin typeface="HP001 4 hàng" panose="020B0603050302020204" pitchFamily="34" charset="0"/>
              </a:rPr>
              <a:t>İn </a:t>
            </a:r>
            <a:r>
              <a:rPr lang="en-US" sz="4974" b="1" dirty="0" err="1">
                <a:solidFill>
                  <a:srgbClr val="7030A0"/>
                </a:solidFill>
                <a:latin typeface="HP001 4 hàng" panose="020B0603050302020204" pitchFamily="34" charset="0"/>
              </a:rPr>
              <a:t>Ǉập</a:t>
            </a:r>
            <a:endParaRPr lang="en-US" sz="4974" b="1" dirty="0">
              <a:solidFill>
                <a:srgbClr val="7030A0"/>
              </a:solidFill>
              <a:latin typeface="HP001 4 hàng" panose="020B0603050302020204" pitchFamily="34" charset="0"/>
            </a:endParaRPr>
          </a:p>
        </p:txBody>
      </p:sp>
      <p:sp>
        <p:nvSpPr>
          <p:cNvPr id="4" name="TextBox 3">
            <a:extLst>
              <a:ext uri="{FF2B5EF4-FFF2-40B4-BE49-F238E27FC236}">
                <a16:creationId xmlns:a16="http://schemas.microsoft.com/office/drawing/2014/main" id="{663B11A3-A6A9-0FFA-5856-CED24ED074D2}"/>
              </a:ext>
            </a:extLst>
          </p:cNvPr>
          <p:cNvSpPr txBox="1"/>
          <p:nvPr/>
        </p:nvSpPr>
        <p:spPr>
          <a:xfrm>
            <a:off x="335903" y="4335761"/>
            <a:ext cx="12602202" cy="923330"/>
          </a:xfrm>
          <a:prstGeom prst="rect">
            <a:avLst/>
          </a:prstGeom>
          <a:noFill/>
        </p:spPr>
        <p:txBody>
          <a:bodyPr wrap="square" rtlCol="0">
            <a:spAutoFit/>
          </a:bodyPr>
          <a:lstStyle/>
          <a:p>
            <a:pPr defTabSz="739683">
              <a:buClrTx/>
              <a:defRPr/>
            </a:pPr>
            <a:r>
              <a:rPr lang="vi-VN" sz="5400" b="1" dirty="0">
                <a:solidFill>
                  <a:srgbClr val="7030A0"/>
                </a:solidFill>
                <a:latin typeface="HP001 4 hàng" panose="020B0603050302020204" pitchFamily="34" charset="0"/>
              </a:rPr>
              <a:t>Ǖ</a:t>
            </a:r>
            <a:r>
              <a:rPr lang="el-GR" sz="5400" b="1" dirty="0">
                <a:solidFill>
                  <a:srgbClr val="7030A0"/>
                </a:solidFill>
                <a:latin typeface="HP001 4 hàng" panose="020B0603050302020204" pitchFamily="34" charset="0"/>
              </a:rPr>
              <a:t>ί</a:t>
            </a:r>
            <a:r>
              <a:rPr lang="vi-VN" sz="5400" b="1" dirty="0">
                <a:solidFill>
                  <a:srgbClr val="7030A0"/>
                </a:solidFill>
                <a:latin typeface="HP001 4 hàng" panose="020B0603050302020204" pitchFamily="34" charset="0"/>
              </a:rPr>
              <a:t>an sát đư</a:t>
            </a:r>
            <a:r>
              <a:rPr lang="el-GR" sz="5400" b="1" dirty="0">
                <a:solidFill>
                  <a:srgbClr val="7030A0"/>
                </a:solidFill>
                <a:latin typeface="HP001 4 hàng" panose="020B0603050302020204" pitchFamily="34" charset="0"/>
              </a:rPr>
              <a:t>ϑ </a:t>
            </a:r>
            <a:r>
              <a:rPr lang="vi-VN" sz="5400" b="1" dirty="0">
                <a:solidFill>
                  <a:srgbClr val="7030A0"/>
                </a:solidFill>
                <a:latin typeface="HP001 4 hàng" panose="020B0603050302020204" pitchFamily="34" charset="0"/>
              </a:rPr>
              <a:t>Ǉr</a:t>
            </a:r>
            <a:r>
              <a:rPr lang="el-GR" sz="5400" b="1" dirty="0">
                <a:solidFill>
                  <a:srgbClr val="7030A0"/>
                </a:solidFill>
                <a:latin typeface="HP001 4 hàng" panose="020B0603050302020204" pitchFamily="34" charset="0"/>
              </a:rPr>
              <a:t>Ϊ</a:t>
            </a:r>
            <a:r>
              <a:rPr lang="vi-VN" sz="5400" b="1" dirty="0">
                <a:solidFill>
                  <a:srgbClr val="7030A0"/>
                </a:solidFill>
                <a:latin typeface="HP001 4 hàng" panose="020B0603050302020204" pitchFamily="34" charset="0"/>
              </a:rPr>
              <a:t>g Ǉra</a:t>
            </a:r>
            <a:r>
              <a:rPr lang="el-GR" sz="5400" b="1" dirty="0">
                <a:solidFill>
                  <a:srgbClr val="7030A0"/>
                </a:solidFill>
                <a:latin typeface="HP001 4 hàng" panose="020B0603050302020204" pitchFamily="34" charset="0"/>
              </a:rPr>
              <a:t>ζ</a:t>
            </a:r>
            <a:endParaRPr lang="en-VN" sz="4974" b="1" kern="1200" dirty="0">
              <a:solidFill>
                <a:srgbClr val="7030A0"/>
              </a:solidFill>
              <a:latin typeface="HP001 4 hàng" panose="020B0603050302020204" pitchFamily="34" charset="0"/>
              <a:ea typeface="+mn-ea"/>
              <a:cs typeface="HP001 5H Normal" panose="020B0603050302020204" pitchFamily="34" charset="0"/>
            </a:endParaRPr>
          </a:p>
        </p:txBody>
      </p:sp>
    </p:spTree>
    <p:extLst>
      <p:ext uri="{BB962C8B-B14F-4D97-AF65-F5344CB8AC3E}">
        <p14:creationId xmlns:p14="http://schemas.microsoft.com/office/powerpoint/2010/main" val="263435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2. </a:t>
            </a:r>
            <a:r>
              <a:rPr lang="vi-VN"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lang="vi-VN" altLang="en-US" sz="6583" kern="12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6427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E8D05-9C04-4232-80B1-83CA5ECD9545}"/>
              </a:ext>
            </a:extLst>
          </p:cNvPr>
          <p:cNvPicPr>
            <a:picLocks noChangeAspect="1"/>
          </p:cNvPicPr>
          <p:nvPr/>
        </p:nvPicPr>
        <p:blipFill>
          <a:blip r:embed="rId2"/>
          <a:stretch>
            <a:fillRect/>
          </a:stretch>
        </p:blipFill>
        <p:spPr>
          <a:xfrm>
            <a:off x="2413365" y="1510748"/>
            <a:ext cx="7601148" cy="5010495"/>
          </a:xfrm>
          <a:prstGeom prst="rect">
            <a:avLst/>
          </a:prstGeom>
        </p:spPr>
      </p:pic>
      <p:sp>
        <p:nvSpPr>
          <p:cNvPr id="10" name="TextBox 9">
            <a:extLst>
              <a:ext uri="{FF2B5EF4-FFF2-40B4-BE49-F238E27FC236}">
                <a16:creationId xmlns:a16="http://schemas.microsoft.com/office/drawing/2014/main" id="{2FD2E326-B603-4E23-9C3A-E820A8788C83}"/>
              </a:ext>
            </a:extLst>
          </p:cNvPr>
          <p:cNvSpPr txBox="1"/>
          <p:nvPr/>
        </p:nvSpPr>
        <p:spPr>
          <a:xfrm>
            <a:off x="2590725" y="336756"/>
            <a:ext cx="7246428" cy="706135"/>
          </a:xfrm>
          <a:prstGeom prst="rect">
            <a:avLst/>
          </a:prstGeom>
          <a:noFill/>
        </p:spPr>
        <p:txBody>
          <a:bodyPr wrap="square" rtlCol="0">
            <a:spAutoFit/>
          </a:bodyPr>
          <a:lstStyle/>
          <a:p>
            <a:pPr algn="ctr"/>
            <a:r>
              <a:rPr lang="en-US" sz="3990" b="1" dirty="0" err="1">
                <a:solidFill>
                  <a:srgbClr val="FF0000"/>
                </a:solidFill>
                <a:latin typeface="Calibri" panose="020F0502020204030204" pitchFamily="34" charset="0"/>
                <a:cs typeface="Calibri" panose="020F0502020204030204" pitchFamily="34" charset="0"/>
              </a:rPr>
              <a:t>Các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bước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viết</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thư</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điện</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tử</a:t>
            </a:r>
            <a:endParaRPr lang="en-US" sz="399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976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DE85B90E-0E53-46C2-B945-D0495EB93B72}"/>
              </a:ext>
            </a:extLst>
          </p:cNvPr>
          <p:cNvPicPr>
            <a:picLocks noChangeAspect="1"/>
          </p:cNvPicPr>
          <p:nvPr/>
        </p:nvPicPr>
        <p:blipFill>
          <a:blip r:embed="rId5"/>
          <a:stretch>
            <a:fillRect/>
          </a:stretch>
        </p:blipFill>
        <p:spPr>
          <a:xfrm>
            <a:off x="2277367" y="2200182"/>
            <a:ext cx="7322061" cy="2134587"/>
          </a:xfrm>
          <a:prstGeom prst="rect">
            <a:avLst/>
          </a:prstGeom>
        </p:spPr>
      </p:pic>
    </p:spTree>
    <p:extLst>
      <p:ext uri="{BB962C8B-B14F-4D97-AF65-F5344CB8AC3E}">
        <p14:creationId xmlns:p14="http://schemas.microsoft.com/office/powerpoint/2010/main" val="3573470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id="{C1228EEF-E6A3-4C0C-8C7E-BA5AD7DB0FAA}"/>
              </a:ext>
            </a:extLst>
          </p:cNvPr>
          <p:cNvSpPr/>
          <p:nvPr/>
        </p:nvSpPr>
        <p:spPr>
          <a:xfrm>
            <a:off x="2017760" y="533653"/>
            <a:ext cx="9535986" cy="6219122"/>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Đến             </a:t>
            </a:r>
            <a:r>
              <a:rPr lang="en-US" sz="3192" dirty="0">
                <a:solidFill>
                  <a:srgbClr val="002060"/>
                </a:solidFill>
                <a:latin typeface="Calibri" panose="020F0502020204030204" pitchFamily="34" charset="0"/>
                <a:cs typeface="Calibri" panose="020F0502020204030204" pitchFamily="34" charset="0"/>
              </a:rPr>
              <a:t>Son@gmail.com</a:t>
            </a: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Chủ đề       </a:t>
            </a:r>
            <a:r>
              <a:rPr lang="vi-VN" sz="3192" dirty="0">
                <a:solidFill>
                  <a:srgbClr val="002060"/>
                </a:solidFill>
                <a:latin typeface="Calibri" panose="020F0502020204030204" pitchFamily="34" charset="0"/>
                <a:cs typeface="Calibri" panose="020F0502020204030204" pitchFamily="34" charset="0"/>
              </a:rPr>
              <a:t>Hoạt động chào mừng ngày 8/3</a:t>
            </a:r>
            <a:endParaRPr lang="vi-VN" sz="3192" kern="1200" dirty="0">
              <a:solidFill>
                <a:srgbClr val="002060"/>
              </a:solidFill>
              <a:latin typeface="Calibri" panose="020F0502020204030204" pitchFamily="34" charset="0"/>
              <a:cs typeface="Calibri" panose="020F0502020204030204" pitchFamily="34" charset="0"/>
            </a:endParaRPr>
          </a:p>
          <a:p>
            <a:pPr defTabSz="456057">
              <a:buClrTx/>
              <a:defRPr/>
            </a:pPr>
            <a:endParaRPr lang="en-US" sz="3192" kern="1200" dirty="0">
              <a:solidFill>
                <a:srgbClr val="002060"/>
              </a:solidFill>
              <a:latin typeface="Calibri" panose="020F0502020204030204" pitchFamily="34" charset="0"/>
              <a:cs typeface="Calibri" panose="020F0502020204030204" pitchFamily="34" charset="0"/>
            </a:endParaRPr>
          </a:p>
          <a:p>
            <a:pPr defTabSz="456057">
              <a:buClrTx/>
              <a:defRPr/>
            </a:pPr>
            <a:r>
              <a:rPr lang="en-US" sz="3192" kern="1200" dirty="0">
                <a:solidFill>
                  <a:srgbClr val="002060"/>
                </a:solidFill>
                <a:latin typeface="Calibri" panose="020F0502020204030204" pitchFamily="34" charset="0"/>
                <a:cs typeface="Calibri" panose="020F0502020204030204" pitchFamily="34" charset="0"/>
              </a:rPr>
              <a:t>   </a:t>
            </a:r>
            <a:r>
              <a:rPr lang="en-US" sz="3192" kern="1200" dirty="0" err="1">
                <a:solidFill>
                  <a:srgbClr val="002060"/>
                </a:solidFill>
                <a:latin typeface="Calibri" panose="020F0502020204030204" pitchFamily="34" charset="0"/>
                <a:cs typeface="Calibri" panose="020F0502020204030204" pitchFamily="34" charset="0"/>
              </a:rPr>
              <a:t>Sơn</a:t>
            </a:r>
            <a:r>
              <a:rPr lang="en-US" sz="3192" kern="1200" dirty="0">
                <a:solidFill>
                  <a:srgbClr val="002060"/>
                </a:solidFill>
                <a:latin typeface="Calibri" panose="020F0502020204030204" pitchFamily="34" charset="0"/>
                <a:cs typeface="Calibri" panose="020F0502020204030204" pitchFamily="34" charset="0"/>
              </a:rPr>
              <a:t> </a:t>
            </a:r>
            <a:r>
              <a:rPr lang="vi-VN" sz="3192" kern="1200" dirty="0">
                <a:solidFill>
                  <a:srgbClr val="002060"/>
                </a:solidFill>
                <a:latin typeface="Calibri" panose="020F0502020204030204" pitchFamily="34" charset="0"/>
                <a:cs typeface="Calibri" panose="020F0502020204030204" pitchFamily="34" charset="0"/>
              </a:rPr>
              <a:t>thân mến!</a:t>
            </a:r>
          </a:p>
          <a:p>
            <a:pPr algn="just"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192" dirty="0">
                <a:solidFill>
                  <a:srgbClr val="002060"/>
                </a:solidFill>
                <a:latin typeface="Calibri" panose="020F0502020204030204" pitchFamily="34" charset="0"/>
                <a:cs typeface="Calibri" panose="020F0502020204030204" pitchFamily="34" charset="0"/>
              </a:rPr>
              <a:t> </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Tớ </a:t>
            </a:r>
            <a:r>
              <a:rPr lang="vi-VN" sz="3192" kern="1200" dirty="0">
                <a:solidFill>
                  <a:srgbClr val="002060"/>
                </a:solidFill>
                <a:latin typeface="Calibri" panose="020F0502020204030204" pitchFamily="34" charset="0"/>
                <a:cs typeface="Calibri" panose="020F0502020204030204" pitchFamily="34" charset="0"/>
              </a:rPr>
              <a:t>cảm ơn cậu đã thông báo cho lớp tớ cùng tham gia.</a:t>
            </a:r>
            <a:endParaRPr lang="en-US" sz="3192" kern="1200" dirty="0">
              <a:solidFill>
                <a:srgbClr val="002060"/>
              </a:solidFill>
              <a:latin typeface="Calibri" panose="020F0502020204030204" pitchFamily="34" charset="0"/>
              <a:cs typeface="Calibri" panose="020F0502020204030204" pitchFamily="34" charset="0"/>
            </a:endParaRP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Tạm biệt Sơn. Chúc bạn buổi tối vui vẻ.</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Dương.</a:t>
            </a:r>
            <a:endParaRPr lang="vi-VN" sz="3192" kern="1200" dirty="0">
              <a:solidFill>
                <a:srgbClr val="002060"/>
              </a:solidFill>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id="{63A2ACBF-E100-4B65-90CE-7A16CBF9C364}"/>
              </a:ext>
            </a:extLst>
          </p:cNvPr>
          <p:cNvSpPr/>
          <p:nvPr/>
        </p:nvSpPr>
        <p:spPr>
          <a:xfrm>
            <a:off x="2017761" y="3620"/>
            <a:ext cx="9218119" cy="663373"/>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r>
              <a:rPr lang="vi-VN" sz="2494" b="1" kern="1200">
                <a:solidFill>
                  <a:sysClr val="windowText" lastClr="000000"/>
                </a:solidFill>
                <a:latin typeface="字魂35号-经典雅黑"/>
              </a:rPr>
              <a:t>Thư </a:t>
            </a:r>
            <a:r>
              <a:rPr lang="vi-VN" sz="2494" b="1" kern="1200" dirty="0" err="1">
                <a:solidFill>
                  <a:sysClr val="windowText" lastClr="000000"/>
                </a:solidFill>
                <a:latin typeface="字魂35号-经典雅黑"/>
              </a:rPr>
              <a:t>mới</a:t>
            </a:r>
            <a:endParaRPr lang="en-US" sz="2494" b="1" kern="1200" dirty="0">
              <a:solidFill>
                <a:sysClr val="windowText" lastClr="000000"/>
              </a:solidFill>
              <a:latin typeface="字魂35号-经典雅黑"/>
            </a:endParaRPr>
          </a:p>
        </p:txBody>
      </p:sp>
      <p:cxnSp>
        <p:nvCxnSpPr>
          <p:cNvPr id="4" name="Đường nối Thẳng 7">
            <a:extLst>
              <a:ext uri="{FF2B5EF4-FFF2-40B4-BE49-F238E27FC236}">
                <a16:creationId xmlns:a16="http://schemas.microsoft.com/office/drawing/2014/main" id="{C94065DF-27DD-4013-AFAA-07CE9F423731}"/>
              </a:ext>
            </a:extLst>
          </p:cNvPr>
          <p:cNvCxnSpPr>
            <a:cxnSpLocks/>
          </p:cNvCxnSpPr>
          <p:nvPr/>
        </p:nvCxnSpPr>
        <p:spPr>
          <a:xfrm>
            <a:off x="2031581" y="1387917"/>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id="{BDCE846A-6AFD-4E3B-A2C4-273C3D2C25B3}"/>
              </a:ext>
            </a:extLst>
          </p:cNvPr>
          <p:cNvCxnSpPr>
            <a:cxnSpLocks/>
          </p:cNvCxnSpPr>
          <p:nvPr/>
        </p:nvCxnSpPr>
        <p:spPr>
          <a:xfrm>
            <a:off x="2107592" y="1872490"/>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id="{17FD0AA4-DA82-483B-8BBE-C496CB07673F}"/>
              </a:ext>
            </a:extLst>
          </p:cNvPr>
          <p:cNvSpPr txBox="1">
            <a:spLocks noChangeArrowheads="1"/>
          </p:cNvSpPr>
          <p:nvPr/>
        </p:nvSpPr>
        <p:spPr bwMode="auto">
          <a:xfrm>
            <a:off x="0" y="2849508"/>
            <a:ext cx="2071313" cy="7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2114">
              <a:spcBef>
                <a:spcPct val="50000"/>
              </a:spcBef>
              <a:buClrTx/>
              <a:buNone/>
              <a:defRPr/>
            </a:pPr>
            <a:r>
              <a:rPr lang="en-US" altLang="en-US" sz="4389" b="1" kern="1200" dirty="0">
                <a:solidFill>
                  <a:srgbClr val="C00000"/>
                </a:solidFill>
              </a:rPr>
              <a:t>MẪU:</a:t>
            </a:r>
            <a:endParaRPr lang="vi-VN" altLang="en-US" sz="4389" b="1" kern="1200" dirty="0">
              <a:solidFill>
                <a:srgbClr val="C00000"/>
              </a:solidFill>
            </a:endParaRPr>
          </a:p>
        </p:txBody>
      </p:sp>
    </p:spTree>
    <p:extLst>
      <p:ext uri="{BB962C8B-B14F-4D97-AF65-F5344CB8AC3E}">
        <p14:creationId xmlns:p14="http://schemas.microsoft.com/office/powerpoint/2010/main" val="3768079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554" y="2451612"/>
            <a:ext cx="5460730" cy="4397905"/>
          </a:xfrm>
          <a:prstGeom prst="rect">
            <a:avLst/>
          </a:prstGeom>
        </p:spPr>
      </p:pic>
      <p:sp>
        <p:nvSpPr>
          <p:cNvPr id="3" name="TextBox 2">
            <a:extLst>
              <a:ext uri="{FF2B5EF4-FFF2-40B4-BE49-F238E27FC236}">
                <a16:creationId xmlns:a16="http://schemas.microsoft.com/office/drawing/2014/main" id="{E78C94F1-EFCA-5381-E6E0-8B51D3DEB8EC}"/>
              </a:ext>
            </a:extLst>
          </p:cNvPr>
          <p:cNvSpPr txBox="1"/>
          <p:nvPr/>
        </p:nvSpPr>
        <p:spPr>
          <a:xfrm>
            <a:off x="4293704" y="848138"/>
            <a:ext cx="4903304" cy="646331"/>
          </a:xfrm>
          <a:prstGeom prst="rect">
            <a:avLst/>
          </a:prstGeom>
          <a:noFill/>
        </p:spPr>
        <p:txBody>
          <a:bodyPr wrap="square" rtlCol="0">
            <a:spAutoFit/>
          </a:bodyPr>
          <a:lstStyle/>
          <a:p>
            <a:r>
              <a:rPr lang="en-US" sz="3600">
                <a:solidFill>
                  <a:srgbClr val="FF0000"/>
                </a:solidFill>
              </a:rPr>
              <a:t>VIẾT THƯ VÀO VỞ</a:t>
            </a:r>
            <a:endParaRPr lang="vi-VN" sz="3600" dirty="0">
              <a:solidFill>
                <a:srgbClr val="FF0000"/>
              </a:solidFill>
            </a:endParaRPr>
          </a:p>
        </p:txBody>
      </p:sp>
    </p:spTree>
    <p:extLst>
      <p:ext uri="{BB962C8B-B14F-4D97-AF65-F5344CB8AC3E}">
        <p14:creationId xmlns:p14="http://schemas.microsoft.com/office/powerpoint/2010/main" val="251701729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195" y="2872250"/>
            <a:ext cx="6372816" cy="4010374"/>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1989" y="206918"/>
            <a:ext cx="3633208" cy="3231984"/>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123897"/>
              <a:ext cx="2259756" cy="1320361"/>
            </a:xfrm>
            <a:prstGeom prst="rect">
              <a:avLst/>
            </a:prstGeom>
            <a:noFill/>
          </p:spPr>
          <p:txBody>
            <a:bodyPr wrap="square" rtlCol="0">
              <a:spAutoFit/>
            </a:bodyPr>
            <a:lstStyle/>
            <a:p>
              <a:pPr algn="ctr" defTabSz="456057">
                <a:buClrTx/>
                <a:defRPr/>
              </a:pPr>
              <a:r>
                <a:rPr lang="en-US" sz="3990" b="1" kern="1200" dirty="0" err="1">
                  <a:solidFill>
                    <a:srgbClr val="CC00CC"/>
                  </a:solidFill>
                  <a:latin typeface="字魂35号-经典雅黑"/>
                  <a:cs typeface="+mn-cs"/>
                </a:rPr>
                <a:t>Trình</a:t>
              </a:r>
              <a:r>
                <a:rPr lang="en-US" sz="3990" b="1" kern="1200" dirty="0">
                  <a:solidFill>
                    <a:srgbClr val="CC00CC"/>
                  </a:solidFill>
                  <a:latin typeface="字魂35号-经典雅黑"/>
                  <a:cs typeface="+mn-cs"/>
                </a:rPr>
                <a:t> </a:t>
              </a:r>
              <a:r>
                <a:rPr lang="en-US" sz="3990" b="1" kern="1200" dirty="0" err="1">
                  <a:solidFill>
                    <a:srgbClr val="CC00CC"/>
                  </a:solidFill>
                  <a:latin typeface="字魂35号-经典雅黑"/>
                  <a:cs typeface="+mn-cs"/>
                </a:rPr>
                <a:t>bày</a:t>
              </a:r>
              <a:endParaRPr lang="en-US" sz="3990" b="1" kern="1200" dirty="0">
                <a:solidFill>
                  <a:srgbClr val="CC00CC"/>
                </a:solidFill>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79252" y="80215"/>
            <a:ext cx="3633208" cy="3231984"/>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125608"/>
              <a:ext cx="2221399" cy="1320361"/>
            </a:xfrm>
            <a:prstGeom prst="rect">
              <a:avLst/>
            </a:prstGeom>
            <a:noFill/>
          </p:spPr>
          <p:txBody>
            <a:bodyPr wrap="square" rtlCol="0">
              <a:spAutoFit/>
            </a:bodyPr>
            <a:lstStyle/>
            <a:p>
              <a:pPr algn="ctr" defTabSz="456057">
                <a:buClrTx/>
                <a:defRPr/>
              </a:pPr>
              <a:r>
                <a:rPr lang="en-US" sz="3990" b="1" kern="1200">
                  <a:solidFill>
                    <a:srgbClr val="FF3399"/>
                  </a:solidFill>
                  <a:latin typeface="字魂35号-经典雅黑"/>
                  <a:cs typeface="+mn-cs"/>
                </a:rPr>
                <a:t>Nhận xét</a:t>
              </a:r>
            </a:p>
          </p:txBody>
        </p:sp>
      </p:grpSp>
    </p:spTree>
    <p:extLst>
      <p:ext uri="{BB962C8B-B14F-4D97-AF65-F5344CB8AC3E}">
        <p14:creationId xmlns:p14="http://schemas.microsoft.com/office/powerpoint/2010/main" val="363154468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392839-AFA1-4CA9-9CF9-3152DFAC6BB5}"/>
              </a:ext>
            </a:extLst>
          </p:cNvPr>
          <p:cNvGrpSpPr/>
          <p:nvPr/>
        </p:nvGrpSpPr>
        <p:grpSpPr>
          <a:xfrm>
            <a:off x="-881517" y="643769"/>
            <a:ext cx="6310436" cy="6310436"/>
            <a:chOff x="5493176" y="224576"/>
            <a:chExt cx="6326086" cy="6326086"/>
          </a:xfrm>
        </p:grpSpPr>
        <p:grpSp>
          <p:nvGrpSpPr>
            <p:cNvPr id="4" name="Group 3">
              <a:extLst>
                <a:ext uri="{FF2B5EF4-FFF2-40B4-BE49-F238E27FC236}">
                  <a16:creationId xmlns:a16="http://schemas.microsoft.com/office/drawing/2014/main" id="{7A8DBA2A-7608-453C-8D5E-BD71F069E91B}"/>
                </a:ext>
              </a:extLst>
            </p:cNvPr>
            <p:cNvGrpSpPr/>
            <p:nvPr/>
          </p:nvGrpSpPr>
          <p:grpSpPr>
            <a:xfrm>
              <a:off x="5493176" y="224576"/>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id="{BACFB9DE-32FC-42F1-BA7D-F1FA4FD8C39C}"/>
                  </a:ext>
                </a:extLst>
              </p:cNvPr>
              <p:cNvSpPr txBox="1"/>
              <p:nvPr/>
            </p:nvSpPr>
            <p:spPr>
              <a:xfrm>
                <a:off x="6547970" y="693621"/>
                <a:ext cx="3668094" cy="2246769"/>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đã</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đúng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yêu</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cầu</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đủ</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các</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phần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của</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thư</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điện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tử</a:t>
                </a:r>
                <a:r>
                  <a:rPr lang="en-US" sz="3491" kern="1200" dirty="0">
                    <a:solidFill>
                      <a:prstClr val="black"/>
                    </a:solidFill>
                    <a:latin typeface="字魂35号-经典雅黑"/>
                    <a:cs typeface="+mn-cs"/>
                  </a:rPr>
                  <a:t>)</a:t>
                </a:r>
              </a:p>
            </p:txBody>
          </p:sp>
        </p:grpSp>
        <p:pic>
          <p:nvPicPr>
            <p:cNvPr id="5" name="Picture 4" descr="Icon&#10;&#10;Description automatically generated">
              <a:extLst>
                <a:ext uri="{FF2B5EF4-FFF2-40B4-BE49-F238E27FC236}">
                  <a16:creationId xmlns:a16="http://schemas.microsoft.com/office/drawing/2014/main" id="{3199C86C-5404-4B12-9B13-33AA4F03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8" name="Group 7">
            <a:extLst>
              <a:ext uri="{FF2B5EF4-FFF2-40B4-BE49-F238E27FC236}">
                <a16:creationId xmlns:a16="http://schemas.microsoft.com/office/drawing/2014/main" id="{B23BD3CD-6BF7-4A48-B241-EC2E177680A2}"/>
              </a:ext>
            </a:extLst>
          </p:cNvPr>
          <p:cNvGrpSpPr/>
          <p:nvPr/>
        </p:nvGrpSpPr>
        <p:grpSpPr>
          <a:xfrm>
            <a:off x="3390834" y="1816471"/>
            <a:ext cx="5507018" cy="5492520"/>
            <a:chOff x="5494074" y="-76580"/>
            <a:chExt cx="6577773" cy="6577773"/>
          </a:xfrm>
        </p:grpSpPr>
        <p:grpSp>
          <p:nvGrpSpPr>
            <p:cNvPr id="9" name="Group 8">
              <a:extLst>
                <a:ext uri="{FF2B5EF4-FFF2-40B4-BE49-F238E27FC236}">
                  <a16:creationId xmlns:a16="http://schemas.microsoft.com/office/drawing/2014/main" id="{A0780B85-C788-4EF0-8B05-09DBCFADBF58}"/>
                </a:ext>
              </a:extLst>
            </p:cNvPr>
            <p:cNvGrpSpPr/>
            <p:nvPr/>
          </p:nvGrpSpPr>
          <p:grpSpPr>
            <a:xfrm>
              <a:off x="5494074" y="-76580"/>
              <a:ext cx="6577773" cy="6577773"/>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id="{10EFB0D0-8F66-416D-BE54-A69178EA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id="{D8DF2D95-C4B0-4A3A-85CC-7B08210E7283}"/>
                  </a:ext>
                </a:extLst>
              </p:cNvPr>
              <p:cNvSpPr txBox="1"/>
              <p:nvPr/>
            </p:nvSpPr>
            <p:spPr>
              <a:xfrm>
                <a:off x="6367421" y="647318"/>
                <a:ext cx="4221478" cy="204061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err="1">
                    <a:solidFill>
                      <a:srgbClr val="FF0000"/>
                    </a:solidFill>
                    <a:latin typeface="字魂35号-经典雅黑"/>
                    <a:cs typeface="+mn-cs"/>
                  </a:rPr>
                  <a:t>có</a:t>
                </a:r>
                <a:r>
                  <a:rPr lang="en-US" sz="3491" b="1" kern="1200">
                    <a:solidFill>
                      <a:srgbClr val="FF0000"/>
                    </a:solidFill>
                    <a:latin typeface="字魂35号-经典雅黑"/>
                    <a:cs typeface="+mn-cs"/>
                  </a:rPr>
                  <a:t> nội dung trả lời hay</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dùng</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từ</a:t>
                </a:r>
                <a:r>
                  <a:rPr lang="en-US" sz="3491" kern="1200" dirty="0">
                    <a:solidFill>
                      <a:prstClr val="black"/>
                    </a:solidFill>
                    <a:latin typeface="字魂35号-经典雅黑"/>
                    <a:cs typeface="+mn-cs"/>
                  </a:rPr>
                  <a:t> hay)</a:t>
                </a:r>
              </a:p>
            </p:txBody>
          </p:sp>
        </p:grpSp>
        <p:pic>
          <p:nvPicPr>
            <p:cNvPr id="10" name="Picture 9" descr="Icon&#10;&#10;Description automatically generated">
              <a:extLst>
                <a:ext uri="{FF2B5EF4-FFF2-40B4-BE49-F238E27FC236}">
                  <a16:creationId xmlns:a16="http://schemas.microsoft.com/office/drawing/2014/main" id="{D2857AB3-15A5-466E-9DEB-BE4ACB434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3" name="Group 12">
            <a:extLst>
              <a:ext uri="{FF2B5EF4-FFF2-40B4-BE49-F238E27FC236}">
                <a16:creationId xmlns:a16="http://schemas.microsoft.com/office/drawing/2014/main" id="{53A55AF1-91A8-48B7-B020-99DF1B340F25}"/>
              </a:ext>
            </a:extLst>
          </p:cNvPr>
          <p:cNvGrpSpPr/>
          <p:nvPr/>
        </p:nvGrpSpPr>
        <p:grpSpPr>
          <a:xfrm>
            <a:off x="7695215" y="1439625"/>
            <a:ext cx="4985710" cy="4971619"/>
            <a:chOff x="5494074" y="-76580"/>
            <a:chExt cx="6577773" cy="6577773"/>
          </a:xfrm>
        </p:grpSpPr>
        <p:grpSp>
          <p:nvGrpSpPr>
            <p:cNvPr id="14" name="Group 13">
              <a:extLst>
                <a:ext uri="{FF2B5EF4-FFF2-40B4-BE49-F238E27FC236}">
                  <a16:creationId xmlns:a16="http://schemas.microsoft.com/office/drawing/2014/main" id="{7A806664-EDDE-4BD1-A001-507DEEB46216}"/>
                </a:ext>
              </a:extLst>
            </p:cNvPr>
            <p:cNvGrpSpPr/>
            <p:nvPr/>
          </p:nvGrpSpPr>
          <p:grpSpPr>
            <a:xfrm>
              <a:off x="5494074" y="-76580"/>
              <a:ext cx="6577773" cy="6577773"/>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id="{D3C59286-7867-4753-965F-B0F80BF193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id="{389CDC8E-FE50-423A-83AE-5841DB8C442A}"/>
                  </a:ext>
                </a:extLst>
              </p:cNvPr>
              <p:cNvSpPr txBox="1"/>
              <p:nvPr/>
            </p:nvSpPr>
            <p:spPr>
              <a:xfrm>
                <a:off x="6506717" y="636220"/>
                <a:ext cx="3942887" cy="224883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có</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sáng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tạo</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thêm</a:t>
                </a:r>
                <a:r>
                  <a:rPr lang="en-US" sz="3491" kern="1200" dirty="0">
                    <a:solidFill>
                      <a:prstClr val="black"/>
                    </a:solidFill>
                    <a:latin typeface="字魂35号-经典雅黑"/>
                    <a:cs typeface="+mn-cs"/>
                  </a:rPr>
                  <a:t> ý </a:t>
                </a:r>
                <a:r>
                  <a:rPr lang="en-US" sz="3491" kern="1200" dirty="0" err="1">
                    <a:solidFill>
                      <a:prstClr val="black"/>
                    </a:solidFill>
                    <a:latin typeface="字魂35号-经典雅黑"/>
                    <a:cs typeface="+mn-cs"/>
                  </a:rPr>
                  <a:t>mới</a:t>
                </a:r>
                <a:r>
                  <a:rPr lang="en-US" sz="3491" kern="1200" dirty="0">
                    <a:solidFill>
                      <a:prstClr val="black"/>
                    </a:solidFill>
                    <a:latin typeface="字魂35号-经典雅黑"/>
                    <a:cs typeface="+mn-cs"/>
                  </a:rPr>
                  <a:t>)</a:t>
                </a:r>
              </a:p>
            </p:txBody>
          </p:sp>
        </p:grpSp>
        <p:pic>
          <p:nvPicPr>
            <p:cNvPr id="15" name="Picture 14" descr="Icon&#10;&#10;Description automatically generated">
              <a:extLst>
                <a:ext uri="{FF2B5EF4-FFF2-40B4-BE49-F238E27FC236}">
                  <a16:creationId xmlns:a16="http://schemas.microsoft.com/office/drawing/2014/main" id="{A829743C-2CFC-405F-A08F-174DEE0F6F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E46A8BC1-FE76-4C8C-B2E6-A36C8209C5F6}"/>
              </a:ext>
            </a:extLst>
          </p:cNvPr>
          <p:cNvGrpSpPr/>
          <p:nvPr/>
        </p:nvGrpSpPr>
        <p:grpSpPr>
          <a:xfrm>
            <a:off x="4609466" y="141745"/>
            <a:ext cx="2595727" cy="1727327"/>
            <a:chOff x="84595" y="2353938"/>
            <a:chExt cx="2340000" cy="1620000"/>
          </a:xfrm>
        </p:grpSpPr>
        <p:sp>
          <p:nvSpPr>
            <p:cNvPr id="19" name="Speech Bubble: Oval 18">
              <a:extLst>
                <a:ext uri="{FF2B5EF4-FFF2-40B4-BE49-F238E27FC236}">
                  <a16:creationId xmlns:a16="http://schemas.microsoft.com/office/drawing/2014/main"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456057">
                <a:buClrTx/>
                <a:defRPr/>
              </a:pPr>
              <a:endParaRPr lang="en-US" sz="1995" b="1" kern="1200">
                <a:solidFill>
                  <a:prstClr val="black"/>
                </a:solidFill>
                <a:latin typeface="字魂35号-经典雅黑"/>
              </a:endParaRPr>
            </a:p>
          </p:txBody>
        </p:sp>
        <p:sp>
          <p:nvSpPr>
            <p:cNvPr id="20" name="TextBox 19">
              <a:extLst>
                <a:ext uri="{FF2B5EF4-FFF2-40B4-BE49-F238E27FC236}">
                  <a16:creationId xmlns:a16="http://schemas.microsoft.com/office/drawing/2014/main" id="{277A3872-AB4B-4ACB-9000-D5E57CF41228}"/>
                </a:ext>
              </a:extLst>
            </p:cNvPr>
            <p:cNvSpPr txBox="1"/>
            <p:nvPr/>
          </p:nvSpPr>
          <p:spPr>
            <a:xfrm>
              <a:off x="154825" y="2775657"/>
              <a:ext cx="2116815" cy="835023"/>
            </a:xfrm>
            <a:prstGeom prst="rect">
              <a:avLst/>
            </a:prstGeom>
            <a:noFill/>
          </p:spPr>
          <p:txBody>
            <a:bodyPr wrap="square">
              <a:spAutoFit/>
            </a:bodyPr>
            <a:lstStyle/>
            <a:p>
              <a:pPr algn="ctr" defTabSz="456057">
                <a:buClrTx/>
                <a:defRPr/>
              </a:pPr>
              <a:r>
                <a:rPr lang="en-US" sz="2594" b="1" kern="1200" dirty="0" err="1">
                  <a:solidFill>
                    <a:srgbClr val="CC00CC"/>
                  </a:solidFill>
                  <a:latin typeface="字魂35号-经典雅黑"/>
                  <a:cs typeface="+mn-cs"/>
                </a:rPr>
                <a:t>Trao</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đổi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bài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viết</a:t>
              </a:r>
              <a:endParaRPr lang="en-US" sz="2594" b="1" kern="1200" dirty="0">
                <a:solidFill>
                  <a:srgbClr val="CC00CC"/>
                </a:solidFill>
                <a:latin typeface="字魂35号-经典雅黑"/>
                <a:cs typeface="+mn-cs"/>
              </a:endParaRPr>
            </a:p>
          </p:txBody>
        </p:sp>
      </p:grpSp>
      <p:grpSp>
        <p:nvGrpSpPr>
          <p:cNvPr id="21" name="Group 20">
            <a:extLst>
              <a:ext uri="{FF2B5EF4-FFF2-40B4-BE49-F238E27FC236}">
                <a16:creationId xmlns:a16="http://schemas.microsoft.com/office/drawing/2014/main" id="{03EF3B9A-0F16-4AB2-9B85-8FD8A8BBEAEA}"/>
              </a:ext>
            </a:extLst>
          </p:cNvPr>
          <p:cNvGrpSpPr/>
          <p:nvPr/>
        </p:nvGrpSpPr>
        <p:grpSpPr>
          <a:xfrm>
            <a:off x="7137277" y="8483"/>
            <a:ext cx="2334211" cy="1926707"/>
            <a:chOff x="0" y="2686369"/>
            <a:chExt cx="5455920" cy="4503431"/>
          </a:xfrm>
        </p:grpSpPr>
        <p:pic>
          <p:nvPicPr>
            <p:cNvPr id="22" name="Picture 21" descr="A picture containing icon&#10;&#10;Description automatically generated">
              <a:extLst>
                <a:ext uri="{FF2B5EF4-FFF2-40B4-BE49-F238E27FC236}">
                  <a16:creationId xmlns:a16="http://schemas.microsoft.com/office/drawing/2014/main" id="{3812DA66-4725-494D-9237-3952A03A0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3" name="Picture 22" descr="Icon&#10;&#10;Description automatically generated">
              <a:extLst>
                <a:ext uri="{FF2B5EF4-FFF2-40B4-BE49-F238E27FC236}">
                  <a16:creationId xmlns:a16="http://schemas.microsoft.com/office/drawing/2014/main" id="{8D4390CC-2C3D-438F-A6D3-0B1C7C7330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69308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69336" y="826476"/>
            <a:ext cx="10423166" cy="5310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24423" y="2293553"/>
            <a:ext cx="9568079" cy="40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50000"/>
              </a:spcBef>
              <a:buClrTx/>
              <a:buNone/>
              <a:defRPr/>
            </a:pPr>
            <a:r>
              <a:rPr lang="vi-VN" altLang="en-US" sz="3990" b="1" kern="120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Xem lại </a:t>
            </a:r>
            <a:r>
              <a:rPr lang="vi-VN" altLang="en-US" sz="3990" b="1" kern="1200">
                <a:solidFill>
                  <a:srgbClr val="3C72BE"/>
                </a:solidFill>
                <a:latin typeface="Calibri" panose="020F0502020204030204" pitchFamily="34" charset="0"/>
                <a:ea typeface="字魂35号-经典雅黑"/>
                <a:cs typeface="Calibri" panose="020F0502020204030204" pitchFamily="34" charset="0"/>
              </a:rPr>
              <a:t>bài</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 học hôm nay</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Viết thư điện tử cho 1 người thân của em thông báo tình hình học tập.</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Chuẩn bị: bài học tiếp theo</a:t>
            </a:r>
          </a:p>
          <a:p>
            <a:pPr defTabSz="912114">
              <a:spcBef>
                <a:spcPct val="50000"/>
              </a:spcBef>
              <a:buClrTx/>
              <a:buNone/>
              <a:defRPr/>
            </a:pPr>
            <a:endParaRPr lang="en-US" altLang="en-US" sz="3990" b="1" kern="1200">
              <a:solidFill>
                <a:srgbClr val="3C72BE"/>
              </a:solidFill>
              <a:latin typeface="Calibri" panose="020F0502020204030204" pitchFamily="34" charset="0"/>
              <a:ea typeface="字魂35号-经典雅黑"/>
              <a:cs typeface="Calibri" panose="020F050202020403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191269" y="1066375"/>
            <a:ext cx="775981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0"/>
              </a:spcBef>
              <a:buClrTx/>
              <a:buNone/>
              <a:defRPr/>
            </a:pPr>
            <a:r>
              <a:rPr lang="vi-VN"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DẶN DÒ</a:t>
            </a:r>
            <a:endParaRPr lang="en-US"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endParaRPr>
          </a:p>
        </p:txBody>
      </p:sp>
    </p:spTree>
    <p:extLst>
      <p:ext uri="{BB962C8B-B14F-4D97-AF65-F5344CB8AC3E}">
        <p14:creationId xmlns:p14="http://schemas.microsoft.com/office/powerpoint/2010/main" val="689660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34137AE-C49F-4230-85A3-34639B840328}"/>
              </a:ext>
            </a:extLst>
          </p:cNvPr>
          <p:cNvPicPr>
            <a:picLocks noChangeAspect="1"/>
          </p:cNvPicPr>
          <p:nvPr/>
        </p:nvPicPr>
        <p:blipFill>
          <a:blip r:embed="rId8"/>
          <a:stretch>
            <a:fillRect/>
          </a:stretch>
        </p:blipFill>
        <p:spPr>
          <a:xfrm>
            <a:off x="1587103" y="2455989"/>
            <a:ext cx="9158658" cy="1489954"/>
          </a:xfrm>
          <a:prstGeom prst="rect">
            <a:avLst/>
          </a:prstGeom>
        </p:spPr>
      </p:pic>
    </p:spTree>
    <p:extLst>
      <p:ext uri="{BB962C8B-B14F-4D97-AF65-F5344CB8AC3E}">
        <p14:creationId xmlns:p14="http://schemas.microsoft.com/office/powerpoint/2010/main" val="1600956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8483"/>
            <a:ext cx="12161838" cy="6841033"/>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225" y="1960101"/>
            <a:ext cx="3959393" cy="5011034"/>
          </a:xfrm>
          <a:prstGeom prst="rect">
            <a:avLst/>
          </a:prstGeom>
        </p:spPr>
      </p:pic>
      <p:pic>
        <p:nvPicPr>
          <p:cNvPr id="2" name="Picture 1">
            <a:extLst>
              <a:ext uri="{FF2B5EF4-FFF2-40B4-BE49-F238E27FC236}">
                <a16:creationId xmlns:a16="http://schemas.microsoft.com/office/drawing/2014/main" id="{DE4C42B1-133B-480F-A711-BCCE39D74E7B}"/>
              </a:ext>
            </a:extLst>
          </p:cNvPr>
          <p:cNvPicPr>
            <a:picLocks noChangeAspect="1"/>
          </p:cNvPicPr>
          <p:nvPr/>
        </p:nvPicPr>
        <p:blipFill>
          <a:blip r:embed="rId5"/>
          <a:stretch>
            <a:fillRect/>
          </a:stretch>
        </p:blipFill>
        <p:spPr>
          <a:xfrm>
            <a:off x="1162579" y="2554037"/>
            <a:ext cx="9152576" cy="1635909"/>
          </a:xfrm>
          <a:prstGeom prst="rect">
            <a:avLst/>
          </a:prstGeom>
        </p:spPr>
      </p:pic>
    </p:spTree>
    <p:extLst>
      <p:ext uri="{BB962C8B-B14F-4D97-AF65-F5344CB8AC3E}">
        <p14:creationId xmlns:p14="http://schemas.microsoft.com/office/powerpoint/2010/main" val="1367132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26C74AC-124C-4358-BCE4-4436A74A4742}"/>
              </a:ext>
            </a:extLst>
          </p:cNvPr>
          <p:cNvPicPr>
            <a:picLocks noChangeAspect="1"/>
          </p:cNvPicPr>
          <p:nvPr/>
        </p:nvPicPr>
        <p:blipFill>
          <a:blip r:embed="rId8"/>
          <a:stretch>
            <a:fillRect/>
          </a:stretch>
        </p:blipFill>
        <p:spPr>
          <a:xfrm>
            <a:off x="1273556" y="2006027"/>
            <a:ext cx="9158658" cy="869647"/>
          </a:xfrm>
          <a:prstGeom prst="rect">
            <a:avLst/>
          </a:prstGeom>
        </p:spPr>
      </p:pic>
      <p:pic>
        <p:nvPicPr>
          <p:cNvPr id="3" name="Picture 2">
            <a:extLst>
              <a:ext uri="{FF2B5EF4-FFF2-40B4-BE49-F238E27FC236}">
                <a16:creationId xmlns:a16="http://schemas.microsoft.com/office/drawing/2014/main" id="{969990CA-491E-4AD2-9995-23AD3AC5FDD2}"/>
              </a:ext>
            </a:extLst>
          </p:cNvPr>
          <p:cNvPicPr>
            <a:picLocks noChangeAspect="1"/>
          </p:cNvPicPr>
          <p:nvPr/>
        </p:nvPicPr>
        <p:blipFill>
          <a:blip r:embed="rId9"/>
          <a:stretch>
            <a:fillRect/>
          </a:stretch>
        </p:blipFill>
        <p:spPr>
          <a:xfrm>
            <a:off x="2242023" y="2867990"/>
            <a:ext cx="7297735" cy="1046009"/>
          </a:xfrm>
          <a:prstGeom prst="rect">
            <a:avLst/>
          </a:prstGeom>
        </p:spPr>
      </p:pic>
    </p:spTree>
    <p:extLst>
      <p:ext uri="{BB962C8B-B14F-4D97-AF65-F5344CB8AC3E}">
        <p14:creationId xmlns:p14="http://schemas.microsoft.com/office/powerpoint/2010/main" val="615635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298959" y="1883783"/>
            <a:ext cx="934478" cy="934478"/>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1</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623985" y="4070346"/>
            <a:ext cx="946693" cy="889211"/>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2</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58624" y="1760837"/>
            <a:ext cx="8492075" cy="1320165"/>
          </a:xfrm>
          <a:prstGeom prst="rect">
            <a:avLst/>
          </a:prstGeom>
          <a:noFill/>
        </p:spPr>
        <p:txBody>
          <a:bodyPr wrap="square">
            <a:spAutoFit/>
          </a:bodyPr>
          <a:lstStyle/>
          <a:p>
            <a:pPr indent="456057" algn="just"/>
            <a:r>
              <a:rPr lang="en-US"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t>
            </a:r>
            <a:r>
              <a:rPr lang="vi-VN"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iết được lá thư gửi bạn bè theo hình thức thư điện tử.</a:t>
            </a:r>
            <a:endParaRPr lang="vi-VN" sz="3990" b="1" kern="12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532124" y="3956330"/>
            <a:ext cx="8492075" cy="1320165"/>
          </a:xfrm>
          <a:prstGeom prst="rect">
            <a:avLst/>
          </a:prstGeom>
          <a:noFill/>
        </p:spPr>
        <p:txBody>
          <a:bodyPr wrap="square">
            <a:spAutoFit/>
          </a:bodyPr>
          <a:lstStyle/>
          <a:p>
            <a:pPr indent="456057" algn="just"/>
            <a:r>
              <a:rPr lang="vi-VN" sz="399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Bước đầu biết thể hiện tình cảm với bạn bè qua bức thư.</a:t>
            </a:r>
            <a:endParaRPr lang="vi-VN" sz="3990" b="1" kern="1200" dirty="0">
              <a:solidFill>
                <a:srgbClr val="FF66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2101" y="829407"/>
            <a:ext cx="10517637" cy="524986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3437" y="249187"/>
            <a:ext cx="7694964" cy="11316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58624" y="405190"/>
            <a:ext cx="998352" cy="831059"/>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886561" y="4561571"/>
            <a:ext cx="2275277" cy="227527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zh-CN" altLang="en-US" sz="1795" kern="1200">
              <a:solidFill>
                <a:prstClr val="white"/>
              </a:solidFill>
              <a:latin typeface="Calibri" panose="020F0502020204030204" pitchFamily="34" charset="0"/>
              <a:ea typeface="字魂35号-经典雅黑"/>
              <a:cs typeface="Calibri" panose="020F0502020204030204" pitchFamily="34" charset="0"/>
              <a:sym typeface="+mn-lt"/>
            </a:endParaRPr>
          </a:p>
        </p:txBody>
      </p:sp>
      <p:pic>
        <p:nvPicPr>
          <p:cNvPr id="4" name="Picture 3">
            <a:extLst>
              <a:ext uri="{FF2B5EF4-FFF2-40B4-BE49-F238E27FC236}">
                <a16:creationId xmlns:a16="http://schemas.microsoft.com/office/drawing/2014/main" id="{754F0B9F-6E3C-4FA7-B6AA-4182B6F24192}"/>
              </a:ext>
            </a:extLst>
          </p:cNvPr>
          <p:cNvPicPr>
            <a:picLocks noChangeAspect="1"/>
          </p:cNvPicPr>
          <p:nvPr/>
        </p:nvPicPr>
        <p:blipFill>
          <a:blip r:embed="rId5"/>
          <a:stretch>
            <a:fillRect/>
          </a:stretch>
        </p:blipFill>
        <p:spPr>
          <a:xfrm>
            <a:off x="3450667" y="292715"/>
            <a:ext cx="5868595" cy="1179801"/>
          </a:xfrm>
          <a:prstGeom prst="rect">
            <a:avLst/>
          </a:prstGeom>
        </p:spPr>
      </p:pic>
    </p:spTree>
    <p:extLst>
      <p:ext uri="{BB962C8B-B14F-4D97-AF65-F5344CB8AC3E}">
        <p14:creationId xmlns:p14="http://schemas.microsoft.com/office/powerpoint/2010/main" val="1368283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F28942AF-563D-4004-B5C9-C290AE461E28}"/>
              </a:ext>
            </a:extLst>
          </p:cNvPr>
          <p:cNvPicPr>
            <a:picLocks noChangeAspect="1"/>
          </p:cNvPicPr>
          <p:nvPr/>
        </p:nvPicPr>
        <p:blipFill>
          <a:blip r:embed="rId5"/>
          <a:stretch>
            <a:fillRect/>
          </a:stretch>
        </p:blipFill>
        <p:spPr>
          <a:xfrm>
            <a:off x="2229860" y="2299787"/>
            <a:ext cx="7322061" cy="1441302"/>
          </a:xfrm>
          <a:prstGeom prst="rect">
            <a:avLst/>
          </a:prstGeom>
        </p:spPr>
      </p:pic>
    </p:spTree>
    <p:extLst>
      <p:ext uri="{BB962C8B-B14F-4D97-AF65-F5344CB8AC3E}">
        <p14:creationId xmlns:p14="http://schemas.microsoft.com/office/powerpoint/2010/main" val="3944169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lang="vi-VN" altLang="en-US" sz="6583"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467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8161733" y="2215119"/>
            <a:ext cx="3620047"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7278100" y="251898"/>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544951" y="354554"/>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092" b="1" dirty="0">
                <a:solidFill>
                  <a:srgbClr val="C00000"/>
                </a:solidFill>
                <a:latin typeface="Cambria" panose="02040503050406030204" pitchFamily="18" charset="0"/>
                <a:ea typeface="Cambria" panose="02040503050406030204" pitchFamily="18" charset="0"/>
              </a:rPr>
              <a:t>a. Bức thư trên do ai viết, gửi cho ai?</a:t>
            </a:r>
            <a:endParaRPr lang="vi-VN" altLang="en-US" sz="3092" b="1" kern="1200" dirty="0">
              <a:solidFill>
                <a:srgbClr val="C00000"/>
              </a:solidFill>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8247246" y="2417618"/>
            <a:ext cx="3429153" cy="2793838"/>
          </a:xfrm>
          <a:prstGeom prst="rect">
            <a:avLst/>
          </a:prstGeom>
          <a:noFill/>
        </p:spPr>
        <p:txBody>
          <a:bodyPr wrap="square">
            <a:spAutoFit/>
          </a:bodyPr>
          <a:lstStyle/>
          <a:p>
            <a:pPr algn="ctr" defTabSz="456057"/>
            <a:r>
              <a:rPr lang="vi-VN" sz="4389"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lang="en-US" sz="4389"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57820" y="825151"/>
            <a:ext cx="7487131" cy="6039620"/>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2840929" y="3124954"/>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A26531-17FF-491E-8005-D759C2A7EE02}"/>
              </a:ext>
            </a:extLst>
          </p:cNvPr>
          <p:cNvCxnSpPr>
            <a:cxnSpLocks/>
          </p:cNvCxnSpPr>
          <p:nvPr/>
        </p:nvCxnSpPr>
        <p:spPr>
          <a:xfrm>
            <a:off x="2694369" y="5471809"/>
            <a:ext cx="380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5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304047" y="26923"/>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0" y="26923"/>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092" b="1" dirty="0">
                <a:solidFill>
                  <a:srgbClr val="C00000"/>
                </a:solidFill>
                <a:latin typeface="Cambria" panose="02040503050406030204" pitchFamily="18" charset="0"/>
                <a:ea typeface="Cambria" panose="02040503050406030204" pitchFamily="18" charset="0"/>
              </a:rPr>
              <a:t>b. Thư gồm những phần nào?</a:t>
            </a:r>
            <a:endParaRPr lang="vi-VN" altLang="en-US" sz="3092" b="1" kern="1200" dirty="0">
              <a:solidFill>
                <a:srgbClr val="C0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2794426" y="1173430"/>
            <a:ext cx="8076220" cy="5657646"/>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1996305" y="2046787"/>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47EF88-97E4-4382-87A7-C8241E6ECA17}"/>
              </a:ext>
            </a:extLst>
          </p:cNvPr>
          <p:cNvCxnSpPr/>
          <p:nvPr/>
        </p:nvCxnSpPr>
        <p:spPr>
          <a:xfrm>
            <a:off x="1871783" y="262187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4A47-97F1-467D-AF53-6A854BBE3393}"/>
              </a:ext>
            </a:extLst>
          </p:cNvPr>
          <p:cNvCxnSpPr/>
          <p:nvPr/>
        </p:nvCxnSpPr>
        <p:spPr>
          <a:xfrm>
            <a:off x="1871783" y="3181963"/>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D673E7-1039-44F9-956A-0DBA6871C9F9}"/>
              </a:ext>
            </a:extLst>
          </p:cNvPr>
          <p:cNvCxnSpPr/>
          <p:nvPr/>
        </p:nvCxnSpPr>
        <p:spPr>
          <a:xfrm>
            <a:off x="1871783" y="3790055"/>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597E8-62CB-45BE-9209-F0E488D8E8D0}"/>
              </a:ext>
            </a:extLst>
          </p:cNvPr>
          <p:cNvCxnSpPr/>
          <p:nvPr/>
        </p:nvCxnSpPr>
        <p:spPr>
          <a:xfrm>
            <a:off x="1871783" y="502799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2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81" y="3172461"/>
            <a:ext cx="3834224" cy="3087967"/>
          </a:xfrm>
          <a:prstGeom prst="rect">
            <a:avLst/>
          </a:prstGeom>
        </p:spPr>
      </p:pic>
      <p:sp>
        <p:nvSpPr>
          <p:cNvPr id="3" name="TextBox 79">
            <a:extLst>
              <a:ext uri="{FF2B5EF4-FFF2-40B4-BE49-F238E27FC236}">
                <a16:creationId xmlns:a16="http://schemas.microsoft.com/office/drawing/2014/main" id="{08E711A1-45B8-4FCD-9B47-DF719E7AA970}"/>
              </a:ext>
            </a:extLst>
          </p:cNvPr>
          <p:cNvSpPr txBox="1">
            <a:spLocks noChangeArrowheads="1"/>
          </p:cNvSpPr>
          <p:nvPr/>
        </p:nvSpPr>
        <p:spPr bwMode="auto">
          <a:xfrm>
            <a:off x="1520230" y="1025553"/>
            <a:ext cx="933040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399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lang="en-US" altLang="en-US" sz="3990"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11E2B46-6B7E-4371-B4B2-7C9AD8977203}"/>
              </a:ext>
            </a:extLst>
          </p:cNvPr>
          <p:cNvSpPr/>
          <p:nvPr/>
        </p:nvSpPr>
        <p:spPr>
          <a:xfrm>
            <a:off x="5073768" y="2756701"/>
            <a:ext cx="6033411"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id="{411FBC9A-A348-4369-BB2E-B9466430C4CF}"/>
              </a:ext>
            </a:extLst>
          </p:cNvPr>
          <p:cNvSpPr txBox="1"/>
          <p:nvPr/>
        </p:nvSpPr>
        <p:spPr>
          <a:xfrm>
            <a:off x="5358810" y="2959199"/>
            <a:ext cx="5578515" cy="2855241"/>
          </a:xfrm>
          <a:prstGeom prst="rect">
            <a:avLst/>
          </a:prstGeom>
          <a:noFill/>
        </p:spPr>
        <p:txBody>
          <a:bodyPr wrap="square">
            <a:spAutoFit/>
          </a:bodyPr>
          <a:lstStyle/>
          <a:p>
            <a:pPr algn="ctr" defTabSz="456057"/>
            <a:r>
              <a:rPr lang="vi-VN" sz="3591"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lang="en-US" sz="3591"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22466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429</Words>
  <Application>Microsoft Office PowerPoint</Application>
  <PresentationFormat>Custom</PresentationFormat>
  <Paragraphs>57</Paragraphs>
  <Slides>18</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Annifont</vt:lpstr>
      <vt:lpstr>HP001 4 hàng</vt:lpstr>
      <vt:lpstr>Calibri</vt:lpstr>
      <vt:lpstr>Cambria</vt:lpstr>
      <vt:lpstr>Nunito</vt:lpstr>
      <vt:lpstr>HP001 5 hàng</vt:lpstr>
      <vt:lpstr>Arial</vt:lpstr>
      <vt:lpstr>Maven Pro</vt:lpstr>
      <vt:lpstr>字魂35号-经典雅黑</vt:lpstr>
      <vt:lpstr>等线</vt:lpstr>
      <vt:lpstr>Gloria Hallelujah</vt:lpstr>
      <vt:lpstr>Raleway SemiBold</vt:lpstr>
      <vt:lpstr>Team Building Class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Class</dc:title>
  <dc:creator>PC</dc:creator>
  <cp:lastModifiedBy>Windows 11</cp:lastModifiedBy>
  <cp:revision>196</cp:revision>
  <dcterms:modified xsi:type="dcterms:W3CDTF">2024-03-06T03:03:45Z</dcterms:modified>
</cp:coreProperties>
</file>