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9" r:id="rId3"/>
    <p:sldId id="317" r:id="rId4"/>
    <p:sldId id="310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7" r:id="rId14"/>
    <p:sldId id="269" r:id="rId15"/>
    <p:sldId id="281" r:id="rId16"/>
    <p:sldId id="300" r:id="rId17"/>
    <p:sldId id="312" r:id="rId18"/>
    <p:sldId id="328" r:id="rId19"/>
    <p:sldId id="266" r:id="rId20"/>
    <p:sldId id="270" r:id="rId21"/>
    <p:sldId id="267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02D"/>
    <a:srgbClr val="9FBE65"/>
    <a:srgbClr val="D7E38D"/>
    <a:srgbClr val="5A9B56"/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545748" y="-1717807"/>
            <a:ext cx="13549516" cy="764754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274918"/>
            <a:ext cx="3857356" cy="38573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D4645B5-F4A4-416A-A00D-2230AA84A770}"/>
              </a:ext>
            </a:extLst>
          </p:cNvPr>
          <p:cNvSpPr/>
          <p:nvPr/>
        </p:nvSpPr>
        <p:spPr>
          <a:xfrm>
            <a:off x="1238243" y="1520735"/>
            <a:ext cx="10024217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NGÀY 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NH</a:t>
            </a:r>
            <a:r>
              <a:rPr lang="vi-VN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A18707-B10F-48BB-BBF2-8AF71F396B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C9C785-746A-4A11-847C-D97238B4A91F}"/>
              </a:ext>
            </a:extLst>
          </p:cNvPr>
          <p:cNvSpPr/>
          <p:nvPr/>
        </p:nvSpPr>
        <p:spPr>
          <a:xfrm>
            <a:off x="404191" y="1443841"/>
            <a:ext cx="11383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	</a:t>
            </a:r>
            <a:r>
              <a:rPr lang="vi-V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r>
              <a:rPr lang="vi-V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Bác kiến ơi, bác hãy nói giúp xem hôm nay là một ngày tuyệt đẹp hay đáng ghét?</a:t>
            </a:r>
          </a:p>
          <a:p>
            <a:r>
              <a:rPr lang="vi-V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lau mồ hôi, ngẫm nghĩ một lát rồi nói:</a:t>
            </a:r>
          </a:p>
          <a:p>
            <a:r>
              <a:rPr lang="vi-V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Tôi sẽ trả lời câu hỏi của bạn sau khi mặt trời lặn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19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43732-C0D9-47CC-A463-076B31245D31}"/>
              </a:ext>
            </a:extLst>
          </p:cNvPr>
          <p:cNvSpPr/>
          <p:nvPr/>
        </p:nvSpPr>
        <p:spPr>
          <a:xfrm>
            <a:off x="238539" y="1432051"/>
            <a:ext cx="121919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vi-VN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lặn, chúng đi đến tổ kiến.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nay là ngày thế nào hả bác kiến đáng kính?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này là một ngày tuyệt đẹp! Tôi đã làm việc rất tốt và bây giờ có thể nghỉ ngơi thoải mái. 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3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ECD3A4-A015-4154-B6C1-7692436EDC9C}"/>
              </a:ext>
            </a:extLst>
          </p:cNvPr>
          <p:cNvSpPr/>
          <p:nvPr/>
        </p:nvSpPr>
        <p:spPr>
          <a:xfrm>
            <a:off x="765858" y="139485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ỌC NỐI TIẾP ĐOẠN LẦN 2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901149" y="-31433"/>
            <a:ext cx="1119116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ỌC NHÓM &amp;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THI ĐỌC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4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53" y="-181643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D1B3D-DB09-4919-B7CA-9CE8F3175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9DF8FF-51A6-4FF2-8A38-D489534EB657}"/>
              </a:ext>
            </a:extLst>
          </p:cNvPr>
          <p:cNvSpPr txBox="1"/>
          <p:nvPr/>
        </p:nvSpPr>
        <p:spPr>
          <a:xfrm>
            <a:off x="5946569" y="1901097"/>
            <a:ext cx="53280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95937" y="844775"/>
            <a:ext cx="10421420" cy="1611652"/>
            <a:chOff x="1229832" y="2260106"/>
            <a:chExt cx="7345449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B6DF3FE-041F-47AE-A999-9596964AFDA7}"/>
              </a:ext>
            </a:extLst>
          </p:cNvPr>
          <p:cNvSpPr/>
          <p:nvPr/>
        </p:nvSpPr>
        <p:spPr>
          <a:xfrm>
            <a:off x="600012" y="2692516"/>
            <a:ext cx="10039156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Trong bài đọc, các nhân vật tranh luận với nhau về quan niệm ngày như thế nào là đẹp?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via GIPHY | Giphy, Stickers, Flowers">
            <a:extLst>
              <a:ext uri="{FF2B5EF4-FFF2-40B4-BE49-F238E27FC236}">
                <a16:creationId xmlns:a16="http://schemas.microsoft.com/office/drawing/2014/main" id="{87F8A499-861A-4EE1-8800-0FEFA25F2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03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a GIPHY | Giphy, Stickers, Flowers">
            <a:extLst>
              <a:ext uri="{FF2B5EF4-FFF2-40B4-BE49-F238E27FC236}">
                <a16:creationId xmlns:a16="http://schemas.microsoft.com/office/drawing/2014/main" id="{8635248F-AE9B-4EDB-89AE-F4743709C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27" y="4221510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a GIPHY | Giphy, Stickers, Flowers">
            <a:extLst>
              <a:ext uri="{FF2B5EF4-FFF2-40B4-BE49-F238E27FC236}">
                <a16:creationId xmlns:a16="http://schemas.microsoft.com/office/drawing/2014/main" id="{C4BE8000-6D13-4D8A-9D54-0C2304766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7" y="4270086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ia GIPHY | Giphy, Stickers, Flowers">
            <a:extLst>
              <a:ext uri="{FF2B5EF4-FFF2-40B4-BE49-F238E27FC236}">
                <a16:creationId xmlns:a16="http://schemas.microsoft.com/office/drawing/2014/main" id="{0CFF1552-AF64-4E81-946C-84D632110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82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A93B7C-2127-41B8-8D9D-A975C8D34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6" y="2456427"/>
            <a:ext cx="4401573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1583239" y="603014"/>
            <a:ext cx="9506180" cy="1646043"/>
            <a:chOff x="1558785" y="1729863"/>
            <a:chExt cx="9506180" cy="164604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51" y="2078083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558785" y="1729863"/>
              <a:ext cx="9506180" cy="155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nl-NL" sz="4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2.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7" b="97710" l="1446" r="96281">
                        <a14:foregroundMark x1="38843" y1="32824" x2="53719" y2="72519"/>
                        <a14:foregroundMark x1="14876" y1="51654" x2="74380" y2="74555"/>
                        <a14:foregroundMark x1="84091" y1="40458" x2="77893" y2="58270"/>
                        <a14:foregroundMark x1="77893" y1="58270" x2="79339" y2="47837"/>
                        <a14:foregroundMark x1="82025" y1="26463" x2="45868" y2="2036"/>
                        <a14:foregroundMark x1="45868" y1="2036" x2="24587" y2="3817"/>
                        <a14:foregroundMark x1="24587" y1="3817" x2="19008" y2="24173"/>
                        <a14:foregroundMark x1="19008" y1="24173" x2="19008" y2="34606"/>
                        <a14:foregroundMark x1="69628" y1="12723" x2="88017" y2="22392"/>
                        <a14:foregroundMark x1="88017" y1="22392" x2="96074" y2="44020"/>
                        <a14:foregroundMark x1="96074" y1="44020" x2="96281" y2="52926"/>
                        <a14:foregroundMark x1="18388" y1="45547" x2="18388" y2="45547"/>
                        <a14:foregroundMark x1="10744" y1="39695" x2="15083" y2="65394"/>
                        <a14:foregroundMark x1="15083" y1="65394" x2="54339" y2="88295"/>
                        <a14:foregroundMark x1="54339" y1="88295" x2="90909" y2="90840"/>
                        <a14:foregroundMark x1="90909" y1="90840" x2="94215" y2="62341"/>
                        <a14:foregroundMark x1="94215" y1="62341" x2="94008" y2="87277"/>
                        <a14:foregroundMark x1="94008" y1="87277" x2="72314" y2="88550"/>
                        <a14:foregroundMark x1="72314" y1="88550" x2="53512" y2="82952"/>
                        <a14:foregroundMark x1="53512" y1="82952" x2="53306" y2="82697"/>
                        <a14:foregroundMark x1="21074" y1="48601" x2="21074" y2="48601"/>
                        <a14:foregroundMark x1="8678" y1="35878" x2="8264" y2="63868"/>
                        <a14:foregroundMark x1="36777" y1="94656" x2="49793" y2="97710"/>
                        <a14:foregroundMark x1="77893" y1="54962" x2="69008" y2="72774"/>
                        <a14:foregroundMark x1="69008" y1="72774" x2="49174" y2="76845"/>
                        <a14:foregroundMark x1="49174" y1="76845" x2="56818" y2="48855"/>
                        <a14:foregroundMark x1="56818" y1="48855" x2="57231" y2="74300"/>
                        <a14:foregroundMark x1="57231" y1="74300" x2="55372" y2="77608"/>
                        <a14:foregroundMark x1="71694" y1="64377" x2="49174" y2="63104"/>
                        <a14:foregroundMark x1="49174" y1="63104" x2="47107" y2="63868"/>
                        <a14:foregroundMark x1="75413" y1="59288" x2="42562" y2="56234"/>
                        <a14:foregroundMark x1="48760" y1="73791" x2="36777" y2="68702"/>
                        <a14:foregroundMark x1="5579" y1="53690" x2="7645" y2="57506"/>
                        <a14:foregroundMark x1="6612" y1="39186" x2="6612" y2="39186"/>
                        <a14:foregroundMark x1="1446" y1="37913" x2="1446" y2="37913"/>
                        <a14:backgroundMark x1="5579" y1="7634" x2="5165" y2="13740"/>
                        <a14:backgroundMark x1="4132" y1="8142" x2="12190" y2="1781"/>
                        <a14:backgroundMark x1="12190" y1="1781" x2="3512" y2="15776"/>
                        <a14:backgroundMark x1="13223" y1="8906" x2="7231" y2="24682"/>
                        <a14:backgroundMark x1="9091" y1="8906" x2="9091" y2="8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17" y="2503005"/>
            <a:ext cx="3590041" cy="2915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9801A-1E37-4DB2-9758-1905F72EE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BA12BA-76D5-447F-BF2D-3904B7357D00}"/>
              </a:ext>
            </a:extLst>
          </p:cNvPr>
          <p:cNvSpPr/>
          <p:nvPr/>
        </p:nvSpPr>
        <p:spPr>
          <a:xfrm>
            <a:off x="3123075" y="3078957"/>
            <a:ext cx="8436580" cy="289319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 châu chấu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 đẹp là ngày nắng ráo, trên trời không một gợn mây, có mặt trời tỏa nắng. 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Còn </a:t>
            </a:r>
            <a:r>
              <a:rPr lang="nl-NL" sz="3600" b="1" dirty="0">
                <a:solidFill>
                  <a:srgbClr val="DA902D"/>
                </a:solidFill>
                <a:latin typeface="Times New Roman" pitchFamily="18" charset="0"/>
                <a:cs typeface="Times New Roman" pitchFamily="18" charset="0"/>
              </a:rPr>
              <a:t>theo giun đất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 đẹp là ngày có mưa bụi và những vũng nước đục.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260085" y="400232"/>
            <a:ext cx="11170908" cy="2510816"/>
            <a:chOff x="169370" y="1729863"/>
            <a:chExt cx="11170908" cy="2510816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70" y="1729863"/>
              <a:ext cx="2510816" cy="251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307294" y="2574022"/>
              <a:ext cx="10032984" cy="14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chờ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lặn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525AF3-777E-4016-9C41-687305830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5D1B8D-05D8-4DD1-ACC7-966717B54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3878638"/>
            <a:ext cx="3478406" cy="3478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29B396-3327-4A62-AE2C-928C2B0425E0}"/>
              </a:ext>
            </a:extLst>
          </p:cNvPr>
          <p:cNvSpPr/>
          <p:nvPr/>
        </p:nvSpPr>
        <p:spPr>
          <a:xfrm>
            <a:off x="1120379" y="2777352"/>
            <a:ext cx="10210801" cy="233920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Bác kiến phải chờ đến khi mặt trời lặn mới trả lời câu hỏi của hai bạn vì bác muốn kiểm nghiệm qua thực tế.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5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782-9A13-4FB9-A177-C6AF632F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1" y="1478644"/>
            <a:ext cx="11709778" cy="3900712"/>
          </a:xfrm>
        </p:spPr>
        <p:txBody>
          <a:bodyPr/>
          <a:lstStyle/>
          <a:p>
            <a:pPr algn="just"/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vi-VN" sz="8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đẹp là ngày mỗi người làm được nhiều việc tốt. 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1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553574" y="1746538"/>
            <a:ext cx="11033949" cy="48000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93536" y="453930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NHƯ THẾ NÀO </a:t>
              </a:r>
              <a:r>
                <a:rPr lang="en-US" sz="2696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 ĐẸP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53574" y="1100255"/>
            <a:ext cx="8696383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từng tranh. </a:t>
            </a:r>
            <a:endParaRPr lang="en-US" sz="2696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467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52FAC-33C2-40B8-A31B-477B494D1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1" y="120586"/>
            <a:ext cx="5306261" cy="859632"/>
            <a:chOff x="4539228" y="210532"/>
            <a:chExt cx="6964466" cy="1149089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6" cy="1149089"/>
              <a:chOff x="4539228" y="210532"/>
              <a:chExt cx="6964466" cy="114908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6" cy="677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5" cy="616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053849" y="1527356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787983" y="1008474"/>
            <a:ext cx="6729607" cy="4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9" tIns="53790" rIns="107579" bIns="537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520" eaLnBrk="1" fontAlgn="base" hangingPunct="1">
              <a:spcAft>
                <a:spcPct val="0"/>
              </a:spcAft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NGÀY 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NHƯ THẾ NÀO LÀ ĐẸP? (T1,2)</a:t>
            </a:r>
            <a:endParaRPr lang="en-US" sz="2397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356" y="3685460"/>
            <a:ext cx="4035272" cy="714769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4045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endParaRPr lang="en-US" sz="4045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ay the nao la 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5627" y="2015293"/>
            <a:ext cx="7252756" cy="4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73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63449" y="791184"/>
            <a:ext cx="10578675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pPr algn="just" defTabSz="6845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3449" y="242650"/>
            <a:ext cx="9133761" cy="507190"/>
            <a:chOff x="1508918" y="1888664"/>
            <a:chExt cx="11097737" cy="1136079"/>
          </a:xfrm>
        </p:grpSpPr>
        <p:sp>
          <p:nvSpPr>
            <p:cNvPr id="23" name="Rectangle 22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230688" y="1297731"/>
            <a:ext cx="11709265" cy="53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2877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22" y="2075096"/>
            <a:ext cx="6170382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994EA-964B-4A0A-B280-87B590EE6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96E4-FE86-4FF4-985E-721725085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447484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9EB9F-A442-4374-9A1F-D243F34C0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52350" r="26779" b="9706"/>
          <a:stretch/>
        </p:blipFill>
        <p:spPr>
          <a:xfrm>
            <a:off x="514065" y="631258"/>
            <a:ext cx="11163869" cy="5850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3706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1">
            <a:extLst>
              <a:ext uri="{FF2B5EF4-FFF2-40B4-BE49-F238E27FC236}">
                <a16:creationId xmlns:a16="http://schemas.microsoft.com/office/drawing/2014/main" id="{CA02C549-9FAB-45B3-96F4-9DE93D42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D092B-194E-4F97-A4D5-D9EBEFB6A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56C97-5358-4500-A234-5B3BCDADF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32" y="-448331"/>
            <a:ext cx="2921080" cy="2921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0E289-CCFC-431E-AD09-CE308D5C05B2}"/>
              </a:ext>
            </a:extLst>
          </p:cNvPr>
          <p:cNvSpPr/>
          <p:nvPr/>
        </p:nvSpPr>
        <p:spPr>
          <a:xfrm>
            <a:off x="818866" y="1721891"/>
            <a:ext cx="111911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MẪU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7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-59544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Một ngày tuyệt đẹp!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Hôm này là một ngày tuyệt đẹp! Tôi đã làm việc rất tốt và bây giờ có thể nghỉ ngơi thoải mái. 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909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30609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Một ngày tuyệt đẹp!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2000" dirty="0">
                <a:solidFill>
                  <a:srgbClr val="00B050"/>
                </a:solidFill>
                <a:latin typeface="+mj-lt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2000" dirty="0">
                <a:solidFill>
                  <a:srgbClr val="00B050"/>
                </a:solidFill>
                <a:latin typeface="+mj-lt"/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2000" dirty="0">
                <a:solidFill>
                  <a:srgbClr val="00B050"/>
                </a:solidFill>
                <a:latin typeface="+mj-lt"/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2000" dirty="0">
                <a:solidFill>
                  <a:srgbClr val="00B050"/>
                </a:solidFill>
                <a:latin typeface="+mj-lt"/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Hôm này là một ngày tuyệt đẹp! Tôi đã làm việc rất tốt và bây giờ có thể nghỉ ngơi thoải mái. </a:t>
            </a:r>
            <a:br>
              <a:rPr lang="vi-VN" sz="18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80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C855-BFE4-4BCB-8B21-44F11526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4" y="771040"/>
            <a:ext cx="4224130" cy="677207"/>
          </a:xfrm>
        </p:spPr>
        <p:txBody>
          <a:bodyPr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9D21-9777-4943-A459-113E9C83CF91}"/>
              </a:ext>
            </a:extLst>
          </p:cNvPr>
          <p:cNvSpPr/>
          <p:nvPr/>
        </p:nvSpPr>
        <p:spPr>
          <a:xfrm>
            <a:off x="1205903" y="1792421"/>
            <a:ext cx="3106431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59C3F-92A5-4733-BD37-31137035F3D6}"/>
              </a:ext>
            </a:extLst>
          </p:cNvPr>
          <p:cNvSpPr/>
          <p:nvPr/>
        </p:nvSpPr>
        <p:spPr>
          <a:xfrm>
            <a:off x="3536953" y="1760046"/>
            <a:ext cx="2441074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ũa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183B48-75BE-4052-B7A5-478AA0655CD5}"/>
              </a:ext>
            </a:extLst>
          </p:cNvPr>
          <p:cNvSpPr/>
          <p:nvPr/>
        </p:nvSpPr>
        <p:spPr>
          <a:xfrm>
            <a:off x="5441489" y="1742046"/>
            <a:ext cx="3060647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8FFFE-11A1-4966-A8BD-2E2549F9EEC2}"/>
              </a:ext>
            </a:extLst>
          </p:cNvPr>
          <p:cNvSpPr/>
          <p:nvPr/>
        </p:nvSpPr>
        <p:spPr>
          <a:xfrm>
            <a:off x="7543918" y="1730532"/>
            <a:ext cx="3405413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ẫm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9D1298-4CF3-42E1-B480-2F7FC2473479}"/>
              </a:ext>
            </a:extLst>
          </p:cNvPr>
          <p:cNvSpPr txBox="1">
            <a:spLocks/>
          </p:cNvSpPr>
          <p:nvPr/>
        </p:nvSpPr>
        <p:spPr>
          <a:xfrm>
            <a:off x="422229" y="2811067"/>
            <a:ext cx="4224130" cy="677207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51B55E-4F00-434D-9844-EA7E672697C3}"/>
              </a:ext>
            </a:extLst>
          </p:cNvPr>
          <p:cNvSpPr/>
          <p:nvPr/>
        </p:nvSpPr>
        <p:spPr>
          <a:xfrm>
            <a:off x="302960" y="3794528"/>
            <a:ext cx="11147529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05762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-270456" y="1809823"/>
            <a:ext cx="1220374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ỌC TỪNG ĐOẠN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88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2086F3-FE17-494C-B0D3-9B100731BC3E}"/>
              </a:ext>
            </a:extLst>
          </p:cNvPr>
          <p:cNvSpPr txBox="1">
            <a:spLocks/>
          </p:cNvSpPr>
          <p:nvPr/>
        </p:nvSpPr>
        <p:spPr>
          <a:xfrm>
            <a:off x="304800" y="682019"/>
            <a:ext cx="11887200" cy="7335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5759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0077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‒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11935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943735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GÀY NHƯ THẾ NÀO LÀ 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Một ngày tuyệt đẹp!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38988-3AD1-4122-A937-A7CAC0F515C3}"/>
              </a:ext>
            </a:extLst>
          </p:cNvPr>
          <p:cNvSpPr txBox="1"/>
          <p:nvPr/>
        </p:nvSpPr>
        <p:spPr>
          <a:xfrm>
            <a:off x="927651" y="265044"/>
            <a:ext cx="178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BDAB4-2BF4-415A-B56A-59E5790A3F49}"/>
              </a:ext>
            </a:extLst>
          </p:cNvPr>
          <p:cNvSpPr/>
          <p:nvPr/>
        </p:nvSpPr>
        <p:spPr>
          <a:xfrm>
            <a:off x="718535" y="4595920"/>
            <a:ext cx="9780896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BC3EA-DF75-4805-BFE4-230BB7F29714}"/>
              </a:ext>
            </a:extLst>
          </p:cNvPr>
          <p:cNvSpPr/>
          <p:nvPr/>
        </p:nvSpPr>
        <p:spPr>
          <a:xfrm>
            <a:off x="718535" y="4980701"/>
            <a:ext cx="10290314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2806A2-668F-4BF3-ACD3-3E7718E53A78}"/>
              </a:ext>
            </a:extLst>
          </p:cNvPr>
          <p:cNvSpPr/>
          <p:nvPr/>
        </p:nvSpPr>
        <p:spPr>
          <a:xfrm>
            <a:off x="718535" y="5355892"/>
            <a:ext cx="9651292" cy="861873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DEC4D-6862-48AF-8184-396321745903}"/>
              </a:ext>
            </a:extLst>
          </p:cNvPr>
          <p:cNvSpPr/>
          <p:nvPr/>
        </p:nvSpPr>
        <p:spPr>
          <a:xfrm>
            <a:off x="718535" y="6100415"/>
            <a:ext cx="14703288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1148</Words>
  <Application>Microsoft Office PowerPoint</Application>
  <PresentationFormat>Widescreen</PresentationFormat>
  <Paragraphs>83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等线</vt:lpstr>
      <vt:lpstr>微软雅黑</vt:lpstr>
      <vt:lpstr>Arial</vt:lpstr>
      <vt:lpstr>Calibri</vt:lpstr>
      <vt:lpstr>Times New Roman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từ: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Ngày đẹp là ngày mỗi người làm được nhiều việc tốt. 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31</cp:revision>
  <dcterms:created xsi:type="dcterms:W3CDTF">2022-07-11T07:44:40Z</dcterms:created>
  <dcterms:modified xsi:type="dcterms:W3CDTF">2024-03-11T03:19:20Z</dcterms:modified>
</cp:coreProperties>
</file>