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6" r:id="rId2"/>
    <p:sldId id="305" r:id="rId3"/>
    <p:sldId id="300" r:id="rId4"/>
    <p:sldId id="291" r:id="rId5"/>
    <p:sldId id="284" r:id="rId6"/>
    <p:sldId id="286" r:id="rId7"/>
    <p:sldId id="301" r:id="rId8"/>
    <p:sldId id="287" r:id="rId9"/>
    <p:sldId id="296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43623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88360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3" y="1429725"/>
            <a:ext cx="9844723" cy="24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18011" y="921753"/>
            <a:ext cx="115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24517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thoại?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F5EB8-0349-2B3B-044D-761C7AA55A4B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40C0D-445F-6670-6882-2AD3BABB6F6A}"/>
              </a:ext>
            </a:extLst>
          </p:cNvPr>
          <p:cNvSpPr txBox="1"/>
          <p:nvPr/>
        </p:nvSpPr>
        <p:spPr>
          <a:xfrm>
            <a:off x="674419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Nối câu ở cột A với kiểu câu thích hợp ở cột B.</a:t>
            </a:r>
            <a:endParaRPr lang="vi-VN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 descr="Vở bài tập Tiếng Việt lớp 3 Bài 16: A lô, tớ đây trang 35, 36 Tập 2 | Kết nối tri thức">
            <a:extLst>
              <a:ext uri="{FF2B5EF4-FFF2-40B4-BE49-F238E27FC236}">
                <a16:creationId xmlns:a16="http://schemas.microsoft.com/office/drawing/2014/main" id="{1446E6CF-53F4-489E-21AB-EF5057106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6" y="745064"/>
            <a:ext cx="10347271" cy="5637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37F1B8-5842-9C64-86A1-1CBFDE5C800D}"/>
              </a:ext>
            </a:extLst>
          </p:cNvPr>
          <p:cNvCxnSpPr>
            <a:cxnSpLocks/>
          </p:cNvCxnSpPr>
          <p:nvPr/>
        </p:nvCxnSpPr>
        <p:spPr>
          <a:xfrm>
            <a:off x="7288696" y="1881809"/>
            <a:ext cx="1378226" cy="2332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A50E07-34C3-0DA4-F765-588044C7C0E0}"/>
              </a:ext>
            </a:extLst>
          </p:cNvPr>
          <p:cNvCxnSpPr>
            <a:cxnSpLocks/>
          </p:cNvCxnSpPr>
          <p:nvPr/>
        </p:nvCxnSpPr>
        <p:spPr>
          <a:xfrm>
            <a:off x="7288696" y="2841929"/>
            <a:ext cx="13782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FDC4D1-9F6D-E96D-79B4-8FDDD01EBCF2}"/>
              </a:ext>
            </a:extLst>
          </p:cNvPr>
          <p:cNvCxnSpPr>
            <a:cxnSpLocks/>
          </p:cNvCxnSpPr>
          <p:nvPr/>
        </p:nvCxnSpPr>
        <p:spPr>
          <a:xfrm flipV="1">
            <a:off x="7288696" y="2841929"/>
            <a:ext cx="1378226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797B5D-362E-5FF8-8283-34D6CD115F17}"/>
              </a:ext>
            </a:extLst>
          </p:cNvPr>
          <p:cNvCxnSpPr>
            <a:cxnSpLocks/>
          </p:cNvCxnSpPr>
          <p:nvPr/>
        </p:nvCxnSpPr>
        <p:spPr>
          <a:xfrm flipV="1">
            <a:off x="7288696" y="2838011"/>
            <a:ext cx="1378226" cy="2892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C2E1A6-E4BB-333F-9B05-0A7E0C2C8FA7}"/>
              </a:ext>
            </a:extLst>
          </p:cNvPr>
          <p:cNvCxnSpPr>
            <a:cxnSpLocks/>
          </p:cNvCxnSpPr>
          <p:nvPr/>
        </p:nvCxnSpPr>
        <p:spPr>
          <a:xfrm flipV="1">
            <a:off x="7269610" y="4074535"/>
            <a:ext cx="1397312" cy="7244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7CA1E0D-C7BC-0EC0-B9D1-A04ADDED7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7"/>
          <a:stretch/>
        </p:blipFill>
        <p:spPr>
          <a:xfrm>
            <a:off x="8503599" y="5040963"/>
            <a:ext cx="2275505" cy="1327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830" y="1629123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830" y="2612074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830" y="3564060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654" y="4555871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7008" y="5467977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37367" y="4626451"/>
            <a:ext cx="3201192" cy="6381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7507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40345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thoại?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1" dirty="0">
                        <a:solidFill>
                          <a:srgbClr val="0000CC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Em-Yeu-Truong-Em-Cam-N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91" y="312105"/>
            <a:ext cx="58438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271</Words>
  <Application>Microsoft Office PowerPoint</Application>
  <PresentationFormat>Widescreen</PresentationFormat>
  <Paragraphs>34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56</cp:revision>
  <dcterms:created xsi:type="dcterms:W3CDTF">2022-08-29T02:02:20Z</dcterms:created>
  <dcterms:modified xsi:type="dcterms:W3CDTF">2025-03-21T05:58:11Z</dcterms:modified>
</cp:coreProperties>
</file>