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78" r:id="rId7"/>
    <p:sldId id="261" r:id="rId8"/>
    <p:sldId id="262" r:id="rId9"/>
    <p:sldId id="271" r:id="rId10"/>
    <p:sldId id="269" r:id="rId11"/>
    <p:sldId id="274" r:id="rId12"/>
    <p:sldId id="270" r:id="rId13"/>
    <p:sldId id="276" r:id="rId14"/>
    <p:sldId id="275" r:id="rId15"/>
    <p:sldId id="273" r:id="rId16"/>
    <p:sldId id="277"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B94E2-B934-8F5F-9812-6E2E37FE2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3C903F6-2285-20B7-5B7F-96BF84433E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EA5E220-BE24-42B6-3FF1-5B43142059E5}"/>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5" name="Footer Placeholder 4">
            <a:extLst>
              <a:ext uri="{FF2B5EF4-FFF2-40B4-BE49-F238E27FC236}">
                <a16:creationId xmlns:a16="http://schemas.microsoft.com/office/drawing/2014/main" id="{2557A4EC-5FAB-66C7-F55B-649F0F66428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88B9EF7-4A66-36C2-B505-A258FBF41E55}"/>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224021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8853-E5AC-0D09-0D93-B436DA9FB00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582CE03-9F5D-C20C-3217-DEBA87EB47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93FF7DA-9CB5-ABDB-4DC1-D8EBCF010BAB}"/>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5" name="Footer Placeholder 4">
            <a:extLst>
              <a:ext uri="{FF2B5EF4-FFF2-40B4-BE49-F238E27FC236}">
                <a16:creationId xmlns:a16="http://schemas.microsoft.com/office/drawing/2014/main" id="{8BBC7130-D917-CC98-7B35-1F3F0F850B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0543260-25D6-4EF7-4846-B7772939D68C}"/>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151061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0A84D-95B6-3791-568C-B3C044C73D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815D54-815A-3430-7840-DCA8B5BEB3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7264B3C-3F2A-95DD-DA0B-6627D69A4C31}"/>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5" name="Footer Placeholder 4">
            <a:extLst>
              <a:ext uri="{FF2B5EF4-FFF2-40B4-BE49-F238E27FC236}">
                <a16:creationId xmlns:a16="http://schemas.microsoft.com/office/drawing/2014/main" id="{28C75E98-F328-F1AF-F14B-E1B67973BD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FEDEDB-D7C0-74E0-9909-7E50F6C6EB31}"/>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71903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5379-CC59-7778-EABA-65EF374BFA5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A82E81-B0A1-B81F-0BE0-E1F19658F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AC4AD29-9016-CCD3-9528-F0CEDE69EA08}"/>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5" name="Footer Placeholder 4">
            <a:extLst>
              <a:ext uri="{FF2B5EF4-FFF2-40B4-BE49-F238E27FC236}">
                <a16:creationId xmlns:a16="http://schemas.microsoft.com/office/drawing/2014/main" id="{1E17A800-FF19-FEF6-9B3F-E4067B4BFF6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464D16C-8FC0-A7F3-156C-5427F38FBD23}"/>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81296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F6CA-E829-4C29-D7F5-E68896D74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F96ED0D-CCAE-87DF-76A2-188621FAF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13983C-1936-900D-230F-62F0EE3C5ACB}"/>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5" name="Footer Placeholder 4">
            <a:extLst>
              <a:ext uri="{FF2B5EF4-FFF2-40B4-BE49-F238E27FC236}">
                <a16:creationId xmlns:a16="http://schemas.microsoft.com/office/drawing/2014/main" id="{4A368180-42D4-7AC9-B1A2-84F3613C98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95AA376-69A3-AE97-2A23-1612E6638000}"/>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0658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E929-775B-360F-801C-4638B7D8184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0E8F6AA-2BEC-0C89-ECFD-22711B121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E6F2D08-E607-5BEE-E04C-2821DA6447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D43D750-7FBD-90EE-2A4B-C515CE7ACA57}"/>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6" name="Footer Placeholder 5">
            <a:extLst>
              <a:ext uri="{FF2B5EF4-FFF2-40B4-BE49-F238E27FC236}">
                <a16:creationId xmlns:a16="http://schemas.microsoft.com/office/drawing/2014/main" id="{F161D306-CFE0-996C-D1A6-72D7C0F7C7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30C8F92-3EE1-671F-E8BF-CCE8FEEBFC93}"/>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83145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CCB7-10A0-7ADE-CF9C-89575238F00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AD08E9E-ACA6-660D-8997-055955205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CB571-52AE-01B2-4FC6-417E4F9FE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DEBC6FF-9848-20C8-5297-CAC2FBF2F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D99749-DB61-A540-BB23-295EA98A6A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360C8FE-99C1-E7F6-3EBA-C6A6B7A80A26}"/>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8" name="Footer Placeholder 7">
            <a:extLst>
              <a:ext uri="{FF2B5EF4-FFF2-40B4-BE49-F238E27FC236}">
                <a16:creationId xmlns:a16="http://schemas.microsoft.com/office/drawing/2014/main" id="{8613ACC1-7768-4FB7-F739-0153C708D9C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CAFA7BE-D11E-4F9A-0F21-1702810ABC6F}"/>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4054047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4B08-1E1A-0459-6215-FBEBED2D31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12E4E5F-BCBA-F6B3-2401-DA167B9153D8}"/>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4" name="Footer Placeholder 3">
            <a:extLst>
              <a:ext uri="{FF2B5EF4-FFF2-40B4-BE49-F238E27FC236}">
                <a16:creationId xmlns:a16="http://schemas.microsoft.com/office/drawing/2014/main" id="{7AFB48FE-7A20-052B-33E3-26F87B23EA2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9C1377E-C835-6889-A973-25E4DE966A52}"/>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283606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9B753-359E-A59B-B248-95D7B741BA3A}"/>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3" name="Footer Placeholder 2">
            <a:extLst>
              <a:ext uri="{FF2B5EF4-FFF2-40B4-BE49-F238E27FC236}">
                <a16:creationId xmlns:a16="http://schemas.microsoft.com/office/drawing/2014/main" id="{6008C275-2D31-DD52-B5BD-04D7D5B28C0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3273A3A-2E7F-F891-3BA2-6212E9E2E149}"/>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334355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F3F8-B060-DEA1-ADC8-906616C98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EBD531D-134E-A0DC-FCB7-ED9CD926F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B1784E6-6FA3-8140-C9B6-188AC4A9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D5DDA4-1A82-3FD6-78EC-7E6F336E49D2}"/>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6" name="Footer Placeholder 5">
            <a:extLst>
              <a:ext uri="{FF2B5EF4-FFF2-40B4-BE49-F238E27FC236}">
                <a16:creationId xmlns:a16="http://schemas.microsoft.com/office/drawing/2014/main" id="{012B1EFD-9E59-4F3F-6012-289DC0C15F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714E50D-C3C7-41FB-4E79-E0FC95390693}"/>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9844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CB74-EE64-F8BB-2A3C-01DF7170A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5BBA33F-399E-3F58-1CF9-490DC20392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84785AC-7DD8-1E38-FC0E-D10851E84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CBCE6-61FC-86AC-902E-B287F733FE38}"/>
              </a:ext>
            </a:extLst>
          </p:cNvPr>
          <p:cNvSpPr>
            <a:spLocks noGrp="1"/>
          </p:cNvSpPr>
          <p:nvPr>
            <p:ph type="dt" sz="half" idx="10"/>
          </p:nvPr>
        </p:nvSpPr>
        <p:spPr/>
        <p:txBody>
          <a:bodyPr/>
          <a:lstStyle/>
          <a:p>
            <a:fld id="{8B2DF8DD-1EC7-4F2A-98ED-719A1740099A}" type="datetimeFigureOut">
              <a:rPr lang="vi-VN" smtClean="0"/>
              <a:t>05/03/2023</a:t>
            </a:fld>
            <a:endParaRPr lang="vi-VN"/>
          </a:p>
        </p:txBody>
      </p:sp>
      <p:sp>
        <p:nvSpPr>
          <p:cNvPr id="6" name="Footer Placeholder 5">
            <a:extLst>
              <a:ext uri="{FF2B5EF4-FFF2-40B4-BE49-F238E27FC236}">
                <a16:creationId xmlns:a16="http://schemas.microsoft.com/office/drawing/2014/main" id="{74DF0F54-D2B3-F510-91F8-FE9BCB539F7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8CDC001-116B-C1EA-4405-C4F4169F4069}"/>
              </a:ext>
            </a:extLst>
          </p:cNvPr>
          <p:cNvSpPr>
            <a:spLocks noGrp="1"/>
          </p:cNvSpPr>
          <p:nvPr>
            <p:ph type="sldNum" sz="quarter" idx="12"/>
          </p:nvPr>
        </p:nvSpPr>
        <p:spPr/>
        <p:txBody>
          <a:bodyPr/>
          <a:lstStyle/>
          <a:p>
            <a:fld id="{9D32B3BD-C25E-445E-B54E-57D4C68C7692}" type="slidenum">
              <a:rPr lang="vi-VN" smtClean="0"/>
              <a:t>‹#›</a:t>
            </a:fld>
            <a:endParaRPr lang="vi-VN"/>
          </a:p>
        </p:txBody>
      </p:sp>
    </p:spTree>
    <p:extLst>
      <p:ext uri="{BB962C8B-B14F-4D97-AF65-F5344CB8AC3E}">
        <p14:creationId xmlns:p14="http://schemas.microsoft.com/office/powerpoint/2010/main" val="186384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33E51-6179-D711-3C08-E1217FEA2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E63939C-9A2F-3891-54D9-0EBD8DF58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BF302FF-9FDF-9557-94B6-BC842EB8B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DF8DD-1EC7-4F2A-98ED-719A1740099A}" type="datetimeFigureOut">
              <a:rPr lang="vi-VN" smtClean="0"/>
              <a:t>05/03/2023</a:t>
            </a:fld>
            <a:endParaRPr lang="vi-VN"/>
          </a:p>
        </p:txBody>
      </p:sp>
      <p:sp>
        <p:nvSpPr>
          <p:cNvPr id="5" name="Footer Placeholder 4">
            <a:extLst>
              <a:ext uri="{FF2B5EF4-FFF2-40B4-BE49-F238E27FC236}">
                <a16:creationId xmlns:a16="http://schemas.microsoft.com/office/drawing/2014/main" id="{307F0BE5-76D0-0965-2543-DD1902147B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CB0948D-0626-37EE-DAD5-BFB48756E5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2B3BD-C25E-445E-B54E-57D4C68C7692}" type="slidenum">
              <a:rPr lang="vi-VN" smtClean="0"/>
              <a:t>‹#›</a:t>
            </a:fld>
            <a:endParaRPr lang="vi-VN"/>
          </a:p>
        </p:txBody>
      </p:sp>
    </p:spTree>
    <p:extLst>
      <p:ext uri="{BB962C8B-B14F-4D97-AF65-F5344CB8AC3E}">
        <p14:creationId xmlns:p14="http://schemas.microsoft.com/office/powerpoint/2010/main" val="356617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74882B-96D5-5F85-D593-331069E114D5}"/>
              </a:ext>
            </a:extLst>
          </p:cNvPr>
          <p:cNvPicPr>
            <a:picLocks noChangeAspect="1"/>
          </p:cNvPicPr>
          <p:nvPr/>
        </p:nvPicPr>
        <p:blipFill>
          <a:blip r:embed="rId2"/>
          <a:stretch>
            <a:fillRect/>
          </a:stretch>
        </p:blipFill>
        <p:spPr>
          <a:xfrm>
            <a:off x="-114017" y="-97372"/>
            <a:ext cx="12192001" cy="6802746"/>
          </a:xfrm>
          <a:prstGeom prst="rect">
            <a:avLst/>
          </a:prstGeom>
        </p:spPr>
      </p:pic>
      <p:grpSp>
        <p:nvGrpSpPr>
          <p:cNvPr id="3" name="Group 2">
            <a:extLst>
              <a:ext uri="{FF2B5EF4-FFF2-40B4-BE49-F238E27FC236}">
                <a16:creationId xmlns:a16="http://schemas.microsoft.com/office/drawing/2014/main" id="{6D63A046-771E-66F6-B9DA-54484EF8B12C}"/>
              </a:ext>
            </a:extLst>
          </p:cNvPr>
          <p:cNvGrpSpPr/>
          <p:nvPr/>
        </p:nvGrpSpPr>
        <p:grpSpPr>
          <a:xfrm>
            <a:off x="1971094" y="249381"/>
            <a:ext cx="8021781" cy="3960669"/>
            <a:chOff x="1971094" y="249381"/>
            <a:chExt cx="8021781" cy="3179619"/>
          </a:xfrm>
        </p:grpSpPr>
        <p:sp>
          <p:nvSpPr>
            <p:cNvPr id="2" name="TextBox 1">
              <a:extLst>
                <a:ext uri="{FF2B5EF4-FFF2-40B4-BE49-F238E27FC236}">
                  <a16:creationId xmlns:a16="http://schemas.microsoft.com/office/drawing/2014/main" id="{BDCC9EC3-D92F-5C86-D4EF-0A5A8430FDC2}"/>
                </a:ext>
              </a:extLst>
            </p:cNvPr>
            <p:cNvSpPr txBox="1"/>
            <p:nvPr/>
          </p:nvSpPr>
          <p:spPr>
            <a:xfrm>
              <a:off x="2416414" y="876746"/>
              <a:ext cx="1251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Lê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Oanh</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47AA7AFB-ADE6-B04A-6092-3A895B30FDF9}"/>
                </a:ext>
              </a:extLst>
            </p:cNvPr>
            <p:cNvSpPr/>
            <p:nvPr/>
          </p:nvSpPr>
          <p:spPr>
            <a:xfrm>
              <a:off x="1971094" y="249381"/>
              <a:ext cx="8021781" cy="3179619"/>
            </a:xfrm>
            <a:prstGeom prst="roundRect">
              <a:avLst/>
            </a:prstGeom>
            <a:solidFill>
              <a:schemeClr val="bg1"/>
            </a:solidFill>
            <a:ln>
              <a:noFill/>
            </a:ln>
            <a:effectLst>
              <a:glow rad="228600">
                <a:schemeClr val="bg1">
                  <a:lumMod val="9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B8D3E9EF-1B90-437A-948D-4FBE56F70BE2}"/>
              </a:ext>
            </a:extLst>
          </p:cNvPr>
          <p:cNvPicPr>
            <a:picLocks noChangeAspect="1"/>
          </p:cNvPicPr>
          <p:nvPr/>
        </p:nvPicPr>
        <p:blipFill>
          <a:blip r:embed="rId3"/>
          <a:stretch>
            <a:fillRect/>
          </a:stretch>
        </p:blipFill>
        <p:spPr>
          <a:xfrm>
            <a:off x="4727329" y="704689"/>
            <a:ext cx="2737341" cy="652329"/>
          </a:xfrm>
          <a:prstGeom prst="rect">
            <a:avLst/>
          </a:prstGeom>
        </p:spPr>
      </p:pic>
      <p:pic>
        <p:nvPicPr>
          <p:cNvPr id="5" name="Picture 4">
            <a:extLst>
              <a:ext uri="{FF2B5EF4-FFF2-40B4-BE49-F238E27FC236}">
                <a16:creationId xmlns:a16="http://schemas.microsoft.com/office/drawing/2014/main" id="{77C97A9C-CEC8-48F8-BAD5-52F624E6BAEA}"/>
              </a:ext>
            </a:extLst>
          </p:cNvPr>
          <p:cNvPicPr>
            <a:picLocks noChangeAspect="1"/>
          </p:cNvPicPr>
          <p:nvPr/>
        </p:nvPicPr>
        <p:blipFill>
          <a:blip r:embed="rId4"/>
          <a:stretch>
            <a:fillRect/>
          </a:stretch>
        </p:blipFill>
        <p:spPr>
          <a:xfrm>
            <a:off x="2510848" y="1617650"/>
            <a:ext cx="7017465" cy="1755800"/>
          </a:xfrm>
          <a:prstGeom prst="rect">
            <a:avLst/>
          </a:prstGeom>
        </p:spPr>
      </p:pic>
      <p:pic>
        <p:nvPicPr>
          <p:cNvPr id="6" name="Picture 5">
            <a:extLst>
              <a:ext uri="{FF2B5EF4-FFF2-40B4-BE49-F238E27FC236}">
                <a16:creationId xmlns:a16="http://schemas.microsoft.com/office/drawing/2014/main" id="{08E176BC-DD10-4625-BE19-09E10C2FE060}"/>
              </a:ext>
            </a:extLst>
          </p:cNvPr>
          <p:cNvPicPr>
            <a:picLocks noChangeAspect="1"/>
          </p:cNvPicPr>
          <p:nvPr/>
        </p:nvPicPr>
        <p:blipFill>
          <a:blip r:embed="rId5"/>
          <a:stretch>
            <a:fillRect/>
          </a:stretch>
        </p:blipFill>
        <p:spPr>
          <a:xfrm>
            <a:off x="5406692" y="3304001"/>
            <a:ext cx="1816765" cy="707197"/>
          </a:xfrm>
          <a:prstGeom prst="rect">
            <a:avLst/>
          </a:prstGeom>
        </p:spPr>
      </p:pic>
    </p:spTree>
    <p:extLst>
      <p:ext uri="{BB962C8B-B14F-4D97-AF65-F5344CB8AC3E}">
        <p14:creationId xmlns:p14="http://schemas.microsoft.com/office/powerpoint/2010/main" val="510776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B09C6C6-8981-5B78-003C-47D1AA64259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5001" y="3991273"/>
            <a:ext cx="2632500" cy="2743224"/>
          </a:xfrm>
          <a:prstGeom prst="rect">
            <a:avLst/>
          </a:prstGeom>
        </p:spPr>
      </p:pic>
      <p:sp>
        <p:nvSpPr>
          <p:cNvPr id="6" name="Double Wave 5">
            <a:extLst>
              <a:ext uri="{FF2B5EF4-FFF2-40B4-BE49-F238E27FC236}">
                <a16:creationId xmlns:a16="http://schemas.microsoft.com/office/drawing/2014/main" id="{1F9D30F2-3CCE-234D-BF99-8DCC6F13ED3E}"/>
              </a:ext>
            </a:extLst>
          </p:cNvPr>
          <p:cNvSpPr/>
          <p:nvPr/>
        </p:nvSpPr>
        <p:spPr>
          <a:xfrm>
            <a:off x="571500" y="76200"/>
            <a:ext cx="11287125" cy="1656111"/>
          </a:xfrm>
          <a:prstGeom prst="doubleWav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Em cùng bạn vẽ trang trí thước (tham khảo Hình 9) và sử dụng thước để đo một số đồ dùng học tập.</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924D0525-F3F6-0B30-1EC3-6F32700915BA}"/>
              </a:ext>
            </a:extLst>
          </p:cNvPr>
          <p:cNvPicPr>
            <a:picLocks noChangeAspect="1"/>
          </p:cNvPicPr>
          <p:nvPr/>
        </p:nvPicPr>
        <p:blipFill>
          <a:blip r:embed="rId3"/>
          <a:stretch>
            <a:fillRect/>
          </a:stretch>
        </p:blipFill>
        <p:spPr>
          <a:xfrm>
            <a:off x="-45202" y="1460258"/>
            <a:ext cx="1652159" cy="1658256"/>
          </a:xfrm>
          <a:prstGeom prst="rect">
            <a:avLst/>
          </a:prstGeom>
        </p:spPr>
      </p:pic>
      <p:pic>
        <p:nvPicPr>
          <p:cNvPr id="17" name="Picture 16">
            <a:extLst>
              <a:ext uri="{FF2B5EF4-FFF2-40B4-BE49-F238E27FC236}">
                <a16:creationId xmlns:a16="http://schemas.microsoft.com/office/drawing/2014/main" id="{D2CAE6D8-CC2A-7CFA-0BC2-7291DA883182}"/>
              </a:ext>
            </a:extLst>
          </p:cNvPr>
          <p:cNvPicPr>
            <a:picLocks noChangeAspect="1"/>
          </p:cNvPicPr>
          <p:nvPr/>
        </p:nvPicPr>
        <p:blipFill>
          <a:blip r:embed="rId3"/>
          <a:stretch>
            <a:fillRect/>
          </a:stretch>
        </p:blipFill>
        <p:spPr>
          <a:xfrm>
            <a:off x="9928678" y="905949"/>
            <a:ext cx="1652159" cy="1658256"/>
          </a:xfrm>
          <a:prstGeom prst="rect">
            <a:avLst/>
          </a:prstGeom>
        </p:spPr>
      </p:pic>
      <p:pic>
        <p:nvPicPr>
          <p:cNvPr id="8" name="Picture 7">
            <a:extLst>
              <a:ext uri="{FF2B5EF4-FFF2-40B4-BE49-F238E27FC236}">
                <a16:creationId xmlns:a16="http://schemas.microsoft.com/office/drawing/2014/main" id="{3E1B644D-4963-48EB-8D15-870515F8C5CD}"/>
              </a:ext>
            </a:extLst>
          </p:cNvPr>
          <p:cNvPicPr>
            <a:picLocks noChangeAspect="1"/>
          </p:cNvPicPr>
          <p:nvPr/>
        </p:nvPicPr>
        <p:blipFill>
          <a:blip r:embed="rId4"/>
          <a:stretch>
            <a:fillRect/>
          </a:stretch>
        </p:blipFill>
        <p:spPr>
          <a:xfrm>
            <a:off x="3128962" y="2209800"/>
            <a:ext cx="7739063" cy="2607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10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5F154C4-8A4F-3E36-9CC3-8CBE1F2C7291}"/>
              </a:ext>
            </a:extLst>
          </p:cNvPr>
          <p:cNvSpPr/>
          <p:nvPr/>
        </p:nvSpPr>
        <p:spPr>
          <a:xfrm>
            <a:off x="1470992" y="455380"/>
            <a:ext cx="10271677" cy="3439517"/>
          </a:xfrm>
          <a:custGeom>
            <a:avLst/>
            <a:gdLst>
              <a:gd name="connsiteX0" fmla="*/ 573264 w 9660754"/>
              <a:gd name="connsiteY0" fmla="*/ 0 h 3439517"/>
              <a:gd name="connsiteX1" fmla="*/ 9660754 w 9660754"/>
              <a:gd name="connsiteY1" fmla="*/ 0 h 3439517"/>
              <a:gd name="connsiteX2" fmla="*/ 9660754 w 9660754"/>
              <a:gd name="connsiteY2" fmla="*/ 0 h 3439517"/>
              <a:gd name="connsiteX3" fmla="*/ 9660754 w 9660754"/>
              <a:gd name="connsiteY3" fmla="*/ 2866253 h 3439517"/>
              <a:gd name="connsiteX4" fmla="*/ 9087490 w 9660754"/>
              <a:gd name="connsiteY4" fmla="*/ 3439517 h 3439517"/>
              <a:gd name="connsiteX5" fmla="*/ 0 w 9660754"/>
              <a:gd name="connsiteY5" fmla="*/ 3439517 h 3439517"/>
              <a:gd name="connsiteX6" fmla="*/ 0 w 9660754"/>
              <a:gd name="connsiteY6" fmla="*/ 3439517 h 3439517"/>
              <a:gd name="connsiteX7" fmla="*/ 0 w 9660754"/>
              <a:gd name="connsiteY7" fmla="*/ 573264 h 3439517"/>
              <a:gd name="connsiteX8" fmla="*/ 573264 w 9660754"/>
              <a:gd name="connsiteY8" fmla="*/ 0 h 34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0754" h="3439517" fill="none" extrusionOk="0">
                <a:moveTo>
                  <a:pt x="573264" y="0"/>
                </a:moveTo>
                <a:cubicBezTo>
                  <a:pt x="2660894" y="27798"/>
                  <a:pt x="6579091" y="160039"/>
                  <a:pt x="9660754" y="0"/>
                </a:cubicBezTo>
                <a:lnTo>
                  <a:pt x="9660754" y="0"/>
                </a:lnTo>
                <a:cubicBezTo>
                  <a:pt x="9570129" y="988631"/>
                  <a:pt x="9629846" y="2384744"/>
                  <a:pt x="9660754" y="2866253"/>
                </a:cubicBezTo>
                <a:cubicBezTo>
                  <a:pt x="9667358" y="3153561"/>
                  <a:pt x="9384768" y="3410775"/>
                  <a:pt x="9087490" y="3439517"/>
                </a:cubicBezTo>
                <a:cubicBezTo>
                  <a:pt x="6439149" y="3278045"/>
                  <a:pt x="3880856" y="3604850"/>
                  <a:pt x="0" y="3439517"/>
                </a:cubicBezTo>
                <a:lnTo>
                  <a:pt x="0" y="3439517"/>
                </a:lnTo>
                <a:cubicBezTo>
                  <a:pt x="-137687" y="2178216"/>
                  <a:pt x="158077" y="1440197"/>
                  <a:pt x="0" y="573264"/>
                </a:cubicBezTo>
                <a:cubicBezTo>
                  <a:pt x="-7955" y="259319"/>
                  <a:pt x="277836" y="-48629"/>
                  <a:pt x="573264" y="0"/>
                </a:cubicBezTo>
                <a:close/>
              </a:path>
              <a:path w="9660754" h="3439517" stroke="0" extrusionOk="0">
                <a:moveTo>
                  <a:pt x="573264" y="0"/>
                </a:moveTo>
                <a:cubicBezTo>
                  <a:pt x="3674974" y="147409"/>
                  <a:pt x="6365079" y="-109633"/>
                  <a:pt x="9660754" y="0"/>
                </a:cubicBezTo>
                <a:lnTo>
                  <a:pt x="9660754" y="0"/>
                </a:lnTo>
                <a:cubicBezTo>
                  <a:pt x="9649394" y="537307"/>
                  <a:pt x="9553187" y="2333448"/>
                  <a:pt x="9660754" y="2866253"/>
                </a:cubicBezTo>
                <a:cubicBezTo>
                  <a:pt x="9643340" y="3163795"/>
                  <a:pt x="9389476" y="3494050"/>
                  <a:pt x="9087490" y="3439517"/>
                </a:cubicBezTo>
                <a:cubicBezTo>
                  <a:pt x="7332895" y="3576194"/>
                  <a:pt x="2869495" y="3583290"/>
                  <a:pt x="0" y="3439517"/>
                </a:cubicBezTo>
                <a:lnTo>
                  <a:pt x="0" y="3439517"/>
                </a:lnTo>
                <a:cubicBezTo>
                  <a:pt x="2677" y="3123173"/>
                  <a:pt x="83143" y="927750"/>
                  <a:pt x="0" y="573264"/>
                </a:cubicBezTo>
                <a:cubicBezTo>
                  <a:pt x="-35414" y="268116"/>
                  <a:pt x="232307" y="-28989"/>
                  <a:pt x="573264" y="0"/>
                </a:cubicBezTo>
                <a:close/>
              </a:path>
            </a:pathLst>
          </a:custGeom>
          <a:ln w="38100">
            <a:solidFill>
              <a:srgbClr val="FF3300"/>
            </a:solidFill>
            <a:extLst>
              <a:ext uri="{C807C97D-BFC1-408E-A445-0C87EB9F89A2}">
                <ask:lineSketchStyleProps xmlns:ask="http://schemas.microsoft.com/office/drawing/2018/sketchyshapes" sd="1256471659">
                  <a:custGeom>
                    <a:avLst/>
                    <a:gdLst>
                      <a:gd name="connsiteX0" fmla="*/ 573264 w 10271677"/>
                      <a:gd name="connsiteY0" fmla="*/ 0 h 3439517"/>
                      <a:gd name="connsiteX1" fmla="*/ 10271677 w 10271677"/>
                      <a:gd name="connsiteY1" fmla="*/ 0 h 3439517"/>
                      <a:gd name="connsiteX2" fmla="*/ 10271677 w 10271677"/>
                      <a:gd name="connsiteY2" fmla="*/ 0 h 3439517"/>
                      <a:gd name="connsiteX3" fmla="*/ 10271677 w 10271677"/>
                      <a:gd name="connsiteY3" fmla="*/ 2866253 h 3439517"/>
                      <a:gd name="connsiteX4" fmla="*/ 9698413 w 10271677"/>
                      <a:gd name="connsiteY4" fmla="*/ 3439517 h 3439517"/>
                      <a:gd name="connsiteX5" fmla="*/ 0 w 10271677"/>
                      <a:gd name="connsiteY5" fmla="*/ 3439517 h 3439517"/>
                      <a:gd name="connsiteX6" fmla="*/ 0 w 10271677"/>
                      <a:gd name="connsiteY6" fmla="*/ 3439517 h 3439517"/>
                      <a:gd name="connsiteX7" fmla="*/ 0 w 10271677"/>
                      <a:gd name="connsiteY7" fmla="*/ 573264 h 3439517"/>
                      <a:gd name="connsiteX8" fmla="*/ 573264 w 10271677"/>
                      <a:gd name="connsiteY8" fmla="*/ 0 h 343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677" h="3439517" fill="none" extrusionOk="0">
                        <a:moveTo>
                          <a:pt x="573264" y="0"/>
                        </a:moveTo>
                        <a:cubicBezTo>
                          <a:pt x="3882997" y="27798"/>
                          <a:pt x="8625843" y="160039"/>
                          <a:pt x="10271677" y="0"/>
                        </a:cubicBezTo>
                        <a:lnTo>
                          <a:pt x="10271677" y="0"/>
                        </a:lnTo>
                        <a:cubicBezTo>
                          <a:pt x="10181052" y="988631"/>
                          <a:pt x="10240769" y="2384744"/>
                          <a:pt x="10271677" y="2866253"/>
                        </a:cubicBezTo>
                        <a:cubicBezTo>
                          <a:pt x="10278281" y="3153561"/>
                          <a:pt x="9995691" y="3410775"/>
                          <a:pt x="9698413" y="3439517"/>
                        </a:cubicBezTo>
                        <a:cubicBezTo>
                          <a:pt x="6194461" y="3278045"/>
                          <a:pt x="4094612" y="3604850"/>
                          <a:pt x="0" y="3439517"/>
                        </a:cubicBezTo>
                        <a:lnTo>
                          <a:pt x="0" y="3439517"/>
                        </a:lnTo>
                        <a:cubicBezTo>
                          <a:pt x="-137687" y="2178216"/>
                          <a:pt x="158077" y="1440197"/>
                          <a:pt x="0" y="573264"/>
                        </a:cubicBezTo>
                        <a:cubicBezTo>
                          <a:pt x="-7955" y="259319"/>
                          <a:pt x="277836" y="-48629"/>
                          <a:pt x="573264" y="0"/>
                        </a:cubicBezTo>
                        <a:close/>
                      </a:path>
                      <a:path w="10271677" h="3439517" stroke="0" extrusionOk="0">
                        <a:moveTo>
                          <a:pt x="573264" y="0"/>
                        </a:moveTo>
                        <a:cubicBezTo>
                          <a:pt x="4408380" y="147409"/>
                          <a:pt x="8595324" y="-109633"/>
                          <a:pt x="10271677" y="0"/>
                        </a:cubicBezTo>
                        <a:lnTo>
                          <a:pt x="10271677" y="0"/>
                        </a:lnTo>
                        <a:cubicBezTo>
                          <a:pt x="10260317" y="537307"/>
                          <a:pt x="10164110" y="2333448"/>
                          <a:pt x="10271677" y="2866253"/>
                        </a:cubicBezTo>
                        <a:cubicBezTo>
                          <a:pt x="10254263" y="3163795"/>
                          <a:pt x="10000399" y="3494050"/>
                          <a:pt x="9698413" y="3439517"/>
                        </a:cubicBezTo>
                        <a:cubicBezTo>
                          <a:pt x="8676627" y="3576194"/>
                          <a:pt x="3602283" y="3583290"/>
                          <a:pt x="0" y="3439517"/>
                        </a:cubicBezTo>
                        <a:lnTo>
                          <a:pt x="0" y="3439517"/>
                        </a:lnTo>
                        <a:cubicBezTo>
                          <a:pt x="2677" y="3123173"/>
                          <a:pt x="83143" y="927750"/>
                          <a:pt x="0" y="573264"/>
                        </a:cubicBezTo>
                        <a:cubicBezTo>
                          <a:pt x="-35414" y="268116"/>
                          <a:pt x="232307" y="-28989"/>
                          <a:pt x="573264" y="0"/>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lgn="just">
              <a:buFontTx/>
              <a:buChar char="-"/>
            </a:pPr>
            <a:r>
              <a:rPr lang="en-US" sz="3400" b="1" dirty="0" err="1">
                <a:solidFill>
                  <a:srgbClr val="002060"/>
                </a:solidFill>
                <a:latin typeface="Times New Roman" panose="02020603050405020304" pitchFamily="18" charset="0"/>
                <a:cs typeface="Times New Roman" panose="02020603050405020304" pitchFamily="18" charset="0"/>
              </a:rPr>
              <a:t>Cùng</a:t>
            </a:r>
            <a:r>
              <a:rPr lang="en-US" sz="3400" b="1" dirty="0">
                <a:solidFill>
                  <a:srgbClr val="002060"/>
                </a:solidFill>
                <a:latin typeface="Times New Roman" panose="02020603050405020304" pitchFamily="18" charset="0"/>
                <a:cs typeface="Times New Roman" panose="02020603050405020304" pitchFamily="18" charset="0"/>
              </a:rPr>
              <a:t> </a:t>
            </a:r>
            <a:r>
              <a:rPr lang="en-US" sz="3400" b="1" dirty="0" err="1">
                <a:solidFill>
                  <a:srgbClr val="002060"/>
                </a:solidFill>
                <a:latin typeface="Times New Roman" panose="02020603050405020304" pitchFamily="18" charset="0"/>
                <a:cs typeface="Times New Roman" panose="02020603050405020304" pitchFamily="18" charset="0"/>
              </a:rPr>
              <a:t>bạn</a:t>
            </a:r>
            <a:r>
              <a:rPr lang="en-US" sz="3400" b="1" dirty="0">
                <a:solidFill>
                  <a:srgbClr val="002060"/>
                </a:solidFill>
                <a:latin typeface="Times New Roman" panose="02020603050405020304" pitchFamily="18" charset="0"/>
                <a:cs typeface="Times New Roman" panose="02020603050405020304" pitchFamily="18" charset="0"/>
              </a:rPr>
              <a:t> s</a:t>
            </a:r>
            <a:r>
              <a:rPr lang="vi-VN" sz="3400" b="1" dirty="0">
                <a:solidFill>
                  <a:srgbClr val="002060"/>
                </a:solidFill>
                <a:latin typeface="Times New Roman" panose="02020603050405020304" pitchFamily="18" charset="0"/>
                <a:cs typeface="Times New Roman" panose="02020603050405020304" pitchFamily="18" charset="0"/>
              </a:rPr>
              <a:t>ử dụng những chiếc thước kẻ thủ công để đo một số đồ dùng học tập khác rồi so sánh kết quả với nhau.</a:t>
            </a:r>
            <a:endParaRPr lang="en-US" sz="3400" b="1" dirty="0">
              <a:solidFill>
                <a:srgbClr val="002060"/>
              </a:solidFill>
              <a:latin typeface="Times New Roman" panose="02020603050405020304" pitchFamily="18" charset="0"/>
              <a:cs typeface="Times New Roman" panose="02020603050405020304" pitchFamily="18" charset="0"/>
            </a:endParaRPr>
          </a:p>
          <a:p>
            <a:pPr marL="285750" lvl="0" indent="-285750" algn="just">
              <a:buFontTx/>
              <a:buChar char="-"/>
            </a:pPr>
            <a:r>
              <a:rPr lang="en-US" sz="3400" b="1" dirty="0">
                <a:solidFill>
                  <a:srgbClr val="002060"/>
                </a:solidFill>
                <a:latin typeface="Times New Roman" panose="02020603050405020304" pitchFamily="18" charset="0"/>
                <a:cs typeface="Times New Roman" panose="02020603050405020304" pitchFamily="18" charset="0"/>
              </a:rPr>
              <a:t>S</a:t>
            </a:r>
            <a:r>
              <a:rPr lang="vi-VN" sz="3400" b="1" dirty="0">
                <a:solidFill>
                  <a:srgbClr val="002060"/>
                </a:solidFill>
                <a:latin typeface="Times New Roman" panose="02020603050405020304" pitchFamily="18" charset="0"/>
                <a:cs typeface="Times New Roman" panose="02020603050405020304" pitchFamily="18" charset="0"/>
              </a:rPr>
              <a:t>o sánh với kết quả đo từ một chiếc thước kẻ thật.</a:t>
            </a:r>
            <a:endParaRPr kumimoji="0" lang="en-US" sz="3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2"/>
          <a:stretch>
            <a:fillRect/>
          </a:stretch>
        </p:blipFill>
        <p:spPr>
          <a:xfrm>
            <a:off x="0" y="1439476"/>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5E92B02-0F7D-C825-F8D5-411D9AF9AD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3372" y="3819525"/>
            <a:ext cx="2898749" cy="2486025"/>
          </a:xfrm>
          <a:prstGeom prst="rect">
            <a:avLst/>
          </a:prstGeom>
        </p:spPr>
      </p:pic>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64611" y="4576018"/>
            <a:ext cx="3496840" cy="2622523"/>
          </a:xfrm>
          <a:prstGeom prst="rect">
            <a:avLst/>
          </a:prstGeom>
        </p:spPr>
      </p:pic>
    </p:spTree>
    <p:extLst>
      <p:ext uri="{BB962C8B-B14F-4D97-AF65-F5344CB8AC3E}">
        <p14:creationId xmlns:p14="http://schemas.microsoft.com/office/powerpoint/2010/main" val="31703843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11C155-29F9-25F5-B163-14AFA48164A0}"/>
              </a:ext>
            </a:extLst>
          </p:cNvPr>
          <p:cNvPicPr>
            <a:picLocks noChangeAspect="1"/>
          </p:cNvPicPr>
          <p:nvPr/>
        </p:nvPicPr>
        <p:blipFill>
          <a:blip r:embed="rId2"/>
          <a:stretch>
            <a:fillRect/>
          </a:stretch>
        </p:blipFill>
        <p:spPr>
          <a:xfrm>
            <a:off x="-528" y="0"/>
            <a:ext cx="12192000" cy="6858000"/>
          </a:xfrm>
          <a:prstGeom prst="rect">
            <a:avLst/>
          </a:prstGeom>
        </p:spPr>
      </p:pic>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546380" y="1402907"/>
            <a:ext cx="5876439" cy="5876439"/>
          </a:xfrm>
          <a:prstGeom prst="rect">
            <a:avLst/>
          </a:prstGeom>
        </p:spPr>
      </p:pic>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579214" y="1261449"/>
            <a:ext cx="7071266" cy="4775439"/>
          </a:xfrm>
          <a:prstGeom prst="rect">
            <a:avLst/>
          </a:prstGeom>
        </p:spPr>
      </p:pic>
      <p:grpSp>
        <p:nvGrpSpPr>
          <p:cNvPr id="20" name="Group 19">
            <a:extLst>
              <a:ext uri="{FF2B5EF4-FFF2-40B4-BE49-F238E27FC236}">
                <a16:creationId xmlns:a16="http://schemas.microsoft.com/office/drawing/2014/main" id="{A753B2C0-F4C7-3353-C798-829E41D730CB}"/>
              </a:ext>
            </a:extLst>
          </p:cNvPr>
          <p:cNvGrpSpPr/>
          <p:nvPr/>
        </p:nvGrpSpPr>
        <p:grpSpPr>
          <a:xfrm>
            <a:off x="8132074" y="585665"/>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
        <p:nvSpPr>
          <p:cNvPr id="2" name="TextBox 1">
            <a:extLst>
              <a:ext uri="{FF2B5EF4-FFF2-40B4-BE49-F238E27FC236}">
                <a16:creationId xmlns:a16="http://schemas.microsoft.com/office/drawing/2014/main" id="{9AC3BF57-748F-BE2B-D1FA-29087F645631}"/>
              </a:ext>
            </a:extLst>
          </p:cNvPr>
          <p:cNvSpPr txBox="1"/>
          <p:nvPr/>
        </p:nvSpPr>
        <p:spPr>
          <a:xfrm>
            <a:off x="1513392" y="2670654"/>
            <a:ext cx="555789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Luyện</a:t>
            </a:r>
            <a:r>
              <a:rPr lang="en-US" sz="96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9600" dirty="0" err="1">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kumimoji="0" lang="en-US" sz="9600" i="0" u="none" strike="noStrike" kern="1200" normalizeH="0" baseline="0" noProof="0" dirty="0">
                <a:ln w="0"/>
                <a:solidFill>
                  <a:srgbClr val="002060"/>
                </a:solidFill>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97789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2"/>
          <a:stretch>
            <a:fillRect/>
          </a:stretch>
        </p:blipFill>
        <p:spPr>
          <a:xfrm>
            <a:off x="1379096" y="610348"/>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2"/>
          <a:stretch>
            <a:fillRect/>
          </a:stretch>
        </p:blipFill>
        <p:spPr>
          <a:xfrm>
            <a:off x="9511714" y="195816"/>
            <a:ext cx="1652159" cy="1658256"/>
          </a:xfrm>
          <a:prstGeom prst="rect">
            <a:avLst/>
          </a:prstGeom>
        </p:spPr>
      </p:pic>
      <p:grpSp>
        <p:nvGrpSpPr>
          <p:cNvPr id="10" name="Group 9">
            <a:extLst>
              <a:ext uri="{FF2B5EF4-FFF2-40B4-BE49-F238E27FC236}">
                <a16:creationId xmlns:a16="http://schemas.microsoft.com/office/drawing/2014/main" id="{D7661EE5-331A-D225-2D46-B3BAB645D6F8}"/>
              </a:ext>
            </a:extLst>
          </p:cNvPr>
          <p:cNvGrpSpPr/>
          <p:nvPr/>
        </p:nvGrpSpPr>
        <p:grpSpPr>
          <a:xfrm>
            <a:off x="-194084" y="-396555"/>
            <a:ext cx="11052584" cy="6606855"/>
            <a:chOff x="-419623" y="773139"/>
            <a:chExt cx="11617137" cy="8953419"/>
          </a:xfrm>
        </p:grpSpPr>
        <p:pic>
          <p:nvPicPr>
            <p:cNvPr id="8" name="图片 16">
              <a:extLst>
                <a:ext uri="{FF2B5EF4-FFF2-40B4-BE49-F238E27FC236}">
                  <a16:creationId xmlns:a16="http://schemas.microsoft.com/office/drawing/2014/main" id="{710DB54A-0DDF-6432-6A58-82997D38B2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065" b="22198"/>
            <a:stretch/>
          </p:blipFill>
          <p:spPr>
            <a:xfrm>
              <a:off x="-419623" y="773139"/>
              <a:ext cx="11617137" cy="8953419"/>
            </a:xfrm>
            <a:prstGeom prst="rect">
              <a:avLst/>
            </a:prstGeom>
          </p:spPr>
        </p:pic>
        <p:sp>
          <p:nvSpPr>
            <p:cNvPr id="9" name="TextBox 8">
              <a:extLst>
                <a:ext uri="{FF2B5EF4-FFF2-40B4-BE49-F238E27FC236}">
                  <a16:creationId xmlns:a16="http://schemas.microsoft.com/office/drawing/2014/main" id="{06B55614-BF29-BCAA-7938-3EC3731658A8}"/>
                </a:ext>
              </a:extLst>
            </p:cNvPr>
            <p:cNvSpPr txBox="1"/>
            <p:nvPr/>
          </p:nvSpPr>
          <p:spPr>
            <a:xfrm>
              <a:off x="1420368" y="4313051"/>
              <a:ext cx="7937153" cy="325851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t>
              </a:r>
              <a:r>
                <a:rPr lang="nl-NL"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ập ban chấm sản phẩm bao gồm: giáo viên, lớp trưởng và ba bạn tổ trưởng</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gn="just">
                <a:lnSpc>
                  <a:spcPct val="120000"/>
                </a:lnSpc>
                <a:spcBef>
                  <a:spcPts val="0"/>
                </a:spcBef>
                <a:spcAft>
                  <a:spcPts val="0"/>
                </a:spcAft>
                <a:buFont typeface="Arial" panose="020B0604020202020204" pitchFamily="34" charset="0"/>
                <a:buChar char="•"/>
              </a:pPr>
              <a:r>
                <a:rPr lang="nl-NL"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Ban chấm quan sát, chọn lựa các sản phẩm đẹp nhất dựa vào các tiêu chí</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pic>
        <p:nvPicPr>
          <p:cNvPr id="11" name="图片 3" descr="51miz-E1089871-AA864E8F">
            <a:extLst>
              <a:ext uri="{FF2B5EF4-FFF2-40B4-BE49-F238E27FC236}">
                <a16:creationId xmlns:a16="http://schemas.microsoft.com/office/drawing/2014/main" id="{78C13944-4746-4019-E03A-2EB326F7FD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2746" y="3171824"/>
            <a:ext cx="3224545" cy="3224545"/>
          </a:xfrm>
          <a:prstGeom prst="rect">
            <a:avLst/>
          </a:prstGeom>
        </p:spPr>
      </p:pic>
    </p:spTree>
    <p:extLst>
      <p:ext uri="{BB962C8B-B14F-4D97-AF65-F5344CB8AC3E}">
        <p14:creationId xmlns:p14="http://schemas.microsoft.com/office/powerpoint/2010/main" val="1580953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A61BFA-7595-C09D-7806-092346A82968}"/>
              </a:ext>
            </a:extLst>
          </p:cNvPr>
          <p:cNvPicPr>
            <a:picLocks noChangeAspect="1"/>
          </p:cNvPicPr>
          <p:nvPr/>
        </p:nvPicPr>
        <p:blipFill>
          <a:blip r:embed="rId2"/>
          <a:stretch>
            <a:fillRect/>
          </a:stretch>
        </p:blipFill>
        <p:spPr>
          <a:xfrm>
            <a:off x="-528" y="0"/>
            <a:ext cx="12192000" cy="6858000"/>
          </a:xfrm>
          <a:prstGeom prst="rect">
            <a:avLst/>
          </a:prstGeom>
        </p:spPr>
      </p:pic>
      <p:pic>
        <p:nvPicPr>
          <p:cNvPr id="2" name="Picture 1">
            <a:extLst>
              <a:ext uri="{FF2B5EF4-FFF2-40B4-BE49-F238E27FC236}">
                <a16:creationId xmlns:a16="http://schemas.microsoft.com/office/drawing/2014/main"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sp>
        <p:nvSpPr>
          <p:cNvPr id="6" name="TextBox 5">
            <a:extLst>
              <a:ext uri="{FF2B5EF4-FFF2-40B4-BE49-F238E27FC236}">
                <a16:creationId xmlns:a16="http://schemas.microsoft.com/office/drawing/2014/main" id="{CC020074-9FB1-4BC3-75FF-21B94E0C06AE}"/>
              </a:ext>
            </a:extLst>
          </p:cNvPr>
          <p:cNvSpPr txBox="1"/>
          <p:nvPr/>
        </p:nvSpPr>
        <p:spPr>
          <a:xfrm>
            <a:off x="1995461" y="1585635"/>
            <a:ext cx="864725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800" dirty="0" err="1">
                <a:ln w="19050">
                  <a:solidFill>
                    <a:prstClr val="black"/>
                  </a:solidFill>
                </a:ln>
                <a:solidFill>
                  <a:srgbClr val="00FF00"/>
                </a:solidFill>
                <a:latin typeface="Times New Roman" panose="02020603050405020304" pitchFamily="18" charset="0"/>
                <a:cs typeface="Times New Roman" panose="02020603050405020304" pitchFamily="18" charset="0"/>
              </a:rPr>
              <a:t>Vận</a:t>
            </a:r>
            <a:r>
              <a:rPr lang="en-US" sz="13800" dirty="0">
                <a:ln w="19050">
                  <a:solidFill>
                    <a:prstClr val="black"/>
                  </a:solidFill>
                </a:ln>
                <a:solidFill>
                  <a:srgbClr val="00FF00"/>
                </a:solidFill>
                <a:latin typeface="Times New Roman" panose="02020603050405020304" pitchFamily="18" charset="0"/>
                <a:cs typeface="Times New Roman" panose="02020603050405020304" pitchFamily="18" charset="0"/>
              </a:rPr>
              <a:t> </a:t>
            </a:r>
            <a:r>
              <a:rPr lang="en-US" sz="13800" dirty="0" err="1">
                <a:ln w="19050">
                  <a:solidFill>
                    <a:prstClr val="black"/>
                  </a:solidFill>
                </a:ln>
                <a:solidFill>
                  <a:srgbClr val="00FF00"/>
                </a:solidFill>
                <a:latin typeface="Times New Roman" panose="02020603050405020304" pitchFamily="18" charset="0"/>
                <a:cs typeface="Times New Roman" panose="02020603050405020304" pitchFamily="18" charset="0"/>
              </a:rPr>
              <a:t>dụng</a:t>
            </a:r>
            <a:r>
              <a:rPr kumimoji="0" lang="en-US" sz="13800" b="0" i="0" u="none" strike="noStrike" kern="1200" cap="none" spc="0" normalizeH="0" baseline="0" noProof="0" dirty="0">
                <a:ln w="19050">
                  <a:solidFill>
                    <a:prstClr val="black"/>
                  </a:solidFill>
                </a:ln>
                <a:solidFill>
                  <a:prstClr val="black"/>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258014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2"/>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2"/>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2"/>
          <a:stretch>
            <a:fillRect/>
          </a:stretch>
        </p:blipFill>
        <p:spPr>
          <a:xfrm>
            <a:off x="10280072" y="897830"/>
            <a:ext cx="1652159" cy="1658256"/>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D5E92B02-0F7D-C825-F8D5-411D9AF9AD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542" y="4011761"/>
            <a:ext cx="3236196" cy="2775426"/>
          </a:xfrm>
          <a:prstGeom prst="rect">
            <a:avLst/>
          </a:prstGeom>
        </p:spPr>
      </p:pic>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0128" y="3728925"/>
            <a:ext cx="4505782" cy="3379198"/>
          </a:xfrm>
          <a:prstGeom prst="rect">
            <a:avLst/>
          </a:prstGeom>
        </p:spPr>
      </p:pic>
      <p:sp>
        <p:nvSpPr>
          <p:cNvPr id="18" name="Rectangle: Rounded Corners 17">
            <a:extLst>
              <a:ext uri="{FF2B5EF4-FFF2-40B4-BE49-F238E27FC236}">
                <a16:creationId xmlns:a16="http://schemas.microsoft.com/office/drawing/2014/main" id="{EF97EB0C-357A-0D3D-6CC9-29FC170EC443}"/>
              </a:ext>
            </a:extLst>
          </p:cNvPr>
          <p:cNvSpPr/>
          <p:nvPr/>
        </p:nvSpPr>
        <p:spPr>
          <a:xfrm>
            <a:off x="1192696" y="323685"/>
            <a:ext cx="10523053" cy="2324265"/>
          </a:xfrm>
          <a:custGeom>
            <a:avLst/>
            <a:gdLst>
              <a:gd name="connsiteX0" fmla="*/ 0 w 9898073"/>
              <a:gd name="connsiteY0" fmla="*/ 387384 h 2324265"/>
              <a:gd name="connsiteX1" fmla="*/ 1014732 w 9898073"/>
              <a:gd name="connsiteY1" fmla="*/ 0 h 2324265"/>
              <a:gd name="connsiteX2" fmla="*/ 1528027 w 9898073"/>
              <a:gd name="connsiteY2" fmla="*/ 0 h 2324265"/>
              <a:gd name="connsiteX3" fmla="*/ 2041323 w 9898073"/>
              <a:gd name="connsiteY3" fmla="*/ 0 h 2324265"/>
              <a:gd name="connsiteX4" fmla="*/ 2509767 w 9898073"/>
              <a:gd name="connsiteY4" fmla="*/ 0 h 2324265"/>
              <a:gd name="connsiteX5" fmla="*/ 3926117 w 9898073"/>
              <a:gd name="connsiteY5" fmla="*/ 0 h 2324265"/>
              <a:gd name="connsiteX6" fmla="*/ 5421153 w 9898073"/>
              <a:gd name="connsiteY6" fmla="*/ 0 h 2324265"/>
              <a:gd name="connsiteX7" fmla="*/ 6837502 w 9898073"/>
              <a:gd name="connsiteY7" fmla="*/ 0 h 2324265"/>
              <a:gd name="connsiteX8" fmla="*/ 8883340 w 9898073"/>
              <a:gd name="connsiteY8" fmla="*/ 0 h 2324265"/>
              <a:gd name="connsiteX9" fmla="*/ 9898073 w 9898073"/>
              <a:gd name="connsiteY9" fmla="*/ 387384 h 2324265"/>
              <a:gd name="connsiteX10" fmla="*/ 9898073 w 9898073"/>
              <a:gd name="connsiteY10" fmla="*/ 934872 h 2324265"/>
              <a:gd name="connsiteX11" fmla="*/ 9898073 w 9898073"/>
              <a:gd name="connsiteY11" fmla="*/ 1482361 h 2324265"/>
              <a:gd name="connsiteX12" fmla="*/ 9898073 w 9898073"/>
              <a:gd name="connsiteY12" fmla="*/ 1936880 h 2324265"/>
              <a:gd name="connsiteX13" fmla="*/ 8883340 w 9898073"/>
              <a:gd name="connsiteY13" fmla="*/ 2324265 h 2324265"/>
              <a:gd name="connsiteX14" fmla="*/ 7309619 w 9898073"/>
              <a:gd name="connsiteY14" fmla="*/ 2324265 h 2324265"/>
              <a:gd name="connsiteX15" fmla="*/ 5735897 w 9898073"/>
              <a:gd name="connsiteY15" fmla="*/ 2324265 h 2324265"/>
              <a:gd name="connsiteX16" fmla="*/ 4398233 w 9898073"/>
              <a:gd name="connsiteY16" fmla="*/ 2324265 h 2324265"/>
              <a:gd name="connsiteX17" fmla="*/ 2667139 w 9898073"/>
              <a:gd name="connsiteY17" fmla="*/ 2324265 h 2324265"/>
              <a:gd name="connsiteX18" fmla="*/ 1014732 w 9898073"/>
              <a:gd name="connsiteY18" fmla="*/ 2324265 h 2324265"/>
              <a:gd name="connsiteX19" fmla="*/ 0 w 9898073"/>
              <a:gd name="connsiteY19" fmla="*/ 1936880 h 2324265"/>
              <a:gd name="connsiteX20" fmla="*/ 0 w 9898073"/>
              <a:gd name="connsiteY20" fmla="*/ 1420382 h 2324265"/>
              <a:gd name="connsiteX21" fmla="*/ 0 w 9898073"/>
              <a:gd name="connsiteY21" fmla="*/ 888388 h 2324265"/>
              <a:gd name="connsiteX22" fmla="*/ 0 w 9898073"/>
              <a:gd name="connsiteY22" fmla="*/ 387384 h 2324265"/>
              <a:gd name="connsiteX0" fmla="*/ 0 w 9898073"/>
              <a:gd name="connsiteY0" fmla="*/ 387384 h 2324265"/>
              <a:gd name="connsiteX1" fmla="*/ 1014732 w 9898073"/>
              <a:gd name="connsiteY1" fmla="*/ 0 h 2324265"/>
              <a:gd name="connsiteX2" fmla="*/ 2588453 w 9898073"/>
              <a:gd name="connsiteY2" fmla="*/ 0 h 2324265"/>
              <a:gd name="connsiteX3" fmla="*/ 3926117 w 9898073"/>
              <a:gd name="connsiteY3" fmla="*/ 0 h 2324265"/>
              <a:gd name="connsiteX4" fmla="*/ 5578525 w 9898073"/>
              <a:gd name="connsiteY4" fmla="*/ 0 h 2324265"/>
              <a:gd name="connsiteX5" fmla="*/ 7230933 w 9898073"/>
              <a:gd name="connsiteY5" fmla="*/ 0 h 2324265"/>
              <a:gd name="connsiteX6" fmla="*/ 8883340 w 9898073"/>
              <a:gd name="connsiteY6" fmla="*/ 0 h 2324265"/>
              <a:gd name="connsiteX7" fmla="*/ 9898073 w 9898073"/>
              <a:gd name="connsiteY7" fmla="*/ 387384 h 2324265"/>
              <a:gd name="connsiteX8" fmla="*/ 9898073 w 9898073"/>
              <a:gd name="connsiteY8" fmla="*/ 903882 h 2324265"/>
              <a:gd name="connsiteX9" fmla="*/ 9898073 w 9898073"/>
              <a:gd name="connsiteY9" fmla="*/ 1389392 h 2324265"/>
              <a:gd name="connsiteX10" fmla="*/ 9898073 w 9898073"/>
              <a:gd name="connsiteY10" fmla="*/ 1936880 h 2324265"/>
              <a:gd name="connsiteX11" fmla="*/ 8883340 w 9898073"/>
              <a:gd name="connsiteY11" fmla="*/ 2324265 h 2324265"/>
              <a:gd name="connsiteX12" fmla="*/ 7545677 w 9898073"/>
              <a:gd name="connsiteY12" fmla="*/ 2324265 h 2324265"/>
              <a:gd name="connsiteX13" fmla="*/ 6050641 w 9898073"/>
              <a:gd name="connsiteY13" fmla="*/ 2324265 h 2324265"/>
              <a:gd name="connsiteX14" fmla="*/ 4712978 w 9898073"/>
              <a:gd name="connsiteY14" fmla="*/ 2324265 h 2324265"/>
              <a:gd name="connsiteX15" fmla="*/ 3217942 w 9898073"/>
              <a:gd name="connsiteY15" fmla="*/ 2324265 h 2324265"/>
              <a:gd name="connsiteX16" fmla="*/ 1014732 w 9898073"/>
              <a:gd name="connsiteY16" fmla="*/ 2324265 h 2324265"/>
              <a:gd name="connsiteX17" fmla="*/ 0 w 9898073"/>
              <a:gd name="connsiteY17" fmla="*/ 1936880 h 2324265"/>
              <a:gd name="connsiteX18" fmla="*/ 0 w 9898073"/>
              <a:gd name="connsiteY18" fmla="*/ 1451371 h 2324265"/>
              <a:gd name="connsiteX19" fmla="*/ 0 w 9898073"/>
              <a:gd name="connsiteY19" fmla="*/ 981358 h 2324265"/>
              <a:gd name="connsiteX20" fmla="*/ 0 w 9898073"/>
              <a:gd name="connsiteY20" fmla="*/ 387384 h 23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98073" h="2324265" fill="none" extrusionOk="0">
                <a:moveTo>
                  <a:pt x="0" y="387384"/>
                </a:moveTo>
                <a:cubicBezTo>
                  <a:pt x="-9518" y="206958"/>
                  <a:pt x="332965" y="-57086"/>
                  <a:pt x="1014732" y="0"/>
                </a:cubicBezTo>
                <a:cubicBezTo>
                  <a:pt x="1211384" y="-24060"/>
                  <a:pt x="1316775" y="53476"/>
                  <a:pt x="1528027" y="0"/>
                </a:cubicBezTo>
                <a:cubicBezTo>
                  <a:pt x="1739279" y="-53476"/>
                  <a:pt x="1878635" y="3564"/>
                  <a:pt x="2041323" y="0"/>
                </a:cubicBezTo>
                <a:cubicBezTo>
                  <a:pt x="2204011" y="-3564"/>
                  <a:pt x="2386399" y="46080"/>
                  <a:pt x="2509767" y="0"/>
                </a:cubicBezTo>
                <a:cubicBezTo>
                  <a:pt x="2895020" y="5196"/>
                  <a:pt x="3575023" y="128330"/>
                  <a:pt x="3926117" y="0"/>
                </a:cubicBezTo>
                <a:cubicBezTo>
                  <a:pt x="4267381" y="-109277"/>
                  <a:pt x="4888639" y="110068"/>
                  <a:pt x="5421153" y="0"/>
                </a:cubicBezTo>
                <a:cubicBezTo>
                  <a:pt x="5871175" y="-65570"/>
                  <a:pt x="6085867" y="15932"/>
                  <a:pt x="6837502" y="0"/>
                </a:cubicBezTo>
                <a:cubicBezTo>
                  <a:pt x="7506157" y="19556"/>
                  <a:pt x="8165771" y="85304"/>
                  <a:pt x="8883340" y="0"/>
                </a:cubicBezTo>
                <a:cubicBezTo>
                  <a:pt x="9558729" y="-2805"/>
                  <a:pt x="9942608" y="181427"/>
                  <a:pt x="9898073" y="387384"/>
                </a:cubicBezTo>
                <a:cubicBezTo>
                  <a:pt x="10051585" y="483513"/>
                  <a:pt x="9745910" y="739114"/>
                  <a:pt x="9898073" y="934872"/>
                </a:cubicBezTo>
                <a:cubicBezTo>
                  <a:pt x="9995313" y="1071264"/>
                  <a:pt x="9833193" y="1270773"/>
                  <a:pt x="9898073" y="1482361"/>
                </a:cubicBezTo>
                <a:cubicBezTo>
                  <a:pt x="9904870" y="1711746"/>
                  <a:pt x="9825427" y="1804541"/>
                  <a:pt x="9898073" y="1936880"/>
                </a:cubicBezTo>
                <a:cubicBezTo>
                  <a:pt x="9902647" y="2197249"/>
                  <a:pt x="9303961" y="2396777"/>
                  <a:pt x="8883340" y="2324265"/>
                </a:cubicBezTo>
                <a:cubicBezTo>
                  <a:pt x="8365984" y="2401745"/>
                  <a:pt x="8069408" y="2235548"/>
                  <a:pt x="7309619" y="2324265"/>
                </a:cubicBezTo>
                <a:cubicBezTo>
                  <a:pt x="6589393" y="2375020"/>
                  <a:pt x="6511518" y="2330784"/>
                  <a:pt x="5735897" y="2324265"/>
                </a:cubicBezTo>
                <a:cubicBezTo>
                  <a:pt x="4949979" y="2327873"/>
                  <a:pt x="4855518" y="2293950"/>
                  <a:pt x="4398233" y="2324265"/>
                </a:cubicBezTo>
                <a:cubicBezTo>
                  <a:pt x="3949216" y="2354631"/>
                  <a:pt x="3234985" y="2239051"/>
                  <a:pt x="2667139" y="2324265"/>
                </a:cubicBezTo>
                <a:cubicBezTo>
                  <a:pt x="2028854" y="2372974"/>
                  <a:pt x="1633939" y="2279323"/>
                  <a:pt x="1014732" y="2324265"/>
                </a:cubicBezTo>
                <a:cubicBezTo>
                  <a:pt x="309747" y="2285803"/>
                  <a:pt x="-29242" y="2188415"/>
                  <a:pt x="0" y="1936880"/>
                </a:cubicBezTo>
                <a:cubicBezTo>
                  <a:pt x="-122012" y="1753502"/>
                  <a:pt x="24938" y="1661724"/>
                  <a:pt x="0" y="1420382"/>
                </a:cubicBezTo>
                <a:cubicBezTo>
                  <a:pt x="-59092" y="1203329"/>
                  <a:pt x="88067" y="1139322"/>
                  <a:pt x="0" y="888388"/>
                </a:cubicBezTo>
                <a:cubicBezTo>
                  <a:pt x="-62895" y="681363"/>
                  <a:pt x="140161" y="541282"/>
                  <a:pt x="0" y="387384"/>
                </a:cubicBezTo>
                <a:close/>
              </a:path>
              <a:path w="9898073" h="2324265" stroke="0" extrusionOk="0">
                <a:moveTo>
                  <a:pt x="0" y="387384"/>
                </a:moveTo>
                <a:cubicBezTo>
                  <a:pt x="44762" y="93777"/>
                  <a:pt x="507466" y="46698"/>
                  <a:pt x="1014732" y="0"/>
                </a:cubicBezTo>
                <a:cubicBezTo>
                  <a:pt x="1875437" y="-38511"/>
                  <a:pt x="2217890" y="-18722"/>
                  <a:pt x="2588453" y="0"/>
                </a:cubicBezTo>
                <a:cubicBezTo>
                  <a:pt x="3009925" y="70501"/>
                  <a:pt x="3552140" y="15148"/>
                  <a:pt x="3926117" y="0"/>
                </a:cubicBezTo>
                <a:cubicBezTo>
                  <a:pt x="4354024" y="-43489"/>
                  <a:pt x="4948394" y="85242"/>
                  <a:pt x="5578525" y="0"/>
                </a:cubicBezTo>
                <a:cubicBezTo>
                  <a:pt x="6185672" y="-68098"/>
                  <a:pt x="6538365" y="13871"/>
                  <a:pt x="7230933" y="0"/>
                </a:cubicBezTo>
                <a:cubicBezTo>
                  <a:pt x="7961798" y="-67927"/>
                  <a:pt x="8542703" y="126119"/>
                  <a:pt x="8883340" y="0"/>
                </a:cubicBezTo>
                <a:cubicBezTo>
                  <a:pt x="9492235" y="-62953"/>
                  <a:pt x="9898555" y="148082"/>
                  <a:pt x="9898073" y="387384"/>
                </a:cubicBezTo>
                <a:cubicBezTo>
                  <a:pt x="9934840" y="610491"/>
                  <a:pt x="9889412" y="659007"/>
                  <a:pt x="9898073" y="903882"/>
                </a:cubicBezTo>
                <a:cubicBezTo>
                  <a:pt x="9901685" y="1159936"/>
                  <a:pt x="9832778" y="1242649"/>
                  <a:pt x="9898073" y="1389392"/>
                </a:cubicBezTo>
                <a:cubicBezTo>
                  <a:pt x="9910993" y="1519253"/>
                  <a:pt x="9876031" y="1681427"/>
                  <a:pt x="9898073" y="1936880"/>
                </a:cubicBezTo>
                <a:cubicBezTo>
                  <a:pt x="9830578" y="2049970"/>
                  <a:pt x="9537746" y="2302925"/>
                  <a:pt x="8883340" y="2324265"/>
                </a:cubicBezTo>
                <a:cubicBezTo>
                  <a:pt x="8243357" y="2306731"/>
                  <a:pt x="8006987" y="2320918"/>
                  <a:pt x="7545677" y="2324265"/>
                </a:cubicBezTo>
                <a:cubicBezTo>
                  <a:pt x="7026614" y="2345941"/>
                  <a:pt x="6440167" y="2290016"/>
                  <a:pt x="6050641" y="2324265"/>
                </a:cubicBezTo>
                <a:cubicBezTo>
                  <a:pt x="5747086" y="2317888"/>
                  <a:pt x="5023568" y="2306918"/>
                  <a:pt x="4712978" y="2324265"/>
                </a:cubicBezTo>
                <a:cubicBezTo>
                  <a:pt x="4401234" y="2337979"/>
                  <a:pt x="3830171" y="2348536"/>
                  <a:pt x="3217942" y="2324265"/>
                </a:cubicBezTo>
                <a:cubicBezTo>
                  <a:pt x="2601302" y="2380456"/>
                  <a:pt x="1889939" y="2354209"/>
                  <a:pt x="1014732" y="2324265"/>
                </a:cubicBezTo>
                <a:cubicBezTo>
                  <a:pt x="472763" y="2315574"/>
                  <a:pt x="20762" y="2151668"/>
                  <a:pt x="0" y="1936880"/>
                </a:cubicBezTo>
                <a:cubicBezTo>
                  <a:pt x="-57326" y="1819947"/>
                  <a:pt x="-2630" y="1639995"/>
                  <a:pt x="0" y="1451371"/>
                </a:cubicBezTo>
                <a:cubicBezTo>
                  <a:pt x="-10468" y="1273311"/>
                  <a:pt x="84882" y="1073611"/>
                  <a:pt x="0" y="981358"/>
                </a:cubicBezTo>
                <a:cubicBezTo>
                  <a:pt x="-137392" y="848775"/>
                  <a:pt x="22772" y="504601"/>
                  <a:pt x="0" y="387384"/>
                </a:cubicBezTo>
                <a:close/>
              </a:path>
              <a:path w="9898073" h="2324265" fill="none" stroke="0" extrusionOk="0">
                <a:moveTo>
                  <a:pt x="0" y="387384"/>
                </a:moveTo>
                <a:cubicBezTo>
                  <a:pt x="-110935" y="225814"/>
                  <a:pt x="498614" y="-22203"/>
                  <a:pt x="1014732" y="0"/>
                </a:cubicBezTo>
                <a:cubicBezTo>
                  <a:pt x="1150401" y="-7375"/>
                  <a:pt x="1277647" y="40662"/>
                  <a:pt x="1513077" y="0"/>
                </a:cubicBezTo>
                <a:cubicBezTo>
                  <a:pt x="1748508" y="-40662"/>
                  <a:pt x="1788157" y="45665"/>
                  <a:pt x="1966571" y="0"/>
                </a:cubicBezTo>
                <a:cubicBezTo>
                  <a:pt x="2144985" y="-45665"/>
                  <a:pt x="2283206" y="50087"/>
                  <a:pt x="2509767" y="0"/>
                </a:cubicBezTo>
                <a:cubicBezTo>
                  <a:pt x="2901985" y="28884"/>
                  <a:pt x="3577885" y="76752"/>
                  <a:pt x="3926117" y="0"/>
                </a:cubicBezTo>
                <a:cubicBezTo>
                  <a:pt x="4223311" y="-137541"/>
                  <a:pt x="4947435" y="43126"/>
                  <a:pt x="5421153" y="0"/>
                </a:cubicBezTo>
                <a:cubicBezTo>
                  <a:pt x="5925940" y="-125262"/>
                  <a:pt x="6067021" y="54470"/>
                  <a:pt x="6837502" y="0"/>
                </a:cubicBezTo>
                <a:cubicBezTo>
                  <a:pt x="7633435" y="73372"/>
                  <a:pt x="8096178" y="-84984"/>
                  <a:pt x="8883340" y="0"/>
                </a:cubicBezTo>
                <a:cubicBezTo>
                  <a:pt x="9587443" y="-2417"/>
                  <a:pt x="9827520" y="181781"/>
                  <a:pt x="9898073" y="387384"/>
                </a:cubicBezTo>
                <a:cubicBezTo>
                  <a:pt x="10067970" y="493359"/>
                  <a:pt x="9786046" y="727742"/>
                  <a:pt x="9898073" y="934872"/>
                </a:cubicBezTo>
                <a:cubicBezTo>
                  <a:pt x="10065380" y="1135932"/>
                  <a:pt x="9878563" y="1316287"/>
                  <a:pt x="9898073" y="1482361"/>
                </a:cubicBezTo>
                <a:cubicBezTo>
                  <a:pt x="9926908" y="1736381"/>
                  <a:pt x="9827793" y="1824241"/>
                  <a:pt x="9898073" y="1936880"/>
                </a:cubicBezTo>
                <a:cubicBezTo>
                  <a:pt x="9705187" y="2151338"/>
                  <a:pt x="9320185" y="2424722"/>
                  <a:pt x="8883340" y="2324265"/>
                </a:cubicBezTo>
                <a:cubicBezTo>
                  <a:pt x="8319481" y="2321540"/>
                  <a:pt x="8079662" y="2273101"/>
                  <a:pt x="7309619" y="2324265"/>
                </a:cubicBezTo>
                <a:cubicBezTo>
                  <a:pt x="6556659" y="2394294"/>
                  <a:pt x="6514122" y="2322945"/>
                  <a:pt x="5735897" y="2324265"/>
                </a:cubicBezTo>
                <a:cubicBezTo>
                  <a:pt x="4962068" y="2351360"/>
                  <a:pt x="4834476" y="2306516"/>
                  <a:pt x="4398233" y="2324265"/>
                </a:cubicBezTo>
                <a:cubicBezTo>
                  <a:pt x="3919787" y="2298831"/>
                  <a:pt x="3241647" y="2166499"/>
                  <a:pt x="2667139" y="2324265"/>
                </a:cubicBezTo>
                <a:cubicBezTo>
                  <a:pt x="2128300" y="2506422"/>
                  <a:pt x="1468593" y="2410013"/>
                  <a:pt x="1014732" y="2324265"/>
                </a:cubicBezTo>
                <a:cubicBezTo>
                  <a:pt x="372827" y="2282464"/>
                  <a:pt x="-18167" y="2117169"/>
                  <a:pt x="0" y="1936880"/>
                </a:cubicBezTo>
                <a:cubicBezTo>
                  <a:pt x="-143124" y="1705072"/>
                  <a:pt x="66566" y="1620263"/>
                  <a:pt x="0" y="1420382"/>
                </a:cubicBezTo>
                <a:cubicBezTo>
                  <a:pt x="-46849" y="1226341"/>
                  <a:pt x="72984" y="1139628"/>
                  <a:pt x="0" y="888388"/>
                </a:cubicBezTo>
                <a:cubicBezTo>
                  <a:pt x="-85833" y="636438"/>
                  <a:pt x="150137" y="543687"/>
                  <a:pt x="0" y="387384"/>
                </a:cubicBezTo>
                <a:close/>
              </a:path>
            </a:pathLst>
          </a:custGeom>
          <a:ln w="38100">
            <a:solidFill>
              <a:srgbClr val="FF99FF"/>
            </a:solidFill>
            <a:extLst>
              <a:ext uri="{C807C97D-BFC1-408E-A445-0C87EB9F89A2}">
                <ask:lineSketchStyleProps xmlns:ask="http://schemas.microsoft.com/office/drawing/2018/sketchyshapes" sd="2322411588">
                  <a:custGeom>
                    <a:avLst/>
                    <a:gdLst>
                      <a:gd name="connsiteX0" fmla="*/ 0 w 10523053"/>
                      <a:gd name="connsiteY0" fmla="*/ 387384 h 2324265"/>
                      <a:gd name="connsiteX1" fmla="*/ 1078803 w 10523053"/>
                      <a:gd name="connsiteY1" fmla="*/ 0 h 2324265"/>
                      <a:gd name="connsiteX2" fmla="*/ 1624509 w 10523053"/>
                      <a:gd name="connsiteY2" fmla="*/ 0 h 2324265"/>
                      <a:gd name="connsiteX3" fmla="*/ 2170215 w 10523053"/>
                      <a:gd name="connsiteY3" fmla="*/ 0 h 2324265"/>
                      <a:gd name="connsiteX4" fmla="*/ 2668237 w 10523053"/>
                      <a:gd name="connsiteY4" fmla="*/ 0 h 2324265"/>
                      <a:gd name="connsiteX5" fmla="*/ 4174018 w 10523053"/>
                      <a:gd name="connsiteY5" fmla="*/ 0 h 2324265"/>
                      <a:gd name="connsiteX6" fmla="*/ 5763453 w 10523053"/>
                      <a:gd name="connsiteY6" fmla="*/ 0 h 2324265"/>
                      <a:gd name="connsiteX7" fmla="*/ 7269232 w 10523053"/>
                      <a:gd name="connsiteY7" fmla="*/ 0 h 2324265"/>
                      <a:gd name="connsiteX8" fmla="*/ 9444248 w 10523053"/>
                      <a:gd name="connsiteY8" fmla="*/ 0 h 2324265"/>
                      <a:gd name="connsiteX9" fmla="*/ 10523053 w 10523053"/>
                      <a:gd name="connsiteY9" fmla="*/ 387384 h 2324265"/>
                      <a:gd name="connsiteX10" fmla="*/ 10523053 w 10523053"/>
                      <a:gd name="connsiteY10" fmla="*/ 934872 h 2324265"/>
                      <a:gd name="connsiteX11" fmla="*/ 10523053 w 10523053"/>
                      <a:gd name="connsiteY11" fmla="*/ 1482361 h 2324265"/>
                      <a:gd name="connsiteX12" fmla="*/ 10523053 w 10523053"/>
                      <a:gd name="connsiteY12" fmla="*/ 1936880 h 2324265"/>
                      <a:gd name="connsiteX13" fmla="*/ 9444248 w 10523053"/>
                      <a:gd name="connsiteY13" fmla="*/ 2324265 h 2324265"/>
                      <a:gd name="connsiteX14" fmla="*/ 7771159 w 10523053"/>
                      <a:gd name="connsiteY14" fmla="*/ 2324265 h 2324265"/>
                      <a:gd name="connsiteX15" fmla="*/ 6098070 w 10523053"/>
                      <a:gd name="connsiteY15" fmla="*/ 2324265 h 2324265"/>
                      <a:gd name="connsiteX16" fmla="*/ 4675944 w 10523053"/>
                      <a:gd name="connsiteY16" fmla="*/ 2324265 h 2324265"/>
                      <a:gd name="connsiteX17" fmla="*/ 2835546 w 10523053"/>
                      <a:gd name="connsiteY17" fmla="*/ 2324265 h 2324265"/>
                      <a:gd name="connsiteX18" fmla="*/ 1078803 w 10523053"/>
                      <a:gd name="connsiteY18" fmla="*/ 2324265 h 2324265"/>
                      <a:gd name="connsiteX19" fmla="*/ 0 w 10523053"/>
                      <a:gd name="connsiteY19" fmla="*/ 1936880 h 2324265"/>
                      <a:gd name="connsiteX20" fmla="*/ 0 w 10523053"/>
                      <a:gd name="connsiteY20" fmla="*/ 1420382 h 2324265"/>
                      <a:gd name="connsiteX21" fmla="*/ 0 w 10523053"/>
                      <a:gd name="connsiteY21" fmla="*/ 888388 h 2324265"/>
                      <a:gd name="connsiteX22" fmla="*/ 0 w 10523053"/>
                      <a:gd name="connsiteY22" fmla="*/ 387384 h 2324265"/>
                      <a:gd name="connsiteX0" fmla="*/ 0 w 10523053"/>
                      <a:gd name="connsiteY0" fmla="*/ 387384 h 2324265"/>
                      <a:gd name="connsiteX1" fmla="*/ 1078803 w 10523053"/>
                      <a:gd name="connsiteY1" fmla="*/ 0 h 2324265"/>
                      <a:gd name="connsiteX2" fmla="*/ 2751892 w 10523053"/>
                      <a:gd name="connsiteY2" fmla="*/ 0 h 2324265"/>
                      <a:gd name="connsiteX3" fmla="*/ 4174018 w 10523053"/>
                      <a:gd name="connsiteY3" fmla="*/ 0 h 2324265"/>
                      <a:gd name="connsiteX4" fmla="*/ 5930761 w 10523053"/>
                      <a:gd name="connsiteY4" fmla="*/ 0 h 2324265"/>
                      <a:gd name="connsiteX5" fmla="*/ 7687505 w 10523053"/>
                      <a:gd name="connsiteY5" fmla="*/ 0 h 2324265"/>
                      <a:gd name="connsiteX6" fmla="*/ 9444248 w 10523053"/>
                      <a:gd name="connsiteY6" fmla="*/ 0 h 2324265"/>
                      <a:gd name="connsiteX7" fmla="*/ 10523053 w 10523053"/>
                      <a:gd name="connsiteY7" fmla="*/ 387384 h 2324265"/>
                      <a:gd name="connsiteX8" fmla="*/ 10523053 w 10523053"/>
                      <a:gd name="connsiteY8" fmla="*/ 903882 h 2324265"/>
                      <a:gd name="connsiteX9" fmla="*/ 10523053 w 10523053"/>
                      <a:gd name="connsiteY9" fmla="*/ 1389392 h 2324265"/>
                      <a:gd name="connsiteX10" fmla="*/ 10523053 w 10523053"/>
                      <a:gd name="connsiteY10" fmla="*/ 1936880 h 2324265"/>
                      <a:gd name="connsiteX11" fmla="*/ 9444248 w 10523053"/>
                      <a:gd name="connsiteY11" fmla="*/ 2324265 h 2324265"/>
                      <a:gd name="connsiteX12" fmla="*/ 8022122 w 10523053"/>
                      <a:gd name="connsiteY12" fmla="*/ 2324265 h 2324265"/>
                      <a:gd name="connsiteX13" fmla="*/ 6432688 w 10523053"/>
                      <a:gd name="connsiteY13" fmla="*/ 2324265 h 2324265"/>
                      <a:gd name="connsiteX14" fmla="*/ 5010562 w 10523053"/>
                      <a:gd name="connsiteY14" fmla="*/ 2324265 h 2324265"/>
                      <a:gd name="connsiteX15" fmla="*/ 3421127 w 10523053"/>
                      <a:gd name="connsiteY15" fmla="*/ 2324265 h 2324265"/>
                      <a:gd name="connsiteX16" fmla="*/ 1078803 w 10523053"/>
                      <a:gd name="connsiteY16" fmla="*/ 2324265 h 2324265"/>
                      <a:gd name="connsiteX17" fmla="*/ 0 w 10523053"/>
                      <a:gd name="connsiteY17" fmla="*/ 1936880 h 2324265"/>
                      <a:gd name="connsiteX18" fmla="*/ 0 w 10523053"/>
                      <a:gd name="connsiteY18" fmla="*/ 1451371 h 2324265"/>
                      <a:gd name="connsiteX19" fmla="*/ 0 w 10523053"/>
                      <a:gd name="connsiteY19" fmla="*/ 981358 h 2324265"/>
                      <a:gd name="connsiteX20" fmla="*/ 0 w 10523053"/>
                      <a:gd name="connsiteY20" fmla="*/ 387384 h 2324265"/>
                      <a:gd name="connsiteX0" fmla="*/ 0 w 10523053"/>
                      <a:gd name="connsiteY0" fmla="*/ 387384 h 2324265"/>
                      <a:gd name="connsiteX1" fmla="*/ 1078803 w 10523053"/>
                      <a:gd name="connsiteY1" fmla="*/ 0 h 2324265"/>
                      <a:gd name="connsiteX2" fmla="*/ 1608615 w 10523053"/>
                      <a:gd name="connsiteY2" fmla="*/ 0 h 2324265"/>
                      <a:gd name="connsiteX3" fmla="*/ 2090743 w 10523053"/>
                      <a:gd name="connsiteY3" fmla="*/ 0 h 2324265"/>
                      <a:gd name="connsiteX4" fmla="*/ 2668237 w 10523053"/>
                      <a:gd name="connsiteY4" fmla="*/ 0 h 2324265"/>
                      <a:gd name="connsiteX5" fmla="*/ 4174018 w 10523053"/>
                      <a:gd name="connsiteY5" fmla="*/ 0 h 2324265"/>
                      <a:gd name="connsiteX6" fmla="*/ 5763453 w 10523053"/>
                      <a:gd name="connsiteY6" fmla="*/ 0 h 2324265"/>
                      <a:gd name="connsiteX7" fmla="*/ 7269232 w 10523053"/>
                      <a:gd name="connsiteY7" fmla="*/ 0 h 2324265"/>
                      <a:gd name="connsiteX8" fmla="*/ 9444248 w 10523053"/>
                      <a:gd name="connsiteY8" fmla="*/ 0 h 2324265"/>
                      <a:gd name="connsiteX9" fmla="*/ 10523053 w 10523053"/>
                      <a:gd name="connsiteY9" fmla="*/ 387384 h 2324265"/>
                      <a:gd name="connsiteX10" fmla="*/ 10523053 w 10523053"/>
                      <a:gd name="connsiteY10" fmla="*/ 934872 h 2324265"/>
                      <a:gd name="connsiteX11" fmla="*/ 10523053 w 10523053"/>
                      <a:gd name="connsiteY11" fmla="*/ 1482361 h 2324265"/>
                      <a:gd name="connsiteX12" fmla="*/ 10523053 w 10523053"/>
                      <a:gd name="connsiteY12" fmla="*/ 1936880 h 2324265"/>
                      <a:gd name="connsiteX13" fmla="*/ 9444248 w 10523053"/>
                      <a:gd name="connsiteY13" fmla="*/ 2324265 h 2324265"/>
                      <a:gd name="connsiteX14" fmla="*/ 7771159 w 10523053"/>
                      <a:gd name="connsiteY14" fmla="*/ 2324265 h 2324265"/>
                      <a:gd name="connsiteX15" fmla="*/ 6098070 w 10523053"/>
                      <a:gd name="connsiteY15" fmla="*/ 2324265 h 2324265"/>
                      <a:gd name="connsiteX16" fmla="*/ 4675944 w 10523053"/>
                      <a:gd name="connsiteY16" fmla="*/ 2324265 h 2324265"/>
                      <a:gd name="connsiteX17" fmla="*/ 2835546 w 10523053"/>
                      <a:gd name="connsiteY17" fmla="*/ 2324265 h 2324265"/>
                      <a:gd name="connsiteX18" fmla="*/ 1078803 w 10523053"/>
                      <a:gd name="connsiteY18" fmla="*/ 2324265 h 2324265"/>
                      <a:gd name="connsiteX19" fmla="*/ 0 w 10523053"/>
                      <a:gd name="connsiteY19" fmla="*/ 1936880 h 2324265"/>
                      <a:gd name="connsiteX20" fmla="*/ 0 w 10523053"/>
                      <a:gd name="connsiteY20" fmla="*/ 1420382 h 2324265"/>
                      <a:gd name="connsiteX21" fmla="*/ 0 w 10523053"/>
                      <a:gd name="connsiteY21" fmla="*/ 888388 h 2324265"/>
                      <a:gd name="connsiteX22" fmla="*/ 0 w 10523053"/>
                      <a:gd name="connsiteY22" fmla="*/ 387384 h 232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3053" h="2324265" fill="none" extrusionOk="0">
                        <a:moveTo>
                          <a:pt x="0" y="387384"/>
                        </a:moveTo>
                        <a:cubicBezTo>
                          <a:pt x="-74649" y="241624"/>
                          <a:pt x="279466" y="-114312"/>
                          <a:pt x="1078803" y="0"/>
                        </a:cubicBezTo>
                        <a:cubicBezTo>
                          <a:pt x="1292875" y="8776"/>
                          <a:pt x="1373313" y="47482"/>
                          <a:pt x="1624509" y="0"/>
                        </a:cubicBezTo>
                        <a:cubicBezTo>
                          <a:pt x="1881215" y="-42961"/>
                          <a:pt x="2039103" y="3817"/>
                          <a:pt x="2170215" y="0"/>
                        </a:cubicBezTo>
                        <a:cubicBezTo>
                          <a:pt x="2335710" y="16639"/>
                          <a:pt x="2553544" y="47348"/>
                          <a:pt x="2668237" y="0"/>
                        </a:cubicBezTo>
                        <a:cubicBezTo>
                          <a:pt x="3032575" y="90888"/>
                          <a:pt x="3826616" y="79755"/>
                          <a:pt x="4174018" y="0"/>
                        </a:cubicBezTo>
                        <a:cubicBezTo>
                          <a:pt x="4438178" y="-11408"/>
                          <a:pt x="5175402" y="102425"/>
                          <a:pt x="5763453" y="0"/>
                        </a:cubicBezTo>
                        <a:cubicBezTo>
                          <a:pt x="6209102" y="-101413"/>
                          <a:pt x="6460472" y="37145"/>
                          <a:pt x="7269232" y="0"/>
                        </a:cubicBezTo>
                        <a:cubicBezTo>
                          <a:pt x="8016486" y="65210"/>
                          <a:pt x="8662446" y="75197"/>
                          <a:pt x="9444248" y="0"/>
                        </a:cubicBezTo>
                        <a:cubicBezTo>
                          <a:pt x="10194221" y="-1354"/>
                          <a:pt x="10593005" y="143100"/>
                          <a:pt x="10523053" y="387384"/>
                        </a:cubicBezTo>
                        <a:cubicBezTo>
                          <a:pt x="10670186" y="426649"/>
                          <a:pt x="10356568" y="736105"/>
                          <a:pt x="10523053" y="934872"/>
                        </a:cubicBezTo>
                        <a:cubicBezTo>
                          <a:pt x="10613516" y="1074086"/>
                          <a:pt x="10448161" y="1298220"/>
                          <a:pt x="10523053" y="1482361"/>
                        </a:cubicBezTo>
                        <a:cubicBezTo>
                          <a:pt x="10533257" y="1712251"/>
                          <a:pt x="10472004" y="1806665"/>
                          <a:pt x="10523053" y="1936880"/>
                        </a:cubicBezTo>
                        <a:cubicBezTo>
                          <a:pt x="10505755" y="2261507"/>
                          <a:pt x="9890014" y="2408791"/>
                          <a:pt x="9444248" y="2324265"/>
                        </a:cubicBezTo>
                        <a:cubicBezTo>
                          <a:pt x="8918414" y="2377042"/>
                          <a:pt x="8600523" y="2216245"/>
                          <a:pt x="7771159" y="2324265"/>
                        </a:cubicBezTo>
                        <a:cubicBezTo>
                          <a:pt x="7004918" y="2399686"/>
                          <a:pt x="6911403" y="2308308"/>
                          <a:pt x="6098070" y="2324265"/>
                        </a:cubicBezTo>
                        <a:cubicBezTo>
                          <a:pt x="5258848" y="2324684"/>
                          <a:pt x="5188000" y="2305817"/>
                          <a:pt x="4675944" y="2324265"/>
                        </a:cubicBezTo>
                        <a:cubicBezTo>
                          <a:pt x="4169340" y="2260586"/>
                          <a:pt x="3402452" y="2241424"/>
                          <a:pt x="2835546" y="2324265"/>
                        </a:cubicBezTo>
                        <a:cubicBezTo>
                          <a:pt x="2218522" y="2350006"/>
                          <a:pt x="1713257" y="2279140"/>
                          <a:pt x="1078803" y="2324265"/>
                        </a:cubicBezTo>
                        <a:cubicBezTo>
                          <a:pt x="272704" y="2327038"/>
                          <a:pt x="-22592" y="2184748"/>
                          <a:pt x="0" y="1936880"/>
                        </a:cubicBezTo>
                        <a:cubicBezTo>
                          <a:pt x="-134985" y="1759337"/>
                          <a:pt x="23571" y="1647735"/>
                          <a:pt x="0" y="1420382"/>
                        </a:cubicBezTo>
                        <a:cubicBezTo>
                          <a:pt x="-22726" y="1192477"/>
                          <a:pt x="96780" y="1150814"/>
                          <a:pt x="0" y="888388"/>
                        </a:cubicBezTo>
                        <a:cubicBezTo>
                          <a:pt x="-86916" y="695349"/>
                          <a:pt x="167462" y="506501"/>
                          <a:pt x="0" y="387384"/>
                        </a:cubicBezTo>
                        <a:close/>
                      </a:path>
                      <a:path w="10523053" h="2324265" stroke="0" extrusionOk="0">
                        <a:moveTo>
                          <a:pt x="0" y="387384"/>
                        </a:moveTo>
                        <a:cubicBezTo>
                          <a:pt x="39960" y="120865"/>
                          <a:pt x="663642" y="45089"/>
                          <a:pt x="1078803" y="0"/>
                        </a:cubicBezTo>
                        <a:cubicBezTo>
                          <a:pt x="1921097" y="-100943"/>
                          <a:pt x="2374351" y="-2983"/>
                          <a:pt x="2751892" y="0"/>
                        </a:cubicBezTo>
                        <a:cubicBezTo>
                          <a:pt x="3209677" y="75104"/>
                          <a:pt x="3825378" y="-28158"/>
                          <a:pt x="4174018" y="0"/>
                        </a:cubicBezTo>
                        <a:cubicBezTo>
                          <a:pt x="4712752" y="33748"/>
                          <a:pt x="5218060" y="90537"/>
                          <a:pt x="5930761" y="0"/>
                        </a:cubicBezTo>
                        <a:cubicBezTo>
                          <a:pt x="6579891" y="-80160"/>
                          <a:pt x="7021044" y="-46534"/>
                          <a:pt x="7687505" y="0"/>
                        </a:cubicBezTo>
                        <a:cubicBezTo>
                          <a:pt x="8499012" y="-12123"/>
                          <a:pt x="9139953" y="42547"/>
                          <a:pt x="9444248" y="0"/>
                        </a:cubicBezTo>
                        <a:cubicBezTo>
                          <a:pt x="10069205" y="-97160"/>
                          <a:pt x="10498925" y="174529"/>
                          <a:pt x="10523053" y="387384"/>
                        </a:cubicBezTo>
                        <a:cubicBezTo>
                          <a:pt x="10580097" y="601238"/>
                          <a:pt x="10502448" y="669347"/>
                          <a:pt x="10523053" y="903882"/>
                        </a:cubicBezTo>
                        <a:cubicBezTo>
                          <a:pt x="10544041" y="1182608"/>
                          <a:pt x="10440785" y="1238093"/>
                          <a:pt x="10523053" y="1389392"/>
                        </a:cubicBezTo>
                        <a:cubicBezTo>
                          <a:pt x="10567197" y="1506965"/>
                          <a:pt x="10498721" y="1632721"/>
                          <a:pt x="10523053" y="1936880"/>
                        </a:cubicBezTo>
                        <a:cubicBezTo>
                          <a:pt x="10396511" y="2031076"/>
                          <a:pt x="10154442" y="2291809"/>
                          <a:pt x="9444248" y="2324265"/>
                        </a:cubicBezTo>
                        <a:cubicBezTo>
                          <a:pt x="8733514" y="2321541"/>
                          <a:pt x="8449991" y="2329551"/>
                          <a:pt x="8022122" y="2324265"/>
                        </a:cubicBezTo>
                        <a:cubicBezTo>
                          <a:pt x="7494514" y="2352466"/>
                          <a:pt x="6892760" y="2200621"/>
                          <a:pt x="6432688" y="2324265"/>
                        </a:cubicBezTo>
                        <a:cubicBezTo>
                          <a:pt x="6090670" y="2318428"/>
                          <a:pt x="5437402" y="2293556"/>
                          <a:pt x="5010562" y="2324265"/>
                        </a:cubicBezTo>
                        <a:cubicBezTo>
                          <a:pt x="4652354" y="2361500"/>
                          <a:pt x="4102958" y="2356168"/>
                          <a:pt x="3421127" y="2324265"/>
                        </a:cubicBezTo>
                        <a:cubicBezTo>
                          <a:pt x="2779772" y="2446484"/>
                          <a:pt x="2047010" y="2248057"/>
                          <a:pt x="1078803" y="2324265"/>
                        </a:cubicBezTo>
                        <a:cubicBezTo>
                          <a:pt x="506162" y="2306053"/>
                          <a:pt x="32741" y="2203338"/>
                          <a:pt x="0" y="1936880"/>
                        </a:cubicBezTo>
                        <a:cubicBezTo>
                          <a:pt x="-66130" y="1860498"/>
                          <a:pt x="-17421" y="1616806"/>
                          <a:pt x="0" y="1451371"/>
                        </a:cubicBezTo>
                        <a:cubicBezTo>
                          <a:pt x="-41515" y="1253269"/>
                          <a:pt x="74063" y="1056230"/>
                          <a:pt x="0" y="981358"/>
                        </a:cubicBezTo>
                        <a:cubicBezTo>
                          <a:pt x="-145862" y="831985"/>
                          <a:pt x="45990" y="507756"/>
                          <a:pt x="0" y="387384"/>
                        </a:cubicBezTo>
                        <a:close/>
                      </a:path>
                      <a:path w="10523053" h="2324265" fill="none" stroke="0" extrusionOk="0">
                        <a:moveTo>
                          <a:pt x="0" y="387384"/>
                        </a:moveTo>
                        <a:cubicBezTo>
                          <a:pt x="-134245" y="261172"/>
                          <a:pt x="595112" y="-7106"/>
                          <a:pt x="1078803" y="0"/>
                        </a:cubicBezTo>
                        <a:cubicBezTo>
                          <a:pt x="1248638" y="-35119"/>
                          <a:pt x="1382900" y="66648"/>
                          <a:pt x="1608615" y="0"/>
                        </a:cubicBezTo>
                        <a:cubicBezTo>
                          <a:pt x="1861473" y="-21476"/>
                          <a:pt x="1904097" y="51611"/>
                          <a:pt x="2090743" y="0"/>
                        </a:cubicBezTo>
                        <a:cubicBezTo>
                          <a:pt x="2279084" y="-42145"/>
                          <a:pt x="2439817" y="57045"/>
                          <a:pt x="2668237" y="0"/>
                        </a:cubicBezTo>
                        <a:cubicBezTo>
                          <a:pt x="3092670" y="114167"/>
                          <a:pt x="3850064" y="79443"/>
                          <a:pt x="4174018" y="0"/>
                        </a:cubicBezTo>
                        <a:cubicBezTo>
                          <a:pt x="4440075" y="-182747"/>
                          <a:pt x="5219154" y="111034"/>
                          <a:pt x="5763453" y="0"/>
                        </a:cubicBezTo>
                        <a:cubicBezTo>
                          <a:pt x="6268072" y="-172592"/>
                          <a:pt x="6471974" y="86387"/>
                          <a:pt x="7269232" y="0"/>
                        </a:cubicBezTo>
                        <a:cubicBezTo>
                          <a:pt x="8090213" y="-77232"/>
                          <a:pt x="8539268" y="-82172"/>
                          <a:pt x="9444248" y="0"/>
                        </a:cubicBezTo>
                        <a:cubicBezTo>
                          <a:pt x="10221682" y="-49568"/>
                          <a:pt x="10428651" y="131192"/>
                          <a:pt x="10523053" y="387384"/>
                        </a:cubicBezTo>
                        <a:cubicBezTo>
                          <a:pt x="10695717" y="500946"/>
                          <a:pt x="10424928" y="717602"/>
                          <a:pt x="10523053" y="934872"/>
                        </a:cubicBezTo>
                        <a:cubicBezTo>
                          <a:pt x="10708360" y="1183218"/>
                          <a:pt x="10520483" y="1269595"/>
                          <a:pt x="10523053" y="1482361"/>
                        </a:cubicBezTo>
                        <a:cubicBezTo>
                          <a:pt x="10547685" y="1754175"/>
                          <a:pt x="10437115" y="1815279"/>
                          <a:pt x="10523053" y="1936880"/>
                        </a:cubicBezTo>
                        <a:cubicBezTo>
                          <a:pt x="10268706" y="2156889"/>
                          <a:pt x="9860499" y="2317607"/>
                          <a:pt x="9444248" y="2324265"/>
                        </a:cubicBezTo>
                        <a:cubicBezTo>
                          <a:pt x="8905104" y="2308647"/>
                          <a:pt x="8605792" y="2220531"/>
                          <a:pt x="7771159" y="2324265"/>
                        </a:cubicBezTo>
                        <a:cubicBezTo>
                          <a:pt x="6956530" y="2405544"/>
                          <a:pt x="6935926" y="2333356"/>
                          <a:pt x="6098070" y="2324265"/>
                        </a:cubicBezTo>
                        <a:cubicBezTo>
                          <a:pt x="5276758" y="2363619"/>
                          <a:pt x="5124304" y="2343980"/>
                          <a:pt x="4675944" y="2324265"/>
                        </a:cubicBezTo>
                        <a:cubicBezTo>
                          <a:pt x="4113312" y="2286193"/>
                          <a:pt x="3379477" y="2224289"/>
                          <a:pt x="2835546" y="2324265"/>
                        </a:cubicBezTo>
                        <a:cubicBezTo>
                          <a:pt x="2142820" y="2536800"/>
                          <a:pt x="1510829" y="2423218"/>
                          <a:pt x="1078803" y="2324265"/>
                        </a:cubicBezTo>
                        <a:cubicBezTo>
                          <a:pt x="415637" y="2276025"/>
                          <a:pt x="-7773" y="2102824"/>
                          <a:pt x="0" y="1936880"/>
                        </a:cubicBezTo>
                        <a:cubicBezTo>
                          <a:pt x="-201324" y="1664792"/>
                          <a:pt x="84016" y="1612174"/>
                          <a:pt x="0" y="1420382"/>
                        </a:cubicBezTo>
                        <a:cubicBezTo>
                          <a:pt x="-23470" y="1258184"/>
                          <a:pt x="77712" y="1152462"/>
                          <a:pt x="0" y="888388"/>
                        </a:cubicBezTo>
                        <a:cubicBezTo>
                          <a:pt x="-80305" y="672810"/>
                          <a:pt x="194961" y="538628"/>
                          <a:pt x="0" y="387384"/>
                        </a:cubicBezTo>
                        <a:close/>
                      </a:path>
                      <a:path w="10523053" h="2324265" fill="none" stroke="0" extrusionOk="0">
                        <a:moveTo>
                          <a:pt x="0" y="387384"/>
                        </a:moveTo>
                        <a:cubicBezTo>
                          <a:pt x="-13523" y="277287"/>
                          <a:pt x="364020" y="-63009"/>
                          <a:pt x="1078803" y="0"/>
                        </a:cubicBezTo>
                        <a:cubicBezTo>
                          <a:pt x="1305413" y="-13340"/>
                          <a:pt x="1387653" y="23926"/>
                          <a:pt x="1624509" y="0"/>
                        </a:cubicBezTo>
                        <a:cubicBezTo>
                          <a:pt x="1827957" y="-91234"/>
                          <a:pt x="1992199" y="-3769"/>
                          <a:pt x="2170215" y="0"/>
                        </a:cubicBezTo>
                        <a:cubicBezTo>
                          <a:pt x="2342011" y="-7130"/>
                          <a:pt x="2543971" y="44833"/>
                          <a:pt x="2668237" y="0"/>
                        </a:cubicBezTo>
                        <a:cubicBezTo>
                          <a:pt x="3038268" y="-4131"/>
                          <a:pt x="3798075" y="137071"/>
                          <a:pt x="4174018" y="0"/>
                        </a:cubicBezTo>
                        <a:cubicBezTo>
                          <a:pt x="4592116" y="48302"/>
                          <a:pt x="5179619" y="280498"/>
                          <a:pt x="5763453" y="0"/>
                        </a:cubicBezTo>
                        <a:cubicBezTo>
                          <a:pt x="6220090" y="-66243"/>
                          <a:pt x="6471159" y="43362"/>
                          <a:pt x="7269232" y="0"/>
                        </a:cubicBezTo>
                        <a:cubicBezTo>
                          <a:pt x="7886087" y="-73012"/>
                          <a:pt x="8606920" y="70751"/>
                          <a:pt x="9444248" y="0"/>
                        </a:cubicBezTo>
                        <a:cubicBezTo>
                          <a:pt x="10141441" y="-22192"/>
                          <a:pt x="10588658" y="122565"/>
                          <a:pt x="10523053" y="387384"/>
                        </a:cubicBezTo>
                        <a:cubicBezTo>
                          <a:pt x="10632420" y="457467"/>
                          <a:pt x="10394302" y="725084"/>
                          <a:pt x="10523053" y="934872"/>
                        </a:cubicBezTo>
                        <a:cubicBezTo>
                          <a:pt x="10622432" y="1127763"/>
                          <a:pt x="10488339" y="1264332"/>
                          <a:pt x="10523053" y="1482361"/>
                        </a:cubicBezTo>
                        <a:cubicBezTo>
                          <a:pt x="10536838" y="1675706"/>
                          <a:pt x="10448800" y="1785538"/>
                          <a:pt x="10523053" y="1936880"/>
                        </a:cubicBezTo>
                        <a:cubicBezTo>
                          <a:pt x="10589056" y="2158077"/>
                          <a:pt x="9813805" y="2290269"/>
                          <a:pt x="9444248" y="2324265"/>
                        </a:cubicBezTo>
                        <a:cubicBezTo>
                          <a:pt x="8893714" y="2419829"/>
                          <a:pt x="8564374" y="2303932"/>
                          <a:pt x="7771159" y="2324265"/>
                        </a:cubicBezTo>
                        <a:cubicBezTo>
                          <a:pt x="7026244" y="2377421"/>
                          <a:pt x="6916228" y="2326475"/>
                          <a:pt x="6098070" y="2324265"/>
                        </a:cubicBezTo>
                        <a:cubicBezTo>
                          <a:pt x="5252660" y="2334621"/>
                          <a:pt x="5150613" y="2291412"/>
                          <a:pt x="4675944" y="2324265"/>
                        </a:cubicBezTo>
                        <a:cubicBezTo>
                          <a:pt x="4218385" y="2359074"/>
                          <a:pt x="3451976" y="2187124"/>
                          <a:pt x="2835546" y="2324265"/>
                        </a:cubicBezTo>
                        <a:cubicBezTo>
                          <a:pt x="2245685" y="2383764"/>
                          <a:pt x="1708463" y="2281073"/>
                          <a:pt x="1078803" y="2324265"/>
                        </a:cubicBezTo>
                        <a:cubicBezTo>
                          <a:pt x="294445" y="2301037"/>
                          <a:pt x="-52412" y="2236631"/>
                          <a:pt x="0" y="1936880"/>
                        </a:cubicBezTo>
                        <a:cubicBezTo>
                          <a:pt x="-113402" y="1753119"/>
                          <a:pt x="77795" y="1652638"/>
                          <a:pt x="0" y="1420382"/>
                        </a:cubicBezTo>
                        <a:cubicBezTo>
                          <a:pt x="-44246" y="1220291"/>
                          <a:pt x="121435" y="1136112"/>
                          <a:pt x="0" y="888388"/>
                        </a:cubicBezTo>
                        <a:cubicBezTo>
                          <a:pt x="-102713" y="691324"/>
                          <a:pt x="96335" y="559695"/>
                          <a:pt x="0" y="38738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u="sng" dirty="0">
                <a:solidFill>
                  <a:srgbClr val="002060"/>
                </a:solidFill>
                <a:latin typeface="Times New Roman" panose="02020603050405020304" pitchFamily="18" charset="0"/>
                <a:cs typeface="Times New Roman" panose="02020603050405020304" pitchFamily="18" charset="0"/>
              </a:rPr>
              <a:t>V</a:t>
            </a:r>
            <a:r>
              <a:rPr lang="vi-VN" sz="3600" b="1" u="sng" dirty="0">
                <a:solidFill>
                  <a:srgbClr val="002060"/>
                </a:solidFill>
                <a:latin typeface="Times New Roman" panose="02020603050405020304" pitchFamily="18" charset="0"/>
                <a:cs typeface="Times New Roman" panose="02020603050405020304" pitchFamily="18" charset="0"/>
              </a:rPr>
              <a:t>ề nhà:</a:t>
            </a:r>
            <a:endParaRPr lang="en-US" sz="3600" b="1" u="sng" dirty="0">
              <a:solidFill>
                <a:srgbClr val="002060"/>
              </a:solidFill>
              <a:latin typeface="Times New Roman" panose="02020603050405020304" pitchFamily="18" charset="0"/>
              <a:cs typeface="Times New Roman" panose="02020603050405020304" pitchFamily="18" charset="0"/>
            </a:endParaRPr>
          </a:p>
          <a:p>
            <a:pPr lvl="0" algn="ctr"/>
            <a:r>
              <a:rPr lang="en-US" sz="3600" b="1" dirty="0" err="1">
                <a:solidFill>
                  <a:srgbClr val="002060"/>
                </a:solidFill>
                <a:latin typeface="Times New Roman" panose="02020603050405020304" pitchFamily="18" charset="0"/>
                <a:cs typeface="Times New Roman" panose="02020603050405020304" pitchFamily="18" charset="0"/>
              </a:rPr>
              <a:t>Lựa</a:t>
            </a:r>
            <a:r>
              <a:rPr lang="en-US" sz="3600" b="1" dirty="0">
                <a:solidFill>
                  <a:srgbClr val="002060"/>
                </a:solidFill>
                <a:latin typeface="Times New Roman" panose="02020603050405020304" pitchFamily="18" charset="0"/>
                <a:cs typeface="Times New Roman" panose="02020603050405020304" pitchFamily="18" charset="0"/>
              </a:rPr>
              <a:t> </a:t>
            </a:r>
            <a:r>
              <a:rPr lang="vi-VN" sz="3600" b="1" dirty="0">
                <a:solidFill>
                  <a:srgbClr val="002060"/>
                </a:solidFill>
                <a:latin typeface="Times New Roman" panose="02020603050405020304" pitchFamily="18" charset="0"/>
                <a:cs typeface="Times New Roman" panose="02020603050405020304" pitchFamily="18" charset="0"/>
              </a:rPr>
              <a:t>chọn vật liệu phù hợp để làm thêm một số thước kẻ có kiểu dáng khác nhau theo các bước đã học trên lớp và chia sẻ với các bạn (theo gợi ý sau):</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CDE8932-8F6E-43CC-B911-8BF7AEFFC6E6}"/>
              </a:ext>
            </a:extLst>
          </p:cNvPr>
          <p:cNvPicPr>
            <a:picLocks noChangeAspect="1"/>
          </p:cNvPicPr>
          <p:nvPr/>
        </p:nvPicPr>
        <p:blipFill>
          <a:blip r:embed="rId5"/>
          <a:stretch>
            <a:fillRect/>
          </a:stretch>
        </p:blipFill>
        <p:spPr>
          <a:xfrm>
            <a:off x="3733799" y="2871787"/>
            <a:ext cx="4829175" cy="2873224"/>
          </a:xfrm>
          <a:prstGeom prst="rect">
            <a:avLst/>
          </a:prstGeom>
        </p:spPr>
      </p:pic>
    </p:spTree>
    <p:extLst>
      <p:ext uri="{BB962C8B-B14F-4D97-AF65-F5344CB8AC3E}">
        <p14:creationId xmlns:p14="http://schemas.microsoft.com/office/powerpoint/2010/main" val="5747232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DD3B05-035A-17DE-CC41-993E1E14B7AC}"/>
              </a:ext>
            </a:extLst>
          </p:cNvPr>
          <p:cNvPicPr>
            <a:picLocks noChangeAspect="1"/>
          </p:cNvPicPr>
          <p:nvPr/>
        </p:nvPicPr>
        <p:blipFill>
          <a:blip r:embed="rId2"/>
          <a:stretch>
            <a:fillRect/>
          </a:stretch>
        </p:blipFill>
        <p:spPr>
          <a:xfrm>
            <a:off x="-528" y="0"/>
            <a:ext cx="12192000" cy="6858000"/>
          </a:xfrm>
          <a:prstGeom prst="rect">
            <a:avLst/>
          </a:prstGeom>
        </p:spPr>
      </p:pic>
      <p:pic>
        <p:nvPicPr>
          <p:cNvPr id="3" name="Picture 2">
            <a:extLst>
              <a:ext uri="{FF2B5EF4-FFF2-40B4-BE49-F238E27FC236}">
                <a16:creationId xmlns:a16="http://schemas.microsoft.com/office/drawing/2014/main" id="{7BBED471-61AD-44EB-9E9D-EB34CB07F403}"/>
              </a:ext>
            </a:extLst>
          </p:cNvPr>
          <p:cNvPicPr>
            <a:picLocks noChangeAspect="1"/>
          </p:cNvPicPr>
          <p:nvPr/>
        </p:nvPicPr>
        <p:blipFill>
          <a:blip r:embed="rId3"/>
          <a:stretch>
            <a:fillRect/>
          </a:stretch>
        </p:blipFill>
        <p:spPr>
          <a:xfrm>
            <a:off x="601972" y="1882580"/>
            <a:ext cx="11589500" cy="3974937"/>
          </a:xfrm>
          <a:prstGeom prst="rect">
            <a:avLst/>
          </a:prstGeom>
        </p:spPr>
      </p:pic>
    </p:spTree>
    <p:extLst>
      <p:ext uri="{BB962C8B-B14F-4D97-AF65-F5344CB8AC3E}">
        <p14:creationId xmlns:p14="http://schemas.microsoft.com/office/powerpoint/2010/main" val="2583902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99E0B5-A9A0-7960-540D-83377C911D61}"/>
              </a:ext>
            </a:extLst>
          </p:cNvPr>
          <p:cNvPicPr>
            <a:picLocks noChangeAspect="1"/>
          </p:cNvPicPr>
          <p:nvPr/>
        </p:nvPicPr>
        <p:blipFill>
          <a:blip r:embed="rId2"/>
          <a:stretch>
            <a:fillRect/>
          </a:stretch>
        </p:blipFill>
        <p:spPr>
          <a:xfrm>
            <a:off x="-528" y="0"/>
            <a:ext cx="12192000" cy="6858000"/>
          </a:xfrm>
          <a:prstGeom prst="rect">
            <a:avLst/>
          </a:prstGeom>
        </p:spPr>
      </p:pic>
      <p:pic>
        <p:nvPicPr>
          <p:cNvPr id="2" name="Picture 1">
            <a:extLst>
              <a:ext uri="{FF2B5EF4-FFF2-40B4-BE49-F238E27FC236}">
                <a16:creationId xmlns:a16="http://schemas.microsoft.com/office/drawing/2014/main"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721804"/>
            <a:ext cx="4718742" cy="3932284"/>
          </a:xfrm>
          <a:prstGeom prst="rect">
            <a:avLst/>
          </a:prstGeom>
        </p:spPr>
      </p:pic>
      <p:grpSp>
        <p:nvGrpSpPr>
          <p:cNvPr id="13" name="Group 12">
            <a:extLst>
              <a:ext uri="{FF2B5EF4-FFF2-40B4-BE49-F238E27FC236}">
                <a16:creationId xmlns:a16="http://schemas.microsoft.com/office/drawing/2014/main" id="{59C58CF6-9DCA-487F-8266-866C5DF3FC79}"/>
              </a:ext>
            </a:extLst>
          </p:cNvPr>
          <p:cNvGrpSpPr/>
          <p:nvPr/>
        </p:nvGrpSpPr>
        <p:grpSpPr>
          <a:xfrm>
            <a:off x="1703242" y="1420857"/>
            <a:ext cx="9223681" cy="1865268"/>
            <a:chOff x="1703242" y="1420857"/>
            <a:chExt cx="9223681" cy="1865268"/>
          </a:xfrm>
        </p:grpSpPr>
        <p:sp>
          <p:nvSpPr>
            <p:cNvPr id="5" name="矩形: 圆角 12">
              <a:extLst>
                <a:ext uri="{FF2B5EF4-FFF2-40B4-BE49-F238E27FC236}">
                  <a16:creationId xmlns:a16="http://schemas.microsoft.com/office/drawing/2014/main" id="{B01FACA8-1F8C-AF16-0691-81D7230C7A61}"/>
                </a:ext>
              </a:extLst>
            </p:cNvPr>
            <p:cNvSpPr/>
            <p:nvPr/>
          </p:nvSpPr>
          <p:spPr>
            <a:xfrm>
              <a:off x="1703242" y="1420857"/>
              <a:ext cx="9223681" cy="1865268"/>
            </a:xfrm>
            <a:prstGeom prst="roundRect">
              <a:avLst/>
            </a:prstGeom>
            <a:solidFill>
              <a:schemeClr val="bg1">
                <a:lumMod val="95000"/>
              </a:schemeClr>
            </a:solidFill>
            <a:ln w="38100" cap="rnd">
              <a:solidFill>
                <a:srgbClr val="592829"/>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11" name="矩形 17">
              <a:extLst>
                <a:ext uri="{FF2B5EF4-FFF2-40B4-BE49-F238E27FC236}">
                  <a16:creationId xmlns:a16="http://schemas.microsoft.com/office/drawing/2014/main" id="{24652566-F3A8-4BA3-CC3B-4E263A96208A}"/>
                </a:ext>
              </a:extLst>
            </p:cNvPr>
            <p:cNvSpPr/>
            <p:nvPr/>
          </p:nvSpPr>
          <p:spPr>
            <a:xfrm>
              <a:off x="2479833" y="1928535"/>
              <a:ext cx="184423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grpSp>
          <p:nvGrpSpPr>
            <p:cNvPr id="23" name="Group 22">
              <a:extLst>
                <a:ext uri="{FF2B5EF4-FFF2-40B4-BE49-F238E27FC236}">
                  <a16:creationId xmlns:a16="http://schemas.microsoft.com/office/drawing/2014/main" id="{1BAB25A8-8289-796F-A6F4-6B0F27298ABD}"/>
                </a:ext>
              </a:extLst>
            </p:cNvPr>
            <p:cNvGrpSpPr/>
            <p:nvPr/>
          </p:nvGrpSpPr>
          <p:grpSpPr>
            <a:xfrm>
              <a:off x="1838328" y="1640581"/>
              <a:ext cx="8705847" cy="1234825"/>
              <a:chOff x="1885953" y="1297681"/>
              <a:chExt cx="8705847" cy="1234825"/>
            </a:xfrm>
          </p:grpSpPr>
          <p:pic>
            <p:nvPicPr>
              <p:cNvPr id="10" name="图片 16">
                <a:extLst>
                  <a:ext uri="{FF2B5EF4-FFF2-40B4-BE49-F238E27FC236}">
                    <a16:creationId xmlns:a16="http://schemas.microsoft.com/office/drawing/2014/main" id="{4DB83E20-06F2-6656-009D-F63C35973F8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85953" y="1388701"/>
                <a:ext cx="546753" cy="593429"/>
              </a:xfrm>
              <a:prstGeom prst="rect">
                <a:avLst/>
              </a:prstGeom>
            </p:spPr>
          </p:pic>
          <p:sp>
            <p:nvSpPr>
              <p:cNvPr id="16" name="TextBox 15">
                <a:extLst>
                  <a:ext uri="{FF2B5EF4-FFF2-40B4-BE49-F238E27FC236}">
                    <a16:creationId xmlns:a16="http://schemas.microsoft.com/office/drawing/2014/main" id="{2185D0BE-793B-F9B9-B45F-FE554AEE55B2}"/>
                  </a:ext>
                </a:extLst>
              </p:cNvPr>
              <p:cNvSpPr txBox="1"/>
              <p:nvPr/>
            </p:nvSpPr>
            <p:spPr>
              <a:xfrm>
                <a:off x="2233180" y="1297681"/>
                <a:ext cx="8358620" cy="1234825"/>
              </a:xfrm>
              <a:prstGeom prst="rect">
                <a:avLst/>
              </a:prstGeom>
              <a:noFill/>
            </p:spPr>
            <p:txBody>
              <a:bodyPr wrap="square" rtlCol="0">
                <a:spAutoFit/>
              </a:bodyPr>
              <a:lstStyle/>
              <a:p>
                <a:pPr marL="0" marR="0" indent="228600" algn="just">
                  <a:lnSpc>
                    <a:spcPct val="120000"/>
                  </a:lnSpc>
                  <a:spcBef>
                    <a:spcPts val="0"/>
                  </a:spcBef>
                  <a:spcAft>
                    <a:spcPts val="0"/>
                  </a:spcAft>
                </a:pPr>
                <a:r>
                  <a:rPr lang="nl-NL" sz="3200" b="1" dirty="0">
                    <a:effectLst/>
                    <a:latin typeface="Times New Roman" panose="02020603050405020304" pitchFamily="18" charset="0"/>
                    <a:ea typeface="Times New Roman" panose="02020603050405020304" pitchFamily="18" charset="0"/>
                    <a:cs typeface="Times New Roman" panose="02020603050405020304" pitchFamily="18" charset="0"/>
                  </a:rPr>
                  <a:t>Biết cách trưng bày, giới thiệu sản phẩm, đảm bảo yêu cầu về kĩ thuật, thẩm mĩ.</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pic>
        <p:nvPicPr>
          <p:cNvPr id="12" name="Picture 11">
            <a:extLst>
              <a:ext uri="{FF2B5EF4-FFF2-40B4-BE49-F238E27FC236}">
                <a16:creationId xmlns:a16="http://schemas.microsoft.com/office/drawing/2014/main" id="{699CF3CC-C3BB-43CA-8D52-0DA69EFDF67E}"/>
              </a:ext>
            </a:extLst>
          </p:cNvPr>
          <p:cNvPicPr>
            <a:picLocks noChangeAspect="1"/>
          </p:cNvPicPr>
          <p:nvPr/>
        </p:nvPicPr>
        <p:blipFill>
          <a:blip r:embed="rId7"/>
          <a:stretch>
            <a:fillRect/>
          </a:stretch>
        </p:blipFill>
        <p:spPr>
          <a:xfrm>
            <a:off x="3312902" y="90615"/>
            <a:ext cx="6328196" cy="1457070"/>
          </a:xfrm>
          <a:prstGeom prst="rect">
            <a:avLst/>
          </a:prstGeom>
        </p:spPr>
      </p:pic>
    </p:spTree>
    <p:extLst>
      <p:ext uri="{BB962C8B-B14F-4D97-AF65-F5344CB8AC3E}">
        <p14:creationId xmlns:p14="http://schemas.microsoft.com/office/powerpoint/2010/main" val="1506237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6A4487-ED94-E165-CAF7-DF06A9664814}"/>
              </a:ext>
            </a:extLst>
          </p:cNvPr>
          <p:cNvPicPr>
            <a:picLocks noChangeAspect="1"/>
          </p:cNvPicPr>
          <p:nvPr/>
        </p:nvPicPr>
        <p:blipFill>
          <a:blip r:embed="rId2"/>
          <a:stretch>
            <a:fillRect/>
          </a:stretch>
        </p:blipFill>
        <p:spPr>
          <a:xfrm>
            <a:off x="-528" y="0"/>
            <a:ext cx="12192000" cy="6858000"/>
          </a:xfrm>
          <a:prstGeom prst="rect">
            <a:avLst/>
          </a:prstGeom>
        </p:spPr>
      </p:pic>
      <p:pic>
        <p:nvPicPr>
          <p:cNvPr id="9" name="Picture 8">
            <a:extLst>
              <a:ext uri="{FF2B5EF4-FFF2-40B4-BE49-F238E27FC236}">
                <a16:creationId xmlns:a16="http://schemas.microsoft.com/office/drawing/2014/main" id="{8F054365-E2DE-C461-1A07-B1D8E881D057}"/>
              </a:ext>
            </a:extLst>
          </p:cNvPr>
          <p:cNvPicPr>
            <a:picLocks noGrp="1" noRot="1" noChangeAspect="1" noMove="1" noResize="1" noEditPoints="1" noAdjustHandles="1" noChangeArrowheads="1" noChangeShapeType="1" noCrop="1"/>
          </p:cNvPicPr>
          <p:nvPr/>
        </p:nvPicPr>
        <p:blipFill>
          <a:blip r:embed="rId3"/>
          <a:stretch>
            <a:fillRect/>
          </a:stretch>
        </p:blipFill>
        <p:spPr>
          <a:xfrm>
            <a:off x="8473133" y="3992632"/>
            <a:ext cx="2865368" cy="2865368"/>
          </a:xfrm>
          <a:prstGeom prst="rect">
            <a:avLst/>
          </a:prstGeom>
        </p:spPr>
      </p:pic>
      <p:pic>
        <p:nvPicPr>
          <p:cNvPr id="2" name="Picture 1">
            <a:extLst>
              <a:ext uri="{FF2B5EF4-FFF2-40B4-BE49-F238E27FC236}">
                <a16:creationId xmlns:a16="http://schemas.microsoft.com/office/drawing/2014/main" id="{6C3ED47D-EBFD-96E8-0566-55EDAD01D297}"/>
              </a:ext>
            </a:extLst>
          </p:cNvPr>
          <p:cNvPicPr>
            <a:picLocks noChangeAspect="1"/>
          </p:cNvPicPr>
          <p:nvPr/>
        </p:nvPicPr>
        <p:blipFill>
          <a:blip r:embed="rId4"/>
          <a:stretch>
            <a:fillRect/>
          </a:stretch>
        </p:blipFill>
        <p:spPr>
          <a:xfrm>
            <a:off x="8701639" y="-154604"/>
            <a:ext cx="1652159" cy="1658256"/>
          </a:xfrm>
          <a:prstGeom prst="rect">
            <a:avLst/>
          </a:prstGeom>
        </p:spPr>
      </p:pic>
      <p:pic>
        <p:nvPicPr>
          <p:cNvPr id="3" name="图片 2">
            <a:extLst>
              <a:ext uri="{FF2B5EF4-FFF2-40B4-BE49-F238E27FC236}">
                <a16:creationId xmlns:a16="http://schemas.microsoft.com/office/drawing/2014/main" id="{2FE7DF86-32C1-27E6-1D88-9619C0CC9F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732232" y="-381061"/>
            <a:ext cx="2551471" cy="2551471"/>
          </a:xfrm>
          <a:prstGeom prst="rect">
            <a:avLst/>
          </a:prstGeom>
        </p:spPr>
      </p:pic>
      <p:pic>
        <p:nvPicPr>
          <p:cNvPr id="4" name="图片 3">
            <a:extLst>
              <a:ext uri="{FF2B5EF4-FFF2-40B4-BE49-F238E27FC236}">
                <a16:creationId xmlns:a16="http://schemas.microsoft.com/office/drawing/2014/main" id="{E3A184C9-C631-9A49-0F09-D538E55174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68087" y="3593154"/>
            <a:ext cx="4718742" cy="3932284"/>
          </a:xfrm>
          <a:prstGeom prst="rect">
            <a:avLst/>
          </a:prstGeom>
        </p:spPr>
      </p:pic>
      <p:sp>
        <p:nvSpPr>
          <p:cNvPr id="11" name="矩形 17">
            <a:extLst>
              <a:ext uri="{FF2B5EF4-FFF2-40B4-BE49-F238E27FC236}">
                <a16:creationId xmlns:a16="http://schemas.microsoft.com/office/drawing/2014/main" id="{24652566-F3A8-4BA3-CC3B-4E263A96208A}"/>
              </a:ext>
            </a:extLst>
          </p:cNvPr>
          <p:cNvSpPr/>
          <p:nvPr/>
        </p:nvSpPr>
        <p:spPr>
          <a:xfrm>
            <a:off x="2527458" y="1585635"/>
            <a:ext cx="184423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ea"/>
              <a:sym typeface="+mn-lt"/>
            </a:endParaRPr>
          </a:p>
        </p:txBody>
      </p:sp>
      <p:grpSp>
        <p:nvGrpSpPr>
          <p:cNvPr id="13" name="Group 12">
            <a:extLst>
              <a:ext uri="{FF2B5EF4-FFF2-40B4-BE49-F238E27FC236}">
                <a16:creationId xmlns:a16="http://schemas.microsoft.com/office/drawing/2014/main" id="{C924085A-9246-E9A9-7CE8-D8A955A8F324}"/>
              </a:ext>
            </a:extLst>
          </p:cNvPr>
          <p:cNvGrpSpPr/>
          <p:nvPr/>
        </p:nvGrpSpPr>
        <p:grpSpPr>
          <a:xfrm>
            <a:off x="1995461" y="1585635"/>
            <a:ext cx="8647256" cy="2288561"/>
            <a:chOff x="2774373" y="1805452"/>
            <a:chExt cx="7042076" cy="2288561"/>
          </a:xfrm>
        </p:grpSpPr>
        <p:sp>
          <p:nvSpPr>
            <p:cNvPr id="27" name="TextBox 26">
              <a:extLst>
                <a:ext uri="{FF2B5EF4-FFF2-40B4-BE49-F238E27FC236}">
                  <a16:creationId xmlns:a16="http://schemas.microsoft.com/office/drawing/2014/main" id="{109E8BBA-E4AB-43D5-933C-58CB6E0BC549}"/>
                </a:ext>
              </a:extLst>
            </p:cNvPr>
            <p:cNvSpPr txBox="1"/>
            <p:nvPr/>
          </p:nvSpPr>
          <p:spPr>
            <a:xfrm>
              <a:off x="2774373" y="1878022"/>
              <a:ext cx="704207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Khởi</a:t>
              </a:r>
              <a:r>
                <a:rPr kumimoji="0" lang="en-US" sz="13800" b="0" i="0" u="none" strike="noStrike" kern="1200" cap="none" spc="0" normalizeH="0" baseline="0" noProof="0" dirty="0">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 </a:t>
              </a:r>
              <a:r>
                <a:rPr kumimoji="0" lang="en-US" sz="13800" b="0" i="0" u="none" strike="noStrike" kern="1200" cap="none" spc="0" normalizeH="0" baseline="0" noProof="0" dirty="0" err="1">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13800" b="0" i="0" u="none" strike="noStrike" kern="1200" cap="none" spc="0" normalizeH="0" baseline="0" noProof="0" dirty="0">
                  <a:ln w="390525">
                    <a:solidFill>
                      <a:prstClr val="white"/>
                    </a:solid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F1DDD187-D592-8774-91B2-8673FDA1D212}"/>
                </a:ext>
              </a:extLst>
            </p:cNvPr>
            <p:cNvSpPr txBox="1"/>
            <p:nvPr/>
          </p:nvSpPr>
          <p:spPr>
            <a:xfrm>
              <a:off x="2774373" y="1805452"/>
              <a:ext cx="704207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w="19050">
                    <a:solidFill>
                      <a:prstClr val="black"/>
                    </a:solidFill>
                  </a:ln>
                  <a:solidFill>
                    <a:srgbClr val="00FF00"/>
                  </a:solidFill>
                  <a:effectLst/>
                  <a:uLnTx/>
                  <a:uFillTx/>
                  <a:latin typeface="Times New Roman" panose="02020603050405020304" pitchFamily="18" charset="0"/>
                  <a:cs typeface="Times New Roman" panose="02020603050405020304" pitchFamily="18" charset="0"/>
                </a:rPr>
                <a:t>K</a:t>
              </a:r>
              <a:r>
                <a:rPr kumimoji="0" lang="en-US" sz="13800" b="0" i="0" u="none" strike="noStrike" kern="1200" cap="none" spc="0" normalizeH="0" baseline="0" noProof="0" dirty="0" err="1">
                  <a:ln w="19050">
                    <a:solidFill>
                      <a:prstClr val="black"/>
                    </a:solidFill>
                  </a:ln>
                  <a:solidFill>
                    <a:srgbClr val="FF99FF"/>
                  </a:solidFill>
                  <a:effectLst/>
                  <a:uLnTx/>
                  <a:uFillTx/>
                  <a:latin typeface="Times New Roman" panose="02020603050405020304" pitchFamily="18" charset="0"/>
                  <a:cs typeface="Times New Roman" panose="02020603050405020304" pitchFamily="18" charset="0"/>
                </a:rPr>
                <a:t>h</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ở</a:t>
              </a:r>
              <a:r>
                <a:rPr kumimoji="0" lang="en-US" sz="13800" b="0" i="0" u="none" strike="noStrike" kern="1200" cap="none" spc="0" normalizeH="0" baseline="0" noProof="0" dirty="0" err="1">
                  <a:ln w="19050">
                    <a:solidFill>
                      <a:prstClr val="black"/>
                    </a:solidFill>
                  </a:ln>
                  <a:solidFill>
                    <a:srgbClr val="FFFF66"/>
                  </a:solidFill>
                  <a:effectLst/>
                  <a:uLnTx/>
                  <a:uFillTx/>
                  <a:latin typeface="Times New Roman" panose="02020603050405020304" pitchFamily="18" charset="0"/>
                  <a:cs typeface="Times New Roman" panose="02020603050405020304" pitchFamily="18" charset="0"/>
                </a:rPr>
                <a:t>i</a:t>
              </a:r>
              <a:r>
                <a:rPr kumimoji="0" lang="en-US" sz="13800" b="0" i="0" u="none" strike="noStrike" kern="1200" cap="none" spc="0" normalizeH="0" baseline="0" noProof="0" dirty="0">
                  <a:ln w="19050">
                    <a:solidFill>
                      <a:prstClr val="black"/>
                    </a:solidFill>
                  </a:ln>
                  <a:solidFill>
                    <a:srgbClr val="FFFF66"/>
                  </a:solidFill>
                  <a:effectLst/>
                  <a:uLnTx/>
                  <a:uFillTx/>
                  <a:latin typeface="Times New Roman" panose="02020603050405020304" pitchFamily="18" charset="0"/>
                  <a:cs typeface="Times New Roman" panose="02020603050405020304" pitchFamily="18" charset="0"/>
                </a:rPr>
                <a:t> </a:t>
              </a:r>
              <a:r>
                <a:rPr kumimoji="0" lang="en-US" sz="13800" b="0" i="0" u="none" strike="noStrike" kern="1200" cap="none" spc="0" normalizeH="0" baseline="0" noProof="0" dirty="0" err="1">
                  <a:ln w="19050">
                    <a:solidFill>
                      <a:prstClr val="black"/>
                    </a:solidFill>
                  </a:ln>
                  <a:solidFill>
                    <a:srgbClr val="00FF00"/>
                  </a:solidFill>
                  <a:effectLst/>
                  <a:uLnTx/>
                  <a:uFillTx/>
                  <a:latin typeface="Times New Roman" panose="02020603050405020304" pitchFamily="18" charset="0"/>
                  <a:cs typeface="Times New Roman" panose="02020603050405020304" pitchFamily="18" charset="0"/>
                </a:rPr>
                <a:t>đ</a:t>
              </a:r>
              <a:r>
                <a:rPr kumimoji="0" lang="en-US" sz="13800" b="0" i="0" u="none" strike="noStrike" kern="1200" cap="none" spc="0" normalizeH="0" baseline="0" noProof="0" dirty="0" err="1">
                  <a:ln w="19050">
                    <a:solidFill>
                      <a:prstClr val="black"/>
                    </a:solidFill>
                  </a:ln>
                  <a:solidFill>
                    <a:srgbClr val="FF99FF"/>
                  </a:solidFill>
                  <a:effectLst/>
                  <a:uLnTx/>
                  <a:uFillTx/>
                  <a:latin typeface="Times New Roman" panose="02020603050405020304" pitchFamily="18" charset="0"/>
                  <a:cs typeface="Times New Roman" panose="02020603050405020304" pitchFamily="18" charset="0"/>
                </a:rPr>
                <a:t>ộ</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n</a:t>
              </a:r>
              <a:r>
                <a:rPr kumimoji="0" lang="en-US" sz="13800" b="0" i="0" u="none" strike="noStrike" kern="1200" cap="none" spc="0" normalizeH="0" baseline="0" noProof="0" dirty="0" err="1">
                  <a:ln w="19050">
                    <a:solidFill>
                      <a:prstClr val="black"/>
                    </a:solidFill>
                  </a:ln>
                  <a:solidFill>
                    <a:srgbClr val="FFFF66"/>
                  </a:solidFill>
                  <a:effectLst/>
                  <a:uLnTx/>
                  <a:uFillTx/>
                  <a:latin typeface="Times New Roman" panose="02020603050405020304" pitchFamily="18" charset="0"/>
                  <a:cs typeface="Times New Roman" panose="02020603050405020304" pitchFamily="18" charset="0"/>
                </a:rPr>
                <a:t>g</a:t>
              </a:r>
              <a:r>
                <a:rPr kumimoji="0" lang="en-US" sz="13800" b="0" i="0" u="none" strike="noStrike" kern="1200" cap="none" spc="0" normalizeH="0" baseline="0" noProof="0" dirty="0">
                  <a:ln w="19050">
                    <a:solidFill>
                      <a:prstClr val="black"/>
                    </a:solidFill>
                  </a:ln>
                  <a:solidFill>
                    <a:prstClr val="black"/>
                  </a:solidFill>
                  <a:effectLst/>
                  <a:uLnTx/>
                  <a:uFillTx/>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270449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1FF388-B699-A780-F02D-3589EF3D684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66825" y="-171449"/>
            <a:ext cx="10397641" cy="6648836"/>
          </a:xfrm>
          <a:prstGeom prst="rect">
            <a:avLst/>
          </a:prstGeom>
        </p:spPr>
      </p:pic>
      <p:pic>
        <p:nvPicPr>
          <p:cNvPr id="7" name="Picture 6">
            <a:extLst>
              <a:ext uri="{FF2B5EF4-FFF2-40B4-BE49-F238E27FC236}">
                <a16:creationId xmlns:a16="http://schemas.microsoft.com/office/drawing/2014/main" id="{C8EC2061-3702-097B-F589-D85C891B6196}"/>
              </a:ext>
            </a:extLst>
          </p:cNvPr>
          <p:cNvPicPr>
            <a:picLocks noChangeAspect="1"/>
          </p:cNvPicPr>
          <p:nvPr/>
        </p:nvPicPr>
        <p:blipFill>
          <a:blip r:embed="rId3"/>
          <a:stretch>
            <a:fillRect/>
          </a:stretch>
        </p:blipFill>
        <p:spPr>
          <a:xfrm>
            <a:off x="0" y="1256516"/>
            <a:ext cx="1652159" cy="1658256"/>
          </a:xfrm>
          <a:prstGeom prst="rect">
            <a:avLst/>
          </a:prstGeom>
        </p:spPr>
      </p:pic>
      <p:pic>
        <p:nvPicPr>
          <p:cNvPr id="8" name="Picture 7">
            <a:extLst>
              <a:ext uri="{FF2B5EF4-FFF2-40B4-BE49-F238E27FC236}">
                <a16:creationId xmlns:a16="http://schemas.microsoft.com/office/drawing/2014/main" id="{27887CD5-9DF8-EC04-82BB-0B317560B2EB}"/>
              </a:ext>
            </a:extLst>
          </p:cNvPr>
          <p:cNvPicPr>
            <a:picLocks noChangeAspect="1"/>
          </p:cNvPicPr>
          <p:nvPr/>
        </p:nvPicPr>
        <p:blipFill>
          <a:blip r:embed="rId3"/>
          <a:stretch>
            <a:fillRect/>
          </a:stretch>
        </p:blipFill>
        <p:spPr>
          <a:xfrm>
            <a:off x="1350814" y="427388"/>
            <a:ext cx="1652159" cy="1658256"/>
          </a:xfrm>
          <a:prstGeom prst="rect">
            <a:avLst/>
          </a:prstGeom>
        </p:spPr>
      </p:pic>
      <p:pic>
        <p:nvPicPr>
          <p:cNvPr id="3" name="Picture 2">
            <a:extLst>
              <a:ext uri="{FF2B5EF4-FFF2-40B4-BE49-F238E27FC236}">
                <a16:creationId xmlns:a16="http://schemas.microsoft.com/office/drawing/2014/main" id="{1BBDAE7D-FF11-43CC-BADE-D020D186A791}"/>
              </a:ext>
            </a:extLst>
          </p:cNvPr>
          <p:cNvPicPr>
            <a:picLocks noChangeAspect="1"/>
          </p:cNvPicPr>
          <p:nvPr/>
        </p:nvPicPr>
        <p:blipFill>
          <a:blip r:embed="rId4"/>
          <a:stretch>
            <a:fillRect/>
          </a:stretch>
        </p:blipFill>
        <p:spPr>
          <a:xfrm>
            <a:off x="2128072" y="920804"/>
            <a:ext cx="4468755" cy="1682642"/>
          </a:xfrm>
          <a:prstGeom prst="rect">
            <a:avLst/>
          </a:prstGeom>
        </p:spPr>
      </p:pic>
      <p:sp>
        <p:nvSpPr>
          <p:cNvPr id="9" name="TextBox 8">
            <a:extLst>
              <a:ext uri="{FF2B5EF4-FFF2-40B4-BE49-F238E27FC236}">
                <a16:creationId xmlns:a16="http://schemas.microsoft.com/office/drawing/2014/main" id="{D1C39433-0926-4250-AA15-B97B47E4A11C}"/>
              </a:ext>
            </a:extLst>
          </p:cNvPr>
          <p:cNvSpPr txBox="1"/>
          <p:nvPr/>
        </p:nvSpPr>
        <p:spPr>
          <a:xfrm>
            <a:off x="1914524" y="2314575"/>
            <a:ext cx="4276725"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rgbClr val="002060"/>
                </a:solidFill>
                <a:latin typeface="Times New Roman" panose="02020603050405020304" pitchFamily="18" charset="0"/>
                <a:cs typeface="Times New Roman" panose="02020603050405020304" pitchFamily="18" charset="0"/>
              </a:rPr>
              <a:t>Chia </a:t>
            </a:r>
            <a:r>
              <a:rPr lang="en-US" sz="3200" b="1" dirty="0" err="1">
                <a:solidFill>
                  <a:srgbClr val="002060"/>
                </a:solidFill>
                <a:latin typeface="Times New Roman" panose="02020603050405020304" pitchFamily="18" charset="0"/>
                <a:cs typeface="Times New Roman" panose="02020603050405020304" pitchFamily="18" charset="0"/>
              </a:rPr>
              <a:t>lớp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nhóm</a:t>
            </a:r>
            <a:endParaRPr lang="en-US" sz="3200" b="1" dirty="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b="1" dirty="0" err="1">
                <a:solidFill>
                  <a:srgbClr val="002060"/>
                </a:solidFill>
                <a:latin typeface="Times New Roman" panose="02020603050405020304" pitchFamily="18" charset="0"/>
                <a:cs typeface="Times New Roman" panose="02020603050405020304" pitchFamily="18" charset="0"/>
              </a:rPr>
              <a:t>Lên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sắp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bước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làm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thước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kẻ</a:t>
            </a:r>
            <a:r>
              <a:rPr lang="en-US" sz="3200" b="1" dirty="0">
                <a:solidFill>
                  <a:srgbClr val="002060"/>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sắp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xếp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đúng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nhất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sẽ</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thắng</a:t>
            </a:r>
            <a:r>
              <a:rPr lang="en-US" sz="32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916809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53C757-1BB7-6DBB-18D5-4B2FB7EED52F}"/>
              </a:ext>
            </a:extLst>
          </p:cNvPr>
          <p:cNvPicPr>
            <a:picLocks noChangeAspect="1"/>
          </p:cNvPicPr>
          <p:nvPr/>
        </p:nvPicPr>
        <p:blipFill>
          <a:blip r:embed="rId2"/>
          <a:stretch>
            <a:fillRect/>
          </a:stretch>
        </p:blipFill>
        <p:spPr>
          <a:xfrm>
            <a:off x="-528" y="0"/>
            <a:ext cx="12192000" cy="6858000"/>
          </a:xfrm>
          <a:prstGeom prst="rect">
            <a:avLst/>
          </a:prstGeom>
        </p:spPr>
      </p:pic>
      <p:graphicFrame>
        <p:nvGraphicFramePr>
          <p:cNvPr id="6" name="Table 5">
            <a:extLst>
              <a:ext uri="{FF2B5EF4-FFF2-40B4-BE49-F238E27FC236}">
                <a16:creationId xmlns:a16="http://schemas.microsoft.com/office/drawing/2014/main" id="{56353A34-909A-46E8-BF08-58790523E3D5}"/>
              </a:ext>
            </a:extLst>
          </p:cNvPr>
          <p:cNvGraphicFramePr>
            <a:graphicFrameLocks noGrp="1"/>
          </p:cNvGraphicFramePr>
          <p:nvPr>
            <p:extLst>
              <p:ext uri="{D42A27DB-BD31-4B8C-83A1-F6EECF244321}">
                <p14:modId xmlns:p14="http://schemas.microsoft.com/office/powerpoint/2010/main" val="3077792613"/>
              </p:ext>
            </p:extLst>
          </p:nvPr>
        </p:nvGraphicFramePr>
        <p:xfrm>
          <a:off x="1590676" y="600075"/>
          <a:ext cx="9439274" cy="3389664"/>
        </p:xfrm>
        <a:graphic>
          <a:graphicData uri="http://schemas.openxmlformats.org/drawingml/2006/table">
            <a:tbl>
              <a:tblPr firstRow="1" firstCol="1" bandRow="1">
                <a:tableStyleId>{5C22544A-7EE6-4342-B048-85BDC9FD1C3A}</a:tableStyleId>
              </a:tblPr>
              <a:tblGrid>
                <a:gridCol w="4718799">
                  <a:extLst>
                    <a:ext uri="{9D8B030D-6E8A-4147-A177-3AD203B41FA5}">
                      <a16:colId xmlns:a16="http://schemas.microsoft.com/office/drawing/2014/main" val="3695543623"/>
                    </a:ext>
                  </a:extLst>
                </a:gridCol>
                <a:gridCol w="4720475">
                  <a:extLst>
                    <a:ext uri="{9D8B030D-6E8A-4147-A177-3AD203B41FA5}">
                      <a16:colId xmlns:a16="http://schemas.microsoft.com/office/drawing/2014/main" val="1360394955"/>
                    </a:ext>
                  </a:extLst>
                </a:gridCol>
              </a:tblGrid>
              <a:tr h="847416">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Bước 1</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Chia vạch trên thước</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93436232"/>
                  </a:ext>
                </a:extLst>
              </a:tr>
              <a:tr h="847416">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Bước 2</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Tạo hình của thước</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20830660"/>
                  </a:ext>
                </a:extLst>
              </a:tr>
              <a:tr h="847416">
                <a:tc>
                  <a:txBody>
                    <a:bodyPr/>
                    <a:lstStyle/>
                    <a:p>
                      <a:pPr marL="0" marR="0" algn="ctr">
                        <a:lnSpc>
                          <a:spcPct val="120000"/>
                        </a:lnSpc>
                        <a:spcBef>
                          <a:spcPts val="0"/>
                        </a:spcBef>
                        <a:spcAft>
                          <a:spcPts val="0"/>
                        </a:spcAft>
                      </a:pPr>
                      <a:r>
                        <a:rPr lang="nl-NL" sz="3600" b="1">
                          <a:solidFill>
                            <a:srgbClr val="7030A0"/>
                          </a:solidFill>
                          <a:effectLst/>
                          <a:latin typeface="Times New Roman" panose="02020603050405020304" pitchFamily="18" charset="0"/>
                          <a:cs typeface="Times New Roman" panose="02020603050405020304" pitchFamily="18" charset="0"/>
                        </a:rPr>
                        <a:t>Bước 3</a:t>
                      </a:r>
                      <a:endParaRPr lang="en-US" sz="36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Hoàn thiện sản phẩm</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30248383"/>
                  </a:ext>
                </a:extLst>
              </a:tr>
              <a:tr h="847416">
                <a:tc>
                  <a:txBody>
                    <a:bodyPr/>
                    <a:lstStyle/>
                    <a:p>
                      <a:pPr marL="0" marR="0" algn="ctr">
                        <a:lnSpc>
                          <a:spcPct val="120000"/>
                        </a:lnSpc>
                        <a:spcBef>
                          <a:spcPts val="0"/>
                        </a:spcBef>
                        <a:spcAft>
                          <a:spcPts val="0"/>
                        </a:spcAft>
                      </a:pPr>
                      <a:r>
                        <a:rPr lang="nl-NL" sz="3600" b="1">
                          <a:solidFill>
                            <a:srgbClr val="7030A0"/>
                          </a:solidFill>
                          <a:effectLst/>
                          <a:latin typeface="Times New Roman" panose="02020603050405020304" pitchFamily="18" charset="0"/>
                          <a:cs typeface="Times New Roman" panose="02020603050405020304" pitchFamily="18" charset="0"/>
                        </a:rPr>
                        <a:t>Bước 4</a:t>
                      </a:r>
                      <a:endParaRPr lang="en-US" sz="36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20000"/>
                        </a:lnSpc>
                        <a:spcBef>
                          <a:spcPts val="0"/>
                        </a:spcBef>
                        <a:spcAft>
                          <a:spcPts val="0"/>
                        </a:spcAft>
                      </a:pPr>
                      <a:r>
                        <a:rPr lang="nl-NL" sz="3600" b="1" dirty="0">
                          <a:solidFill>
                            <a:srgbClr val="7030A0"/>
                          </a:solidFill>
                          <a:effectLst/>
                          <a:latin typeface="Times New Roman" panose="02020603050405020304" pitchFamily="18" charset="0"/>
                          <a:cs typeface="Times New Roman" panose="02020603050405020304" pitchFamily="18" charset="0"/>
                        </a:rPr>
                        <a:t>Tạo khung thước</a:t>
                      </a:r>
                      <a:endParaRPr lang="en-US"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37532776"/>
                  </a:ext>
                </a:extLst>
              </a:tr>
            </a:tbl>
          </a:graphicData>
        </a:graphic>
      </p:graphicFrame>
      <p:pic>
        <p:nvPicPr>
          <p:cNvPr id="11" name="Picture 8" descr="Digit 120">
            <a:extLst>
              <a:ext uri="{FF2B5EF4-FFF2-40B4-BE49-F238E27FC236}">
                <a16:creationId xmlns:a16="http://schemas.microsoft.com/office/drawing/2014/main" id="{B6E95C23-F07A-49BC-A470-F01F3EA6EBC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421005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5134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A3D53-ECAF-C3D7-3FC5-9B1E6E725E6B}"/>
              </a:ext>
            </a:extLst>
          </p:cNvPr>
          <p:cNvPicPr>
            <a:picLocks noChangeAspect="1"/>
          </p:cNvPicPr>
          <p:nvPr/>
        </p:nvPicPr>
        <p:blipFill>
          <a:blip r:embed="rId2"/>
          <a:stretch>
            <a:fillRect/>
          </a:stretch>
        </p:blipFill>
        <p:spPr>
          <a:xfrm>
            <a:off x="-528" y="0"/>
            <a:ext cx="12192000" cy="6858000"/>
          </a:xfrm>
          <a:prstGeom prst="rect">
            <a:avLst/>
          </a:prstGeom>
        </p:spPr>
      </p:pic>
      <p:sp>
        <p:nvSpPr>
          <p:cNvPr id="4" name="Rectangle: Rounded Corners 5">
            <a:extLst>
              <a:ext uri="{FF2B5EF4-FFF2-40B4-BE49-F238E27FC236}">
                <a16:creationId xmlns:a16="http://schemas.microsoft.com/office/drawing/2014/main" id="{AF8C180F-CB7A-48B1-BCEA-8CFC887D0112}"/>
              </a:ext>
            </a:extLst>
          </p:cNvPr>
          <p:cNvSpPr/>
          <p:nvPr/>
        </p:nvSpPr>
        <p:spPr>
          <a:xfrm>
            <a:off x="4105028" y="1127257"/>
            <a:ext cx="4440554" cy="942846"/>
          </a:xfrm>
          <a:custGeom>
            <a:avLst/>
            <a:gdLst>
              <a:gd name="connsiteX0" fmla="*/ 0 w 4440554"/>
              <a:gd name="connsiteY0" fmla="*/ 157144 h 942846"/>
              <a:gd name="connsiteX1" fmla="*/ 409527 w 4440554"/>
              <a:gd name="connsiteY1" fmla="*/ 0 h 942846"/>
              <a:gd name="connsiteX2" fmla="*/ 904465 w 4440554"/>
              <a:gd name="connsiteY2" fmla="*/ 0 h 942846"/>
              <a:gd name="connsiteX3" fmla="*/ 1435619 w 4440554"/>
              <a:gd name="connsiteY3" fmla="*/ 0 h 942846"/>
              <a:gd name="connsiteX4" fmla="*/ 2075416 w 4440554"/>
              <a:gd name="connsiteY4" fmla="*/ 0 h 942846"/>
              <a:gd name="connsiteX5" fmla="*/ 2715215 w 4440554"/>
              <a:gd name="connsiteY5" fmla="*/ 0 h 942846"/>
              <a:gd name="connsiteX6" fmla="*/ 3355013 w 4440554"/>
              <a:gd name="connsiteY6" fmla="*/ 0 h 942846"/>
              <a:gd name="connsiteX7" fmla="*/ 4031026 w 4440554"/>
              <a:gd name="connsiteY7" fmla="*/ 0 h 942846"/>
              <a:gd name="connsiteX8" fmla="*/ 4440554 w 4440554"/>
              <a:gd name="connsiteY8" fmla="*/ 157144 h 942846"/>
              <a:gd name="connsiteX9" fmla="*/ 4440554 w 4440554"/>
              <a:gd name="connsiteY9" fmla="*/ 366663 h 942846"/>
              <a:gd name="connsiteX10" fmla="*/ 4440554 w 4440554"/>
              <a:gd name="connsiteY10" fmla="*/ 569897 h 942846"/>
              <a:gd name="connsiteX11" fmla="*/ 4440554 w 4440554"/>
              <a:gd name="connsiteY11" fmla="*/ 785701 h 942846"/>
              <a:gd name="connsiteX12" fmla="*/ 4031026 w 4440554"/>
              <a:gd name="connsiteY12" fmla="*/ 942846 h 942846"/>
              <a:gd name="connsiteX13" fmla="*/ 3536088 w 4440554"/>
              <a:gd name="connsiteY13" fmla="*/ 942846 h 942846"/>
              <a:gd name="connsiteX14" fmla="*/ 3004934 w 4440554"/>
              <a:gd name="connsiteY14" fmla="*/ 942846 h 942846"/>
              <a:gd name="connsiteX15" fmla="*/ 2365137 w 4440554"/>
              <a:gd name="connsiteY15" fmla="*/ 942846 h 942846"/>
              <a:gd name="connsiteX16" fmla="*/ 1870198 w 4440554"/>
              <a:gd name="connsiteY16" fmla="*/ 942846 h 942846"/>
              <a:gd name="connsiteX17" fmla="*/ 1339045 w 4440554"/>
              <a:gd name="connsiteY17" fmla="*/ 942846 h 942846"/>
              <a:gd name="connsiteX18" fmla="*/ 409527 w 4440554"/>
              <a:gd name="connsiteY18" fmla="*/ 942846 h 942846"/>
              <a:gd name="connsiteX19" fmla="*/ 0 w 4440554"/>
              <a:gd name="connsiteY19" fmla="*/ 785701 h 942846"/>
              <a:gd name="connsiteX20" fmla="*/ 0 w 4440554"/>
              <a:gd name="connsiteY20" fmla="*/ 595039 h 942846"/>
              <a:gd name="connsiteX21" fmla="*/ 0 w 4440554"/>
              <a:gd name="connsiteY21" fmla="*/ 404377 h 942846"/>
              <a:gd name="connsiteX22" fmla="*/ 0 w 4440554"/>
              <a:gd name="connsiteY22" fmla="*/ 157144 h 942846"/>
              <a:gd name="connsiteX0" fmla="*/ 0 w 4440554"/>
              <a:gd name="connsiteY0" fmla="*/ 157144 h 942846"/>
              <a:gd name="connsiteX1" fmla="*/ 409527 w 4440554"/>
              <a:gd name="connsiteY1" fmla="*/ 0 h 942846"/>
              <a:gd name="connsiteX2" fmla="*/ 1013110 w 4440554"/>
              <a:gd name="connsiteY2" fmla="*/ 0 h 942846"/>
              <a:gd name="connsiteX3" fmla="*/ 1508048 w 4440554"/>
              <a:gd name="connsiteY3" fmla="*/ 0 h 942846"/>
              <a:gd name="connsiteX4" fmla="*/ 2147846 w 4440554"/>
              <a:gd name="connsiteY4" fmla="*/ 0 h 942846"/>
              <a:gd name="connsiteX5" fmla="*/ 2787645 w 4440554"/>
              <a:gd name="connsiteY5" fmla="*/ 0 h 942846"/>
              <a:gd name="connsiteX6" fmla="*/ 3318798 w 4440554"/>
              <a:gd name="connsiteY6" fmla="*/ 0 h 942846"/>
              <a:gd name="connsiteX7" fmla="*/ 4031026 w 4440554"/>
              <a:gd name="connsiteY7" fmla="*/ 0 h 942846"/>
              <a:gd name="connsiteX8" fmla="*/ 4440554 w 4440554"/>
              <a:gd name="connsiteY8" fmla="*/ 157144 h 942846"/>
              <a:gd name="connsiteX9" fmla="*/ 4440554 w 4440554"/>
              <a:gd name="connsiteY9" fmla="*/ 360377 h 942846"/>
              <a:gd name="connsiteX10" fmla="*/ 4440554 w 4440554"/>
              <a:gd name="connsiteY10" fmla="*/ 563611 h 942846"/>
              <a:gd name="connsiteX11" fmla="*/ 4440554 w 4440554"/>
              <a:gd name="connsiteY11" fmla="*/ 785701 h 942846"/>
              <a:gd name="connsiteX12" fmla="*/ 4031026 w 4440554"/>
              <a:gd name="connsiteY12" fmla="*/ 942846 h 942846"/>
              <a:gd name="connsiteX13" fmla="*/ 3391228 w 4440554"/>
              <a:gd name="connsiteY13" fmla="*/ 942846 h 942846"/>
              <a:gd name="connsiteX14" fmla="*/ 2896290 w 4440554"/>
              <a:gd name="connsiteY14" fmla="*/ 942846 h 942846"/>
              <a:gd name="connsiteX15" fmla="*/ 2328922 w 4440554"/>
              <a:gd name="connsiteY15" fmla="*/ 942846 h 942846"/>
              <a:gd name="connsiteX16" fmla="*/ 1689123 w 4440554"/>
              <a:gd name="connsiteY16" fmla="*/ 942846 h 942846"/>
              <a:gd name="connsiteX17" fmla="*/ 1371397 w 4440554"/>
              <a:gd name="connsiteY17" fmla="*/ 942846 h 942846"/>
              <a:gd name="connsiteX18" fmla="*/ 1013110 w 4440554"/>
              <a:gd name="connsiteY18" fmla="*/ 942846 h 942846"/>
              <a:gd name="connsiteX19" fmla="*/ 409527 w 4440554"/>
              <a:gd name="connsiteY19" fmla="*/ 942846 h 942846"/>
              <a:gd name="connsiteX20" fmla="*/ 0 w 4440554"/>
              <a:gd name="connsiteY20" fmla="*/ 785701 h 942846"/>
              <a:gd name="connsiteX21" fmla="*/ 0 w 4440554"/>
              <a:gd name="connsiteY21" fmla="*/ 576182 h 942846"/>
              <a:gd name="connsiteX22" fmla="*/ 0 w 4440554"/>
              <a:gd name="connsiteY22" fmla="*/ 360377 h 942846"/>
              <a:gd name="connsiteX23" fmla="*/ 0 w 4440554"/>
              <a:gd name="connsiteY23" fmla="*/ 157144 h 94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40554" h="942846" fill="none" extrusionOk="0">
                <a:moveTo>
                  <a:pt x="0" y="157144"/>
                </a:moveTo>
                <a:cubicBezTo>
                  <a:pt x="32401" y="57566"/>
                  <a:pt x="189738" y="-14311"/>
                  <a:pt x="409527" y="0"/>
                </a:cubicBezTo>
                <a:cubicBezTo>
                  <a:pt x="640852" y="-20584"/>
                  <a:pt x="721104" y="44279"/>
                  <a:pt x="904465" y="0"/>
                </a:cubicBezTo>
                <a:cubicBezTo>
                  <a:pt x="1048799" y="-15227"/>
                  <a:pt x="1249091" y="6442"/>
                  <a:pt x="1435619" y="0"/>
                </a:cubicBezTo>
                <a:cubicBezTo>
                  <a:pt x="1636437" y="33038"/>
                  <a:pt x="1923668" y="-4746"/>
                  <a:pt x="2075416" y="0"/>
                </a:cubicBezTo>
                <a:cubicBezTo>
                  <a:pt x="2244607" y="-26733"/>
                  <a:pt x="2561512" y="6014"/>
                  <a:pt x="2715215" y="0"/>
                </a:cubicBezTo>
                <a:cubicBezTo>
                  <a:pt x="2885650" y="-14830"/>
                  <a:pt x="3180156" y="46922"/>
                  <a:pt x="3355013" y="0"/>
                </a:cubicBezTo>
                <a:cubicBezTo>
                  <a:pt x="3511789" y="-42908"/>
                  <a:pt x="3811835" y="18851"/>
                  <a:pt x="4031026" y="0"/>
                </a:cubicBezTo>
                <a:cubicBezTo>
                  <a:pt x="4288750" y="4939"/>
                  <a:pt x="4415297" y="96532"/>
                  <a:pt x="4440554" y="157144"/>
                </a:cubicBezTo>
                <a:cubicBezTo>
                  <a:pt x="4508851" y="244188"/>
                  <a:pt x="4386032" y="282460"/>
                  <a:pt x="4440554" y="366663"/>
                </a:cubicBezTo>
                <a:cubicBezTo>
                  <a:pt x="4490723" y="441314"/>
                  <a:pt x="4387301" y="491537"/>
                  <a:pt x="4440554" y="569897"/>
                </a:cubicBezTo>
                <a:cubicBezTo>
                  <a:pt x="4458748" y="635976"/>
                  <a:pt x="4387352" y="702526"/>
                  <a:pt x="4440554" y="785701"/>
                </a:cubicBezTo>
                <a:cubicBezTo>
                  <a:pt x="4465400" y="908130"/>
                  <a:pt x="4234541" y="959342"/>
                  <a:pt x="4031026" y="942846"/>
                </a:cubicBezTo>
                <a:cubicBezTo>
                  <a:pt x="3949864" y="921704"/>
                  <a:pt x="3736604" y="936111"/>
                  <a:pt x="3536088" y="942846"/>
                </a:cubicBezTo>
                <a:cubicBezTo>
                  <a:pt x="3376723" y="952472"/>
                  <a:pt x="3162379" y="967031"/>
                  <a:pt x="3004934" y="942846"/>
                </a:cubicBezTo>
                <a:cubicBezTo>
                  <a:pt x="2856562" y="919362"/>
                  <a:pt x="2692525" y="922740"/>
                  <a:pt x="2365137" y="942846"/>
                </a:cubicBezTo>
                <a:cubicBezTo>
                  <a:pt x="2172919" y="945638"/>
                  <a:pt x="2080882" y="932998"/>
                  <a:pt x="1870198" y="942846"/>
                </a:cubicBezTo>
                <a:cubicBezTo>
                  <a:pt x="1655529" y="945934"/>
                  <a:pt x="1600644" y="931683"/>
                  <a:pt x="1339045" y="942846"/>
                </a:cubicBezTo>
                <a:cubicBezTo>
                  <a:pt x="1026053" y="945659"/>
                  <a:pt x="709261" y="942905"/>
                  <a:pt x="409527" y="942846"/>
                </a:cubicBezTo>
                <a:cubicBezTo>
                  <a:pt x="218050" y="932520"/>
                  <a:pt x="13930" y="900861"/>
                  <a:pt x="0" y="785701"/>
                </a:cubicBezTo>
                <a:cubicBezTo>
                  <a:pt x="-64513" y="698979"/>
                  <a:pt x="64980" y="668038"/>
                  <a:pt x="0" y="595039"/>
                </a:cubicBezTo>
                <a:cubicBezTo>
                  <a:pt x="-51521" y="524974"/>
                  <a:pt x="45750" y="469757"/>
                  <a:pt x="0" y="404377"/>
                </a:cubicBezTo>
                <a:cubicBezTo>
                  <a:pt x="-45995" y="329849"/>
                  <a:pt x="33718" y="240336"/>
                  <a:pt x="0" y="157144"/>
                </a:cubicBezTo>
                <a:close/>
              </a:path>
              <a:path w="4440554" h="942846" stroke="0" extrusionOk="0">
                <a:moveTo>
                  <a:pt x="0" y="157144"/>
                </a:moveTo>
                <a:cubicBezTo>
                  <a:pt x="40876" y="72334"/>
                  <a:pt x="199497" y="-17137"/>
                  <a:pt x="409527" y="0"/>
                </a:cubicBezTo>
                <a:cubicBezTo>
                  <a:pt x="564843" y="-16586"/>
                  <a:pt x="769803" y="26397"/>
                  <a:pt x="1013110" y="0"/>
                </a:cubicBezTo>
                <a:cubicBezTo>
                  <a:pt x="1288163" y="-19992"/>
                  <a:pt x="1327048" y="9645"/>
                  <a:pt x="1508048" y="0"/>
                </a:cubicBezTo>
                <a:cubicBezTo>
                  <a:pt x="1686628" y="-1189"/>
                  <a:pt x="1862870" y="3009"/>
                  <a:pt x="2147846" y="0"/>
                </a:cubicBezTo>
                <a:cubicBezTo>
                  <a:pt x="2442401" y="-15495"/>
                  <a:pt x="2603965" y="58357"/>
                  <a:pt x="2787645" y="0"/>
                </a:cubicBezTo>
                <a:cubicBezTo>
                  <a:pt x="2998867" y="-36393"/>
                  <a:pt x="3168243" y="-24821"/>
                  <a:pt x="3318798" y="0"/>
                </a:cubicBezTo>
                <a:cubicBezTo>
                  <a:pt x="3429680" y="16193"/>
                  <a:pt x="3914928" y="4244"/>
                  <a:pt x="4031026" y="0"/>
                </a:cubicBezTo>
                <a:cubicBezTo>
                  <a:pt x="4223239" y="12401"/>
                  <a:pt x="4451504" y="99699"/>
                  <a:pt x="4440554" y="157144"/>
                </a:cubicBezTo>
                <a:cubicBezTo>
                  <a:pt x="4434051" y="203196"/>
                  <a:pt x="4442873" y="296459"/>
                  <a:pt x="4440554" y="360377"/>
                </a:cubicBezTo>
                <a:cubicBezTo>
                  <a:pt x="4444108" y="411915"/>
                  <a:pt x="4397002" y="493482"/>
                  <a:pt x="4440554" y="563611"/>
                </a:cubicBezTo>
                <a:cubicBezTo>
                  <a:pt x="4477354" y="621469"/>
                  <a:pt x="4413598" y="697799"/>
                  <a:pt x="4440554" y="785701"/>
                </a:cubicBezTo>
                <a:cubicBezTo>
                  <a:pt x="4403822" y="887257"/>
                  <a:pt x="4270425" y="973882"/>
                  <a:pt x="4031026" y="942846"/>
                </a:cubicBezTo>
                <a:cubicBezTo>
                  <a:pt x="3756209" y="952290"/>
                  <a:pt x="3638611" y="913872"/>
                  <a:pt x="3391228" y="942846"/>
                </a:cubicBezTo>
                <a:cubicBezTo>
                  <a:pt x="3135437" y="971611"/>
                  <a:pt x="2987961" y="940842"/>
                  <a:pt x="2896290" y="942846"/>
                </a:cubicBezTo>
                <a:cubicBezTo>
                  <a:pt x="2843650" y="968104"/>
                  <a:pt x="2525499" y="986232"/>
                  <a:pt x="2328922" y="942846"/>
                </a:cubicBezTo>
                <a:cubicBezTo>
                  <a:pt x="2156376" y="912276"/>
                  <a:pt x="1999003" y="925159"/>
                  <a:pt x="1689123" y="942846"/>
                </a:cubicBezTo>
                <a:cubicBezTo>
                  <a:pt x="1536068" y="974282"/>
                  <a:pt x="1508627" y="919464"/>
                  <a:pt x="1371397" y="942846"/>
                </a:cubicBezTo>
                <a:cubicBezTo>
                  <a:pt x="1234167" y="966228"/>
                  <a:pt x="1095619" y="905236"/>
                  <a:pt x="1013110" y="942846"/>
                </a:cubicBezTo>
                <a:cubicBezTo>
                  <a:pt x="727376" y="920578"/>
                  <a:pt x="563442" y="898048"/>
                  <a:pt x="409527" y="942846"/>
                </a:cubicBezTo>
                <a:cubicBezTo>
                  <a:pt x="186174" y="930516"/>
                  <a:pt x="-10722" y="879881"/>
                  <a:pt x="0" y="785701"/>
                </a:cubicBezTo>
                <a:cubicBezTo>
                  <a:pt x="-33448" y="729143"/>
                  <a:pt x="38693" y="621699"/>
                  <a:pt x="0" y="576182"/>
                </a:cubicBezTo>
                <a:cubicBezTo>
                  <a:pt x="-17620" y="534801"/>
                  <a:pt x="48751" y="471643"/>
                  <a:pt x="0" y="360377"/>
                </a:cubicBezTo>
                <a:cubicBezTo>
                  <a:pt x="-40413" y="281754"/>
                  <a:pt x="9669" y="242604"/>
                  <a:pt x="0" y="157144"/>
                </a:cubicBezTo>
                <a:close/>
              </a:path>
              <a:path w="4440554" h="942846" fill="none" stroke="0" extrusionOk="0">
                <a:moveTo>
                  <a:pt x="0" y="157144"/>
                </a:moveTo>
                <a:cubicBezTo>
                  <a:pt x="46664" y="76571"/>
                  <a:pt x="201520" y="3425"/>
                  <a:pt x="409527" y="0"/>
                </a:cubicBezTo>
                <a:cubicBezTo>
                  <a:pt x="644911" y="-3230"/>
                  <a:pt x="729991" y="-22070"/>
                  <a:pt x="904465" y="0"/>
                </a:cubicBezTo>
                <a:cubicBezTo>
                  <a:pt x="1050908" y="-36731"/>
                  <a:pt x="1221486" y="-33745"/>
                  <a:pt x="1435619" y="0"/>
                </a:cubicBezTo>
                <a:cubicBezTo>
                  <a:pt x="1603987" y="-57667"/>
                  <a:pt x="1947290" y="19057"/>
                  <a:pt x="2075416" y="0"/>
                </a:cubicBezTo>
                <a:cubicBezTo>
                  <a:pt x="2210652" y="-37643"/>
                  <a:pt x="2552249" y="38737"/>
                  <a:pt x="2715215" y="0"/>
                </a:cubicBezTo>
                <a:cubicBezTo>
                  <a:pt x="2881639" y="12009"/>
                  <a:pt x="3148456" y="54135"/>
                  <a:pt x="3355013" y="0"/>
                </a:cubicBezTo>
                <a:cubicBezTo>
                  <a:pt x="3508629" y="-15244"/>
                  <a:pt x="3840165" y="56627"/>
                  <a:pt x="4031026" y="0"/>
                </a:cubicBezTo>
                <a:cubicBezTo>
                  <a:pt x="4282218" y="-2673"/>
                  <a:pt x="4410145" y="81578"/>
                  <a:pt x="4440554" y="157144"/>
                </a:cubicBezTo>
                <a:cubicBezTo>
                  <a:pt x="4492290" y="231733"/>
                  <a:pt x="4384779" y="247947"/>
                  <a:pt x="4440554" y="366663"/>
                </a:cubicBezTo>
                <a:cubicBezTo>
                  <a:pt x="4481378" y="446498"/>
                  <a:pt x="4416553" y="477161"/>
                  <a:pt x="4440554" y="569897"/>
                </a:cubicBezTo>
                <a:cubicBezTo>
                  <a:pt x="4482058" y="665404"/>
                  <a:pt x="4405770" y="689630"/>
                  <a:pt x="4440554" y="785701"/>
                </a:cubicBezTo>
                <a:cubicBezTo>
                  <a:pt x="4475126" y="845247"/>
                  <a:pt x="4243731" y="930658"/>
                  <a:pt x="4031026" y="942846"/>
                </a:cubicBezTo>
                <a:cubicBezTo>
                  <a:pt x="3948860" y="941934"/>
                  <a:pt x="3715924" y="911464"/>
                  <a:pt x="3536088" y="942846"/>
                </a:cubicBezTo>
                <a:cubicBezTo>
                  <a:pt x="3344133" y="1002813"/>
                  <a:pt x="3151409" y="944758"/>
                  <a:pt x="3004934" y="942846"/>
                </a:cubicBezTo>
                <a:cubicBezTo>
                  <a:pt x="2903501" y="953310"/>
                  <a:pt x="2659096" y="928354"/>
                  <a:pt x="2365137" y="942846"/>
                </a:cubicBezTo>
                <a:cubicBezTo>
                  <a:pt x="2239185" y="972769"/>
                  <a:pt x="2075394" y="926198"/>
                  <a:pt x="1870198" y="942846"/>
                </a:cubicBezTo>
                <a:cubicBezTo>
                  <a:pt x="1662669" y="927635"/>
                  <a:pt x="1581669" y="945823"/>
                  <a:pt x="1339045" y="942846"/>
                </a:cubicBezTo>
                <a:cubicBezTo>
                  <a:pt x="1076292" y="970918"/>
                  <a:pt x="830007" y="905917"/>
                  <a:pt x="409527" y="942846"/>
                </a:cubicBezTo>
                <a:cubicBezTo>
                  <a:pt x="187876" y="931283"/>
                  <a:pt x="21480" y="876151"/>
                  <a:pt x="0" y="785701"/>
                </a:cubicBezTo>
                <a:cubicBezTo>
                  <a:pt x="-55779" y="722695"/>
                  <a:pt x="68191" y="689383"/>
                  <a:pt x="0" y="595039"/>
                </a:cubicBezTo>
                <a:cubicBezTo>
                  <a:pt x="-61929" y="509708"/>
                  <a:pt x="46926" y="465699"/>
                  <a:pt x="0" y="404377"/>
                </a:cubicBezTo>
                <a:cubicBezTo>
                  <a:pt x="-37169" y="360773"/>
                  <a:pt x="51877" y="237603"/>
                  <a:pt x="0" y="157144"/>
                </a:cubicBezTo>
                <a:close/>
              </a:path>
            </a:pathLst>
          </a:custGeom>
          <a:ln w="38100">
            <a:solidFill>
              <a:srgbClr val="FF99FF"/>
            </a:solidFill>
            <a:extLst>
              <a:ext uri="{C807C97D-BFC1-408E-A445-0C87EB9F89A2}">
                <ask:lineSketchStyleProps xmlns:ask="http://schemas.microsoft.com/office/drawing/2018/sketchyshapes" sd="2322411588">
                  <a:custGeom>
                    <a:avLst/>
                    <a:gdLst>
                      <a:gd name="connsiteX0" fmla="*/ 0 w 4034444"/>
                      <a:gd name="connsiteY0" fmla="*/ 372074 h 2232401"/>
                      <a:gd name="connsiteX1" fmla="*/ 372074 w 4034444"/>
                      <a:gd name="connsiteY1" fmla="*/ 0 h 2232401"/>
                      <a:gd name="connsiteX2" fmla="*/ 821748 w 4034444"/>
                      <a:gd name="connsiteY2" fmla="*/ 0 h 2232401"/>
                      <a:gd name="connsiteX3" fmla="*/ 1304325 w 4034444"/>
                      <a:gd name="connsiteY3" fmla="*/ 0 h 2232401"/>
                      <a:gd name="connsiteX4" fmla="*/ 1885610 w 4034444"/>
                      <a:gd name="connsiteY4" fmla="*/ 0 h 2232401"/>
                      <a:gd name="connsiteX5" fmla="*/ 2466896 w 4034444"/>
                      <a:gd name="connsiteY5" fmla="*/ 0 h 2232401"/>
                      <a:gd name="connsiteX6" fmla="*/ 3048181 w 4034444"/>
                      <a:gd name="connsiteY6" fmla="*/ 0 h 2232401"/>
                      <a:gd name="connsiteX7" fmla="*/ 3662370 w 4034444"/>
                      <a:gd name="connsiteY7" fmla="*/ 0 h 2232401"/>
                      <a:gd name="connsiteX8" fmla="*/ 4034444 w 4034444"/>
                      <a:gd name="connsiteY8" fmla="*/ 372074 h 2232401"/>
                      <a:gd name="connsiteX9" fmla="*/ 4034444 w 4034444"/>
                      <a:gd name="connsiteY9" fmla="*/ 868158 h 2232401"/>
                      <a:gd name="connsiteX10" fmla="*/ 4034444 w 4034444"/>
                      <a:gd name="connsiteY10" fmla="*/ 1349360 h 2232401"/>
                      <a:gd name="connsiteX11" fmla="*/ 4034444 w 4034444"/>
                      <a:gd name="connsiteY11" fmla="*/ 1860327 h 2232401"/>
                      <a:gd name="connsiteX12" fmla="*/ 3662370 w 4034444"/>
                      <a:gd name="connsiteY12" fmla="*/ 2232401 h 2232401"/>
                      <a:gd name="connsiteX13" fmla="*/ 3212696 w 4034444"/>
                      <a:gd name="connsiteY13" fmla="*/ 2232401 h 2232401"/>
                      <a:gd name="connsiteX14" fmla="*/ 2730119 w 4034444"/>
                      <a:gd name="connsiteY14" fmla="*/ 2232401 h 2232401"/>
                      <a:gd name="connsiteX15" fmla="*/ 2148834 w 4034444"/>
                      <a:gd name="connsiteY15" fmla="*/ 2232401 h 2232401"/>
                      <a:gd name="connsiteX16" fmla="*/ 1699160 w 4034444"/>
                      <a:gd name="connsiteY16" fmla="*/ 2232401 h 2232401"/>
                      <a:gd name="connsiteX17" fmla="*/ 1216583 w 4034444"/>
                      <a:gd name="connsiteY17" fmla="*/ 2232401 h 2232401"/>
                      <a:gd name="connsiteX18" fmla="*/ 372074 w 4034444"/>
                      <a:gd name="connsiteY18" fmla="*/ 2232401 h 2232401"/>
                      <a:gd name="connsiteX19" fmla="*/ 0 w 4034444"/>
                      <a:gd name="connsiteY19" fmla="*/ 1860327 h 2232401"/>
                      <a:gd name="connsiteX20" fmla="*/ 0 w 4034444"/>
                      <a:gd name="connsiteY20" fmla="*/ 1408890 h 2232401"/>
                      <a:gd name="connsiteX21" fmla="*/ 0 w 4034444"/>
                      <a:gd name="connsiteY21" fmla="*/ 957454 h 2232401"/>
                      <a:gd name="connsiteX22" fmla="*/ 0 w 4034444"/>
                      <a:gd name="connsiteY22" fmla="*/ 372074 h 2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4444" h="2232401" fill="none" extrusionOk="0">
                        <a:moveTo>
                          <a:pt x="0" y="372074"/>
                        </a:moveTo>
                        <a:cubicBezTo>
                          <a:pt x="42811" y="158998"/>
                          <a:pt x="180252" y="12480"/>
                          <a:pt x="372074" y="0"/>
                        </a:cubicBezTo>
                        <a:cubicBezTo>
                          <a:pt x="558333" y="-51604"/>
                          <a:pt x="675964" y="27701"/>
                          <a:pt x="821748" y="0"/>
                        </a:cubicBezTo>
                        <a:cubicBezTo>
                          <a:pt x="967532" y="-27701"/>
                          <a:pt x="1137249" y="23964"/>
                          <a:pt x="1304325" y="0"/>
                        </a:cubicBezTo>
                        <a:cubicBezTo>
                          <a:pt x="1471401" y="-23964"/>
                          <a:pt x="1725035" y="65952"/>
                          <a:pt x="1885610" y="0"/>
                        </a:cubicBezTo>
                        <a:cubicBezTo>
                          <a:pt x="2046186" y="-65952"/>
                          <a:pt x="2324913" y="40051"/>
                          <a:pt x="2466896" y="0"/>
                        </a:cubicBezTo>
                        <a:cubicBezTo>
                          <a:pt x="2608879" y="-40051"/>
                          <a:pt x="2864326" y="32527"/>
                          <a:pt x="3048181" y="0"/>
                        </a:cubicBezTo>
                        <a:cubicBezTo>
                          <a:pt x="3232036" y="-32527"/>
                          <a:pt x="3487794" y="52198"/>
                          <a:pt x="3662370" y="0"/>
                        </a:cubicBezTo>
                        <a:cubicBezTo>
                          <a:pt x="3893835" y="2001"/>
                          <a:pt x="4017532" y="198616"/>
                          <a:pt x="4034444" y="372074"/>
                        </a:cubicBezTo>
                        <a:cubicBezTo>
                          <a:pt x="4085403" y="558269"/>
                          <a:pt x="3976016" y="652228"/>
                          <a:pt x="4034444" y="868158"/>
                        </a:cubicBezTo>
                        <a:cubicBezTo>
                          <a:pt x="4092872" y="1084088"/>
                          <a:pt x="3996058" y="1148147"/>
                          <a:pt x="4034444" y="1349360"/>
                        </a:cubicBezTo>
                        <a:cubicBezTo>
                          <a:pt x="4072830" y="1550573"/>
                          <a:pt x="3978660" y="1644702"/>
                          <a:pt x="4034444" y="1860327"/>
                        </a:cubicBezTo>
                        <a:cubicBezTo>
                          <a:pt x="4058980" y="2099769"/>
                          <a:pt x="3852076" y="2262460"/>
                          <a:pt x="3662370" y="2232401"/>
                        </a:cubicBezTo>
                        <a:cubicBezTo>
                          <a:pt x="3562854" y="2271757"/>
                          <a:pt x="3385979" y="2193476"/>
                          <a:pt x="3212696" y="2232401"/>
                        </a:cubicBezTo>
                        <a:cubicBezTo>
                          <a:pt x="3039413" y="2271326"/>
                          <a:pt x="2864552" y="2220347"/>
                          <a:pt x="2730119" y="2232401"/>
                        </a:cubicBezTo>
                        <a:cubicBezTo>
                          <a:pt x="2595686" y="2244455"/>
                          <a:pt x="2433422" y="2228637"/>
                          <a:pt x="2148834" y="2232401"/>
                        </a:cubicBezTo>
                        <a:cubicBezTo>
                          <a:pt x="1864246" y="2236165"/>
                          <a:pt x="1886872" y="2226320"/>
                          <a:pt x="1699160" y="2232401"/>
                        </a:cubicBezTo>
                        <a:cubicBezTo>
                          <a:pt x="1511448" y="2238482"/>
                          <a:pt x="1435274" y="2224427"/>
                          <a:pt x="1216583" y="2232401"/>
                        </a:cubicBezTo>
                        <a:cubicBezTo>
                          <a:pt x="997892" y="2240375"/>
                          <a:pt x="683241" y="2158789"/>
                          <a:pt x="372074" y="2232401"/>
                        </a:cubicBezTo>
                        <a:cubicBezTo>
                          <a:pt x="178710" y="2229767"/>
                          <a:pt x="17358" y="2119424"/>
                          <a:pt x="0" y="1860327"/>
                        </a:cubicBezTo>
                        <a:cubicBezTo>
                          <a:pt x="-53683" y="1716102"/>
                          <a:pt x="48335" y="1589281"/>
                          <a:pt x="0" y="1408890"/>
                        </a:cubicBezTo>
                        <a:cubicBezTo>
                          <a:pt x="-48335" y="1228499"/>
                          <a:pt x="48918" y="1098891"/>
                          <a:pt x="0" y="957454"/>
                        </a:cubicBezTo>
                        <a:cubicBezTo>
                          <a:pt x="-48918" y="816017"/>
                          <a:pt x="31988" y="556532"/>
                          <a:pt x="0" y="372074"/>
                        </a:cubicBezTo>
                        <a:close/>
                      </a:path>
                      <a:path w="4034444" h="2232401" stroke="0" extrusionOk="0">
                        <a:moveTo>
                          <a:pt x="0" y="372074"/>
                        </a:moveTo>
                        <a:cubicBezTo>
                          <a:pt x="-288" y="172533"/>
                          <a:pt x="192543" y="-15327"/>
                          <a:pt x="372074" y="0"/>
                        </a:cubicBezTo>
                        <a:cubicBezTo>
                          <a:pt x="502779" y="-65265"/>
                          <a:pt x="676346" y="33994"/>
                          <a:pt x="920457" y="0"/>
                        </a:cubicBezTo>
                        <a:cubicBezTo>
                          <a:pt x="1164568" y="-33994"/>
                          <a:pt x="1198593" y="5810"/>
                          <a:pt x="1370130" y="0"/>
                        </a:cubicBezTo>
                        <a:cubicBezTo>
                          <a:pt x="1541667" y="-5810"/>
                          <a:pt x="1690940" y="20591"/>
                          <a:pt x="1951416" y="0"/>
                        </a:cubicBezTo>
                        <a:cubicBezTo>
                          <a:pt x="2211892" y="-20591"/>
                          <a:pt x="2347500" y="60936"/>
                          <a:pt x="2532702" y="0"/>
                        </a:cubicBezTo>
                        <a:cubicBezTo>
                          <a:pt x="2717904" y="-60936"/>
                          <a:pt x="2896376" y="12455"/>
                          <a:pt x="3015278" y="0"/>
                        </a:cubicBezTo>
                        <a:cubicBezTo>
                          <a:pt x="3134180" y="-12455"/>
                          <a:pt x="3527306" y="49779"/>
                          <a:pt x="3662370" y="0"/>
                        </a:cubicBezTo>
                        <a:cubicBezTo>
                          <a:pt x="3849661" y="-562"/>
                          <a:pt x="4035948" y="206963"/>
                          <a:pt x="4034444" y="372074"/>
                        </a:cubicBezTo>
                        <a:cubicBezTo>
                          <a:pt x="4040274" y="491957"/>
                          <a:pt x="4031048" y="707730"/>
                          <a:pt x="4034444" y="853276"/>
                        </a:cubicBezTo>
                        <a:cubicBezTo>
                          <a:pt x="4037840" y="998822"/>
                          <a:pt x="4009124" y="1181239"/>
                          <a:pt x="4034444" y="1334478"/>
                        </a:cubicBezTo>
                        <a:cubicBezTo>
                          <a:pt x="4059764" y="1487717"/>
                          <a:pt x="4012912" y="1648436"/>
                          <a:pt x="4034444" y="1860327"/>
                        </a:cubicBezTo>
                        <a:cubicBezTo>
                          <a:pt x="4046888" y="2084308"/>
                          <a:pt x="3856480" y="2289468"/>
                          <a:pt x="3662370" y="2232401"/>
                        </a:cubicBezTo>
                        <a:cubicBezTo>
                          <a:pt x="3403911" y="2299249"/>
                          <a:pt x="3317126" y="2162977"/>
                          <a:pt x="3081084" y="2232401"/>
                        </a:cubicBezTo>
                        <a:cubicBezTo>
                          <a:pt x="2845042" y="2301825"/>
                          <a:pt x="2725706" y="2202462"/>
                          <a:pt x="2631411" y="2232401"/>
                        </a:cubicBezTo>
                        <a:cubicBezTo>
                          <a:pt x="2537116" y="2262340"/>
                          <a:pt x="2284732" y="2216552"/>
                          <a:pt x="2115931" y="2232401"/>
                        </a:cubicBezTo>
                        <a:cubicBezTo>
                          <a:pt x="1947130" y="2248250"/>
                          <a:pt x="1810887" y="2227577"/>
                          <a:pt x="1534645" y="2232401"/>
                        </a:cubicBezTo>
                        <a:cubicBezTo>
                          <a:pt x="1258403" y="2237225"/>
                          <a:pt x="1159796" y="2228388"/>
                          <a:pt x="920457" y="2232401"/>
                        </a:cubicBezTo>
                        <a:cubicBezTo>
                          <a:pt x="681118" y="2236414"/>
                          <a:pt x="511619" y="2188841"/>
                          <a:pt x="372074" y="2232401"/>
                        </a:cubicBezTo>
                        <a:cubicBezTo>
                          <a:pt x="158214" y="2199081"/>
                          <a:pt x="-1505" y="2036775"/>
                          <a:pt x="0" y="1860327"/>
                        </a:cubicBezTo>
                        <a:cubicBezTo>
                          <a:pt x="-40056" y="1720562"/>
                          <a:pt x="27455" y="1493761"/>
                          <a:pt x="0" y="1364243"/>
                        </a:cubicBezTo>
                        <a:cubicBezTo>
                          <a:pt x="-27455" y="1234725"/>
                          <a:pt x="41615" y="1064455"/>
                          <a:pt x="0" y="853276"/>
                        </a:cubicBezTo>
                        <a:cubicBezTo>
                          <a:pt x="-41615" y="642097"/>
                          <a:pt x="9495" y="569556"/>
                          <a:pt x="0" y="372074"/>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Kiểm</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tra</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đáp</a:t>
            </a:r>
            <a:r>
              <a:rPr kumimoji="0" lang="en-US"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án</a:t>
            </a:r>
            <a:endPar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D76D288C-D8DF-4F7B-A917-4CE82F71FB75}"/>
              </a:ext>
            </a:extLst>
          </p:cNvPr>
          <p:cNvGraphicFramePr>
            <a:graphicFrameLocks noGrp="1"/>
          </p:cNvGraphicFramePr>
          <p:nvPr>
            <p:extLst>
              <p:ext uri="{D42A27DB-BD31-4B8C-83A1-F6EECF244321}">
                <p14:modId xmlns:p14="http://schemas.microsoft.com/office/powerpoint/2010/main" val="1097507249"/>
              </p:ext>
            </p:extLst>
          </p:nvPr>
        </p:nvGraphicFramePr>
        <p:xfrm>
          <a:off x="2679423" y="2760179"/>
          <a:ext cx="7629525" cy="2970564"/>
        </p:xfrm>
        <a:graphic>
          <a:graphicData uri="http://schemas.openxmlformats.org/drawingml/2006/table">
            <a:tbl>
              <a:tblPr firstRow="1" firstCol="1" bandRow="1">
                <a:tableStyleId>{00A15C55-8517-42AA-B614-E9B94910E393}</a:tableStyleId>
              </a:tblPr>
              <a:tblGrid>
                <a:gridCol w="2182465">
                  <a:extLst>
                    <a:ext uri="{9D8B030D-6E8A-4147-A177-3AD203B41FA5}">
                      <a16:colId xmlns:a16="http://schemas.microsoft.com/office/drawing/2014/main" val="564757755"/>
                    </a:ext>
                  </a:extLst>
                </a:gridCol>
                <a:gridCol w="5447060">
                  <a:extLst>
                    <a:ext uri="{9D8B030D-6E8A-4147-A177-3AD203B41FA5}">
                      <a16:colId xmlns:a16="http://schemas.microsoft.com/office/drawing/2014/main" val="94349971"/>
                    </a:ext>
                  </a:extLst>
                </a:gridCol>
              </a:tblGrid>
              <a:tr h="742641">
                <a:tc>
                  <a:txBody>
                    <a:bodyPr/>
                    <a:lstStyle/>
                    <a:p>
                      <a:pPr marL="0" marR="0" algn="just">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Bước 1</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Tạo hình của thước</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260587712"/>
                  </a:ext>
                </a:extLst>
              </a:tr>
              <a:tr h="742641">
                <a:tc>
                  <a:txBody>
                    <a:bodyPr/>
                    <a:lstStyle/>
                    <a:p>
                      <a:pPr marL="0" marR="0" algn="just">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Bước 2</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Tạo khung thước</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518434178"/>
                  </a:ext>
                </a:extLst>
              </a:tr>
              <a:tr h="742641">
                <a:tc>
                  <a:txBody>
                    <a:bodyPr/>
                    <a:lstStyle/>
                    <a:p>
                      <a:pPr marL="0" marR="0" algn="just">
                        <a:lnSpc>
                          <a:spcPct val="120000"/>
                        </a:lnSpc>
                        <a:spcBef>
                          <a:spcPts val="0"/>
                        </a:spcBef>
                        <a:spcAft>
                          <a:spcPts val="0"/>
                        </a:spcAft>
                      </a:pPr>
                      <a:r>
                        <a:rPr lang="nl-NL" sz="3600" dirty="0">
                          <a:effectLst/>
                          <a:latin typeface="Times New Roman" panose="02020603050405020304" pitchFamily="18" charset="0"/>
                          <a:cs typeface="Times New Roman" panose="02020603050405020304" pitchFamily="18" charset="0"/>
                        </a:rPr>
                        <a:t>Bước 3</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Chia vạch trên thước</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669980534"/>
                  </a:ext>
                </a:extLst>
              </a:tr>
              <a:tr h="742641">
                <a:tc>
                  <a:txBody>
                    <a:bodyPr/>
                    <a:lstStyle/>
                    <a:p>
                      <a:pPr marL="0" marR="0" algn="just">
                        <a:lnSpc>
                          <a:spcPct val="120000"/>
                        </a:lnSpc>
                        <a:spcBef>
                          <a:spcPts val="0"/>
                        </a:spcBef>
                        <a:spcAft>
                          <a:spcPts val="0"/>
                        </a:spcAft>
                      </a:pPr>
                      <a:r>
                        <a:rPr lang="nl-NL" sz="3600">
                          <a:effectLst/>
                          <a:latin typeface="Times New Roman" panose="02020603050405020304" pitchFamily="18" charset="0"/>
                          <a:cs typeface="Times New Roman" panose="02020603050405020304" pitchFamily="18" charset="0"/>
                        </a:rPr>
                        <a:t>Bước 4</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3600" b="1" dirty="0">
                          <a:solidFill>
                            <a:srgbClr val="002060"/>
                          </a:solidFill>
                          <a:effectLst/>
                          <a:latin typeface="Times New Roman" panose="02020603050405020304" pitchFamily="18" charset="0"/>
                          <a:cs typeface="Times New Roman" panose="02020603050405020304" pitchFamily="18" charset="0"/>
                        </a:rPr>
                        <a:t>Hoàn thiện sản phẩm</a:t>
                      </a:r>
                      <a:endParaRPr lang="en-US" sz="3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650548552"/>
                  </a:ext>
                </a:extLst>
              </a:tr>
            </a:tbl>
          </a:graphicData>
        </a:graphic>
      </p:graphicFrame>
    </p:spTree>
    <p:extLst>
      <p:ext uri="{BB962C8B-B14F-4D97-AF65-F5344CB8AC3E}">
        <p14:creationId xmlns:p14="http://schemas.microsoft.com/office/powerpoint/2010/main" val="514284910"/>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C722EA-E8B9-8A43-A7CC-466B08595FD5}"/>
              </a:ext>
            </a:extLst>
          </p:cNvPr>
          <p:cNvPicPr>
            <a:picLocks noChangeAspect="1"/>
          </p:cNvPicPr>
          <p:nvPr/>
        </p:nvPicPr>
        <p:blipFill>
          <a:blip r:embed="rId2"/>
          <a:stretch>
            <a:fillRect/>
          </a:stretch>
        </p:blipFill>
        <p:spPr>
          <a:xfrm>
            <a:off x="-528" y="0"/>
            <a:ext cx="12192000" cy="6858000"/>
          </a:xfrm>
          <a:prstGeom prst="rect">
            <a:avLst/>
          </a:prstGeom>
        </p:spPr>
      </p:pic>
      <p:pic>
        <p:nvPicPr>
          <p:cNvPr id="2" name="Picture 1">
            <a:extLst>
              <a:ext uri="{FF2B5EF4-FFF2-40B4-BE49-F238E27FC236}">
                <a16:creationId xmlns:a16="http://schemas.microsoft.com/office/drawing/2014/main" id="{6C3ED47D-EBFD-96E8-0566-55EDAD01D297}"/>
              </a:ext>
            </a:extLst>
          </p:cNvPr>
          <p:cNvPicPr>
            <a:picLocks noChangeAspect="1"/>
          </p:cNvPicPr>
          <p:nvPr/>
        </p:nvPicPr>
        <p:blipFill>
          <a:blip r:embed="rId3"/>
          <a:stretch>
            <a:fillRect/>
          </a:stretch>
        </p:blipFill>
        <p:spPr>
          <a:xfrm>
            <a:off x="8832268" y="-226660"/>
            <a:ext cx="1652159" cy="1658256"/>
          </a:xfrm>
          <a:prstGeom prst="rect">
            <a:avLst/>
          </a:prstGeom>
        </p:spPr>
      </p:pic>
      <p:pic>
        <p:nvPicPr>
          <p:cNvPr id="3" name="图片 2">
            <a:extLst>
              <a:ext uri="{FF2B5EF4-FFF2-40B4-BE49-F238E27FC236}">
                <a16:creationId xmlns:a16="http://schemas.microsoft.com/office/drawing/2014/main" id="{2FE7DF86-32C1-27E6-1D88-9619C0CC9F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905817" y="-537984"/>
            <a:ext cx="2551471" cy="2551471"/>
          </a:xfrm>
          <a:prstGeom prst="rect">
            <a:avLst/>
          </a:prstGeom>
        </p:spPr>
      </p:pic>
      <p:pic>
        <p:nvPicPr>
          <p:cNvPr id="4" name="图片 3">
            <a:extLst>
              <a:ext uri="{FF2B5EF4-FFF2-40B4-BE49-F238E27FC236}">
                <a16:creationId xmlns:a16="http://schemas.microsoft.com/office/drawing/2014/main" id="{E3A184C9-C631-9A49-0F09-D538E55174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0" y="3680240"/>
            <a:ext cx="4718742" cy="3932284"/>
          </a:xfrm>
          <a:prstGeom prst="rect">
            <a:avLst/>
          </a:prstGeom>
        </p:spPr>
      </p:pic>
      <p:pic>
        <p:nvPicPr>
          <p:cNvPr id="9" name="Picture 8">
            <a:extLst>
              <a:ext uri="{FF2B5EF4-FFF2-40B4-BE49-F238E27FC236}">
                <a16:creationId xmlns:a16="http://schemas.microsoft.com/office/drawing/2014/main" id="{8F054365-E2DE-C461-1A07-B1D8E881D057}"/>
              </a:ext>
            </a:extLst>
          </p:cNvPr>
          <p:cNvPicPr>
            <a:picLocks noGrp="1" noRot="1" noChangeAspect="1" noMove="1" noResize="1" noEditPoints="1" noAdjustHandles="1" noChangeArrowheads="1" noChangeShapeType="1" noCrop="1"/>
          </p:cNvPicPr>
          <p:nvPr/>
        </p:nvPicPr>
        <p:blipFill>
          <a:blip r:embed="rId6"/>
          <a:stretch>
            <a:fillRect/>
          </a:stretch>
        </p:blipFill>
        <p:spPr>
          <a:xfrm>
            <a:off x="8473133" y="3992632"/>
            <a:ext cx="2865368" cy="2865368"/>
          </a:xfrm>
          <a:prstGeom prst="rect">
            <a:avLst/>
          </a:prstGeom>
        </p:spPr>
      </p:pic>
      <p:sp>
        <p:nvSpPr>
          <p:cNvPr id="5" name="TextBox 4">
            <a:extLst>
              <a:ext uri="{FF2B5EF4-FFF2-40B4-BE49-F238E27FC236}">
                <a16:creationId xmlns:a16="http://schemas.microsoft.com/office/drawing/2014/main" id="{7474E36C-6B3C-B2A0-D682-2B70F0770AD7}"/>
              </a:ext>
            </a:extLst>
          </p:cNvPr>
          <p:cNvSpPr txBox="1"/>
          <p:nvPr/>
        </p:nvSpPr>
        <p:spPr>
          <a:xfrm>
            <a:off x="1995461" y="1585635"/>
            <a:ext cx="864725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err="1">
                <a:ln w="19050">
                  <a:solidFill>
                    <a:prstClr val="black"/>
                  </a:solidFill>
                </a:ln>
                <a:solidFill>
                  <a:srgbClr val="00FF00"/>
                </a:solidFill>
                <a:effectLst/>
                <a:uLnTx/>
                <a:uFillTx/>
                <a:latin typeface="Times New Roman" panose="02020603050405020304" pitchFamily="18" charset="0"/>
                <a:cs typeface="Times New Roman" panose="02020603050405020304" pitchFamily="18" charset="0"/>
              </a:rPr>
              <a:t>K</a:t>
            </a:r>
            <a:r>
              <a:rPr kumimoji="0" lang="en-US" sz="13800" b="0" i="0" u="none" strike="noStrike" kern="1200" cap="none" spc="0" normalizeH="0" baseline="0" noProof="0" dirty="0" err="1">
                <a:ln w="19050">
                  <a:solidFill>
                    <a:prstClr val="black"/>
                  </a:solidFill>
                </a:ln>
                <a:solidFill>
                  <a:srgbClr val="FF99FF"/>
                </a:solidFill>
                <a:effectLst/>
                <a:uLnTx/>
                <a:uFillTx/>
                <a:latin typeface="Times New Roman" panose="02020603050405020304" pitchFamily="18" charset="0"/>
                <a:cs typeface="Times New Roman" panose="02020603050405020304" pitchFamily="18" charset="0"/>
              </a:rPr>
              <a:t>h</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ám</a:t>
            </a:r>
            <a:r>
              <a:rPr kumimoji="0" lang="en-US" sz="13800" b="0" i="0" u="none" strike="noStrike" kern="1200" cap="none" spc="0" normalizeH="0" baseline="0" noProof="0" dirty="0">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 </a:t>
            </a:r>
            <a:r>
              <a:rPr kumimoji="0" lang="en-US" sz="13800" b="0" i="0" u="none" strike="noStrike" kern="1200" cap="none" spc="0" normalizeH="0" baseline="0" noProof="0" dirty="0" err="1">
                <a:ln w="19050">
                  <a:solidFill>
                    <a:prstClr val="black"/>
                  </a:solidFill>
                </a:ln>
                <a:solidFill>
                  <a:srgbClr val="66CCFF"/>
                </a:solidFill>
                <a:effectLst/>
                <a:uLnTx/>
                <a:uFillTx/>
                <a:latin typeface="Times New Roman" panose="02020603050405020304" pitchFamily="18" charset="0"/>
                <a:cs typeface="Times New Roman" panose="02020603050405020304" pitchFamily="18" charset="0"/>
              </a:rPr>
              <a:t>ph</a:t>
            </a:r>
            <a:r>
              <a:rPr lang="en-US" sz="13800" dirty="0">
                <a:ln w="19050">
                  <a:solidFill>
                    <a:prstClr val="black"/>
                  </a:solidFill>
                </a:ln>
                <a:solidFill>
                  <a:srgbClr val="66CCFF"/>
                </a:solidFill>
                <a:latin typeface="Times New Roman" panose="02020603050405020304" pitchFamily="18" charset="0"/>
                <a:cs typeface="Times New Roman" panose="02020603050405020304" pitchFamily="18" charset="0"/>
              </a:rPr>
              <a:t>á</a:t>
            </a:r>
            <a:r>
              <a:rPr kumimoji="0" lang="en-US" sz="13800" b="0" i="0" u="none" strike="noStrike" kern="1200" cap="none" spc="0" normalizeH="0" baseline="0" noProof="0" dirty="0">
                <a:ln w="19050">
                  <a:solidFill>
                    <a:prstClr val="black"/>
                  </a:solidFill>
                </a:ln>
                <a:solidFill>
                  <a:prstClr val="black"/>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311694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descr="51miz-E1021186-AC588185">
            <a:extLst>
              <a:ext uri="{FF2B5EF4-FFF2-40B4-BE49-F238E27FC236}">
                <a16:creationId xmlns:a16="http://schemas.microsoft.com/office/drawing/2014/main" id="{613073E7-BC09-D64E-BFF4-FF07C77A70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6609833" y="1579792"/>
            <a:ext cx="5876439" cy="5876439"/>
          </a:xfrm>
          <a:prstGeom prst="rect">
            <a:avLst/>
          </a:prstGeom>
        </p:spPr>
      </p:pic>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10970" y="2356507"/>
              <a:ext cx="5135410" cy="2259080"/>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Các nhóm trưng bày sản phẩm theo nhóm như ở tiết 2</a:t>
              </a:r>
              <a:endParaRPr lang="en-US" sz="4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spTree>
    <p:extLst>
      <p:ext uri="{BB962C8B-B14F-4D97-AF65-F5344CB8AC3E}">
        <p14:creationId xmlns:p14="http://schemas.microsoft.com/office/powerpoint/2010/main" val="3884431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2D6410-0C3F-C1E5-4E3B-1F2D1A079775}"/>
              </a:ext>
            </a:extLst>
          </p:cNvPr>
          <p:cNvPicPr>
            <a:picLocks noChangeAspect="1"/>
          </p:cNvPicPr>
          <p:nvPr/>
        </p:nvPicPr>
        <p:blipFill>
          <a:blip r:embed="rId2"/>
          <a:stretch>
            <a:fillRect/>
          </a:stretch>
        </p:blipFill>
        <p:spPr>
          <a:xfrm>
            <a:off x="1379096" y="610348"/>
            <a:ext cx="1652159" cy="1658256"/>
          </a:xfrm>
          <a:prstGeom prst="rect">
            <a:avLst/>
          </a:prstGeom>
        </p:spPr>
      </p:pic>
      <p:pic>
        <p:nvPicPr>
          <p:cNvPr id="3" name="Picture 2">
            <a:extLst>
              <a:ext uri="{FF2B5EF4-FFF2-40B4-BE49-F238E27FC236}">
                <a16:creationId xmlns:a16="http://schemas.microsoft.com/office/drawing/2014/main" id="{AD5A9CA7-EA9E-1B67-AB4F-94FC896E8428}"/>
              </a:ext>
            </a:extLst>
          </p:cNvPr>
          <p:cNvPicPr>
            <a:picLocks noChangeAspect="1"/>
          </p:cNvPicPr>
          <p:nvPr/>
        </p:nvPicPr>
        <p:blipFill>
          <a:blip r:embed="rId2"/>
          <a:stretch>
            <a:fillRect/>
          </a:stretch>
        </p:blipFill>
        <p:spPr>
          <a:xfrm>
            <a:off x="0" y="1439476"/>
            <a:ext cx="1652159" cy="1658256"/>
          </a:xfrm>
          <a:prstGeom prst="rect">
            <a:avLst/>
          </a:prstGeom>
        </p:spPr>
      </p:pic>
      <p:pic>
        <p:nvPicPr>
          <p:cNvPr id="4" name="Picture 3">
            <a:extLst>
              <a:ext uri="{FF2B5EF4-FFF2-40B4-BE49-F238E27FC236}">
                <a16:creationId xmlns:a16="http://schemas.microsoft.com/office/drawing/2014/main" id="{C98D03DA-A1D0-9A80-D9F8-FA4190CA701B}"/>
              </a:ext>
            </a:extLst>
          </p:cNvPr>
          <p:cNvPicPr>
            <a:picLocks noChangeAspect="1"/>
          </p:cNvPicPr>
          <p:nvPr/>
        </p:nvPicPr>
        <p:blipFill>
          <a:blip r:embed="rId2"/>
          <a:stretch>
            <a:fillRect/>
          </a:stretch>
        </p:blipFill>
        <p:spPr>
          <a:xfrm>
            <a:off x="10280072" y="897830"/>
            <a:ext cx="1652159" cy="1658256"/>
          </a:xfrm>
          <a:prstGeom prst="rect">
            <a:avLst/>
          </a:prstGeom>
        </p:spPr>
      </p:pic>
      <p:grpSp>
        <p:nvGrpSpPr>
          <p:cNvPr id="8" name="Group 7">
            <a:extLst>
              <a:ext uri="{FF2B5EF4-FFF2-40B4-BE49-F238E27FC236}">
                <a16:creationId xmlns:a16="http://schemas.microsoft.com/office/drawing/2014/main" id="{19F73047-E6BE-187E-625D-F717B4D9A9B3}"/>
              </a:ext>
            </a:extLst>
          </p:cNvPr>
          <p:cNvGrpSpPr/>
          <p:nvPr/>
        </p:nvGrpSpPr>
        <p:grpSpPr>
          <a:xfrm>
            <a:off x="1652159" y="-79614"/>
            <a:ext cx="9994620" cy="1536939"/>
            <a:chOff x="1853046" y="18878"/>
            <a:chExt cx="9994620" cy="1536939"/>
          </a:xfrm>
        </p:grpSpPr>
        <p:sp>
          <p:nvSpPr>
            <p:cNvPr id="5" name="Rectangle: Rounded Corners 4">
              <a:extLst>
                <a:ext uri="{FF2B5EF4-FFF2-40B4-BE49-F238E27FC236}">
                  <a16:creationId xmlns:a16="http://schemas.microsoft.com/office/drawing/2014/main" id="{52665065-B696-90DC-A6AB-CFB2BFF5E7AA}"/>
                </a:ext>
              </a:extLst>
            </p:cNvPr>
            <p:cNvSpPr/>
            <p:nvPr/>
          </p:nvSpPr>
          <p:spPr>
            <a:xfrm>
              <a:off x="1853046" y="334950"/>
              <a:ext cx="9060872" cy="1220867"/>
            </a:xfrm>
            <a:custGeom>
              <a:avLst/>
              <a:gdLst>
                <a:gd name="connsiteX0" fmla="*/ 0 w 9060872"/>
                <a:gd name="connsiteY0" fmla="*/ 203482 h 1220867"/>
                <a:gd name="connsiteX1" fmla="*/ 203482 w 9060872"/>
                <a:gd name="connsiteY1" fmla="*/ 0 h 1220867"/>
                <a:gd name="connsiteX2" fmla="*/ 8857390 w 9060872"/>
                <a:gd name="connsiteY2" fmla="*/ 0 h 1220867"/>
                <a:gd name="connsiteX3" fmla="*/ 9060872 w 9060872"/>
                <a:gd name="connsiteY3" fmla="*/ 203482 h 1220867"/>
                <a:gd name="connsiteX4" fmla="*/ 9060872 w 9060872"/>
                <a:gd name="connsiteY4" fmla="*/ 1017385 h 1220867"/>
                <a:gd name="connsiteX5" fmla="*/ 8857390 w 9060872"/>
                <a:gd name="connsiteY5" fmla="*/ 1220867 h 1220867"/>
                <a:gd name="connsiteX6" fmla="*/ 203482 w 9060872"/>
                <a:gd name="connsiteY6" fmla="*/ 1220867 h 1220867"/>
                <a:gd name="connsiteX7" fmla="*/ 0 w 9060872"/>
                <a:gd name="connsiteY7" fmla="*/ 1017385 h 1220867"/>
                <a:gd name="connsiteX8" fmla="*/ 0 w 9060872"/>
                <a:gd name="connsiteY8" fmla="*/ 203482 h 12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60872" h="1220867" fill="none" extrusionOk="0">
                  <a:moveTo>
                    <a:pt x="0" y="203482"/>
                  </a:moveTo>
                  <a:cubicBezTo>
                    <a:pt x="-17046" y="101540"/>
                    <a:pt x="95420" y="1232"/>
                    <a:pt x="203482" y="0"/>
                  </a:cubicBezTo>
                  <a:cubicBezTo>
                    <a:pt x="4383792" y="135331"/>
                    <a:pt x="6000188" y="4454"/>
                    <a:pt x="8857390" y="0"/>
                  </a:cubicBezTo>
                  <a:cubicBezTo>
                    <a:pt x="8984623" y="674"/>
                    <a:pt x="9075023" y="85652"/>
                    <a:pt x="9060872" y="203482"/>
                  </a:cubicBezTo>
                  <a:cubicBezTo>
                    <a:pt x="9035817" y="297848"/>
                    <a:pt x="8999786" y="807203"/>
                    <a:pt x="9060872" y="1017385"/>
                  </a:cubicBezTo>
                  <a:cubicBezTo>
                    <a:pt x="9072381" y="1126794"/>
                    <a:pt x="8967604" y="1228080"/>
                    <a:pt x="8857390" y="1220867"/>
                  </a:cubicBezTo>
                  <a:cubicBezTo>
                    <a:pt x="6462529" y="1059259"/>
                    <a:pt x="3677862" y="1304562"/>
                    <a:pt x="203482" y="1220867"/>
                  </a:cubicBezTo>
                  <a:cubicBezTo>
                    <a:pt x="83836" y="1224865"/>
                    <a:pt x="10275" y="1145499"/>
                    <a:pt x="0" y="1017385"/>
                  </a:cubicBezTo>
                  <a:cubicBezTo>
                    <a:pt x="-11321" y="932804"/>
                    <a:pt x="-26671" y="578857"/>
                    <a:pt x="0" y="203482"/>
                  </a:cubicBezTo>
                  <a:close/>
                </a:path>
                <a:path w="9060872" h="1220867" stroke="0" extrusionOk="0">
                  <a:moveTo>
                    <a:pt x="0" y="203482"/>
                  </a:moveTo>
                  <a:cubicBezTo>
                    <a:pt x="3239" y="85755"/>
                    <a:pt x="103060" y="249"/>
                    <a:pt x="203482" y="0"/>
                  </a:cubicBezTo>
                  <a:cubicBezTo>
                    <a:pt x="1974365" y="140082"/>
                    <a:pt x="7871497" y="49945"/>
                    <a:pt x="8857390" y="0"/>
                  </a:cubicBezTo>
                  <a:cubicBezTo>
                    <a:pt x="8969212" y="4409"/>
                    <a:pt x="9051884" y="72458"/>
                    <a:pt x="9060872" y="203482"/>
                  </a:cubicBezTo>
                  <a:cubicBezTo>
                    <a:pt x="9114625" y="457771"/>
                    <a:pt x="8992618" y="858656"/>
                    <a:pt x="9060872" y="1017385"/>
                  </a:cubicBezTo>
                  <a:cubicBezTo>
                    <a:pt x="9046529" y="1136892"/>
                    <a:pt x="8978008" y="1241584"/>
                    <a:pt x="8857390" y="1220867"/>
                  </a:cubicBezTo>
                  <a:cubicBezTo>
                    <a:pt x="4774637" y="1277876"/>
                    <a:pt x="2938980" y="1067580"/>
                    <a:pt x="203482" y="1220867"/>
                  </a:cubicBezTo>
                  <a:cubicBezTo>
                    <a:pt x="85355" y="1209145"/>
                    <a:pt x="4295" y="1121707"/>
                    <a:pt x="0" y="1017385"/>
                  </a:cubicBezTo>
                  <a:cubicBezTo>
                    <a:pt x="70767" y="742737"/>
                    <a:pt x="61039" y="355271"/>
                    <a:pt x="0" y="203482"/>
                  </a:cubicBezTo>
                  <a:close/>
                </a:path>
              </a:pathLst>
            </a:custGeom>
            <a:ln w="38100">
              <a:solidFill>
                <a:srgbClr val="FF3300"/>
              </a:solidFill>
              <a:extLst>
                <a:ext uri="{C807C97D-BFC1-408E-A445-0C87EB9F89A2}">
                  <ask:lineSketchStyleProps xmlns:ask="http://schemas.microsoft.com/office/drawing/2018/sketchyshapes" sd="71885442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Times New Roman" panose="02020603050405020304" pitchFamily="18" charset="0"/>
                  <a:cs typeface="Times New Roman" panose="02020603050405020304" pitchFamily="18" charset="0"/>
                </a:rPr>
                <a:t>C</a:t>
              </a: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ùng bạn lập bảng và đánh giá sản phẩm theo mẫu gợi ý dưới đây</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id="{1401ACFB-E897-7512-8283-1AE7BF6115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53907" y="18878"/>
              <a:ext cx="993759" cy="993759"/>
            </a:xfrm>
            <a:prstGeom prst="rect">
              <a:avLst/>
            </a:prstGeom>
          </p:spPr>
        </p:pic>
      </p:grpSp>
      <p:pic>
        <p:nvPicPr>
          <p:cNvPr id="16" name="图片 3" descr="51miz-E997146-71E4A844">
            <a:extLst>
              <a:ext uri="{FF2B5EF4-FFF2-40B4-BE49-F238E27FC236}">
                <a16:creationId xmlns:a16="http://schemas.microsoft.com/office/drawing/2014/main" id="{FFA40DA1-6101-6576-3347-ABD0AD0CC2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3198" y="4914900"/>
            <a:ext cx="2915242" cy="2186342"/>
          </a:xfrm>
          <a:prstGeom prst="rect">
            <a:avLst/>
          </a:prstGeom>
        </p:spPr>
      </p:pic>
      <p:pic>
        <p:nvPicPr>
          <p:cNvPr id="9" name="Picture 8">
            <a:extLst>
              <a:ext uri="{FF2B5EF4-FFF2-40B4-BE49-F238E27FC236}">
                <a16:creationId xmlns:a16="http://schemas.microsoft.com/office/drawing/2014/main" id="{56CF1AAC-74FD-4E46-B13E-862EC7BD3A4A}"/>
              </a:ext>
            </a:extLst>
          </p:cNvPr>
          <p:cNvPicPr>
            <a:picLocks noChangeAspect="1"/>
          </p:cNvPicPr>
          <p:nvPr/>
        </p:nvPicPr>
        <p:blipFill>
          <a:blip r:embed="rId5"/>
          <a:stretch>
            <a:fillRect/>
          </a:stretch>
        </p:blipFill>
        <p:spPr>
          <a:xfrm>
            <a:off x="2364368" y="1517539"/>
            <a:ext cx="8348663" cy="3694448"/>
          </a:xfrm>
          <a:prstGeom prst="rect">
            <a:avLst/>
          </a:prstGeom>
        </p:spPr>
      </p:pic>
      <p:pic>
        <p:nvPicPr>
          <p:cNvPr id="21" name="Picture 20">
            <a:extLst>
              <a:ext uri="{FF2B5EF4-FFF2-40B4-BE49-F238E27FC236}">
                <a16:creationId xmlns:a16="http://schemas.microsoft.com/office/drawing/2014/main" id="{2546B8F4-C406-4F12-A0D2-B81FB5A559E1}"/>
              </a:ext>
            </a:extLst>
          </p:cNvPr>
          <p:cNvPicPr>
            <a:picLocks noChangeAspect="1"/>
          </p:cNvPicPr>
          <p:nvPr/>
        </p:nvPicPr>
        <p:blipFill>
          <a:blip r:embed="rId6"/>
          <a:stretch>
            <a:fillRect/>
          </a:stretch>
        </p:blipFill>
        <p:spPr>
          <a:xfrm>
            <a:off x="0" y="4589397"/>
            <a:ext cx="4812317" cy="2395070"/>
          </a:xfrm>
          <a:prstGeom prst="rect">
            <a:avLst/>
          </a:prstGeom>
        </p:spPr>
      </p:pic>
    </p:spTree>
    <p:extLst>
      <p:ext uri="{BB962C8B-B14F-4D97-AF65-F5344CB8AC3E}">
        <p14:creationId xmlns:p14="http://schemas.microsoft.com/office/powerpoint/2010/main" val="3692174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287</Words>
  <Application>Microsoft Office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Đào Thị Minh Phượng</cp:lastModifiedBy>
  <cp:revision>1</cp:revision>
  <dcterms:created xsi:type="dcterms:W3CDTF">2023-03-05T04:42:19Z</dcterms:created>
  <dcterms:modified xsi:type="dcterms:W3CDTF">2023-03-05T04:50:29Z</dcterms:modified>
</cp:coreProperties>
</file>