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36" r:id="rId2"/>
    <p:sldId id="337" r:id="rId3"/>
    <p:sldId id="310" r:id="rId4"/>
    <p:sldId id="338" r:id="rId5"/>
    <p:sldId id="286" r:id="rId6"/>
    <p:sldId id="339" r:id="rId7"/>
    <p:sldId id="340" r:id="rId8"/>
    <p:sldId id="341" r:id="rId9"/>
    <p:sldId id="342" r:id="rId10"/>
    <p:sldId id="343" r:id="rId11"/>
    <p:sldId id="344" r:id="rId12"/>
    <p:sldId id="264" r:id="rId13"/>
    <p:sldId id="345" r:id="rId14"/>
    <p:sldId id="346" r:id="rId15"/>
    <p:sldId id="347" r:id="rId16"/>
    <p:sldId id="348" r:id="rId17"/>
  </p:sldIdLst>
  <p:sldSz cx="18288000" cy="10287000"/>
  <p:notesSz cx="6858000" cy="9144000"/>
  <p:defaultTextStyle>
    <a:defPPr>
      <a:defRPr lang="en-US"/>
    </a:defPPr>
    <a:lvl1pPr marL="0" algn="l" defTabSz="163085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5428" algn="l" defTabSz="163085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0850" algn="l" defTabSz="163085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6270" algn="l" defTabSz="163085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1694" algn="l" defTabSz="163085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77124" algn="l" defTabSz="163085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2550" algn="l" defTabSz="163085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07972" algn="l" defTabSz="163085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23396" algn="l" defTabSz="163085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FDC7F4"/>
    <a:srgbClr val="FFF200"/>
    <a:srgbClr val="6CCFF6"/>
    <a:srgbClr val="C7EAFC"/>
    <a:srgbClr val="FFFFFF"/>
    <a:srgbClr val="993300"/>
    <a:srgbClr val="3A9D13"/>
    <a:srgbClr val="FF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9" autoAdjust="0"/>
    <p:restoredTop sz="83778" autoAdjust="0"/>
  </p:normalViewPr>
  <p:slideViewPr>
    <p:cSldViewPr>
      <p:cViewPr varScale="1">
        <p:scale>
          <a:sx n="75" d="100"/>
          <a:sy n="75" d="100"/>
        </p:scale>
        <p:origin x="876" y="54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59D43-2F29-4767-826D-EBEC96089AE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50D6F-7D3E-4224-B35A-02C3007E2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1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085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815428" algn="l" defTabSz="163085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630850" algn="l" defTabSz="163085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2446270" algn="l" defTabSz="163085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3261694" algn="l" defTabSz="163085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4077124" algn="l" defTabSz="163085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4892550" algn="l" defTabSz="163085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707972" algn="l" defTabSz="163085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523396" algn="l" defTabSz="163085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</a:rPr>
              <a:pPr marL="0" marR="0" lvl="0" indent="0" algn="r" defTabSz="1630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859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</a:rPr>
              <a:pPr marL="0" marR="0" lvl="0" indent="0" algn="r" defTabSz="1630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638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</a:rPr>
              <a:pPr marL="0" marR="0" lvl="0" indent="0" algn="r" defTabSz="1630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507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F2A6EB-9F69-4690-847A-BD7D4AC91AEC}" type="slidenum">
              <a:rPr lang="zh-CN" altLang="en-US" smtClean="0">
                <a:solidFill>
                  <a:prstClr val="black"/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pPr>
                <a:defRPr/>
              </a:pPr>
              <a:t>12</a:t>
            </a:fld>
            <a:endParaRPr lang="zh-CN" altLang="en-US" dirty="0">
              <a:solidFill>
                <a:prstClr val="black"/>
              </a:solidFill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8859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</a:rPr>
              <a:pPr marL="0" marR="0" lvl="0" indent="0" algn="r" defTabSz="1630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503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</a:rPr>
              <a:pPr marL="0" marR="0" lvl="0" indent="0" algn="r" defTabSz="1630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747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</a:rPr>
              <a:pPr marL="0" marR="0" lvl="0" indent="0" algn="r" defTabSz="1630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781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</a:rPr>
              <a:pPr marL="0" marR="0" lvl="0" indent="0" algn="r" defTabSz="1630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304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</a:rPr>
              <a:pPr marL="0" marR="0" lvl="0" indent="0" algn="r" defTabSz="1630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481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</a:rPr>
              <a:pPr marL="0" marR="0" lvl="0" indent="0" algn="r" defTabSz="1630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967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</a:rPr>
              <a:pPr marL="0" marR="0" lvl="0" indent="0" algn="r" defTabSz="1630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031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F2A6EB-9F69-4690-847A-BD7D4AC91AEC}" type="slidenum">
              <a:rPr lang="zh-CN" altLang="en-US" smtClean="0">
                <a:solidFill>
                  <a:prstClr val="black"/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pPr>
                <a:defRPr/>
              </a:pPr>
              <a:t>5</a:t>
            </a:fld>
            <a:endParaRPr lang="zh-CN" altLang="en-US" dirty="0">
              <a:solidFill>
                <a:prstClr val="black"/>
              </a:solidFill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8859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</a:rPr>
              <a:pPr marL="0" marR="0" lvl="0" indent="0" algn="r" defTabSz="1630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555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</a:rPr>
              <a:pPr marL="0" marR="0" lvl="0" indent="0" algn="r" defTabSz="1630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007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</a:rPr>
              <a:pPr marL="0" marR="0" lvl="0" indent="0" algn="r" defTabSz="1630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14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</a:rPr>
              <a:pPr marL="0" marR="0" lvl="0" indent="0" algn="r" defTabSz="1630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20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909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5EBC53C-2315-4488-A6B6-68C60D9FDF64}"/>
              </a:ext>
            </a:extLst>
          </p:cNvPr>
          <p:cNvSpPr/>
          <p:nvPr userDrawn="1"/>
        </p:nvSpPr>
        <p:spPr>
          <a:xfrm>
            <a:off x="4763001" y="0"/>
            <a:ext cx="8762034" cy="10287000"/>
          </a:xfrm>
          <a:prstGeom prst="rect">
            <a:avLst/>
          </a:prstGeom>
          <a:solidFill>
            <a:srgbClr val="C30707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06" tIns="68554" rIns="137106" bIns="68554" rtlCol="0" anchor="ctr"/>
          <a:lstStyle/>
          <a:p>
            <a:pPr algn="ctr" defTabSz="1371018"/>
            <a:endParaRPr lang="zh-CN" altLang="en-US" sz="2800" dirty="0">
              <a:solidFill>
                <a:prstClr val="white"/>
              </a:solidFill>
              <a:latin typeface="思源黑体 Light" panose="020B0300000000000000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83651A9-FE42-43E5-83E5-F922400D50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25"/>
          <a:stretch>
            <a:fillRect/>
          </a:stretch>
        </p:blipFill>
        <p:spPr>
          <a:xfrm>
            <a:off x="611631" y="593706"/>
            <a:ext cx="17064774" cy="9099600"/>
          </a:xfrm>
          <a:prstGeom prst="rect">
            <a:avLst/>
          </a:prstGeom>
          <a:effectLst>
            <a:outerShdw blurRad="279400" sx="105000" sy="105000" algn="ctr" rotWithShape="0">
              <a:prstClr val="black">
                <a:alpha val="30000"/>
              </a:prstClr>
            </a:outerShdw>
          </a:effectLst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63B9E7F6-B4EF-4FBD-848B-6BA6069E5E6F}"/>
              </a:ext>
            </a:extLst>
          </p:cNvPr>
          <p:cNvGrpSpPr/>
          <p:nvPr userDrawn="1"/>
        </p:nvGrpSpPr>
        <p:grpSpPr>
          <a:xfrm>
            <a:off x="7235397" y="988159"/>
            <a:ext cx="3817238" cy="1046440"/>
            <a:chOff x="4786133" y="658761"/>
            <a:chExt cx="2544825" cy="697626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68CFF7D-62D2-4505-AD53-0081EB3538AE}"/>
                </a:ext>
              </a:extLst>
            </p:cNvPr>
            <p:cNvSpPr txBox="1"/>
            <p:nvPr/>
          </p:nvSpPr>
          <p:spPr>
            <a:xfrm>
              <a:off x="4936876" y="658761"/>
              <a:ext cx="2243349" cy="697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018">
                <a:defRPr/>
              </a:pPr>
              <a:r>
                <a:rPr lang="zh-CN" altLang="en-US" sz="6200" dirty="0">
                  <a:solidFill>
                    <a:srgbClr val="F6F0DA"/>
                  </a:solidFill>
                  <a:latin typeface="思源宋体 Heavy" panose="02020900000000000000" pitchFamily="18" charset="-122"/>
                  <a:ea typeface="思源宋体 Heavy" panose="02020900000000000000" pitchFamily="18" charset="-122"/>
                </a:rPr>
                <a:t>年味食足</a:t>
              </a: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BF09C384-5C87-43AA-AD44-27CBBB816ABC}"/>
                </a:ext>
              </a:extLst>
            </p:cNvPr>
            <p:cNvSpPr/>
            <p:nvPr/>
          </p:nvSpPr>
          <p:spPr>
            <a:xfrm>
              <a:off x="4786133" y="981136"/>
              <a:ext cx="111905" cy="111905"/>
            </a:xfrm>
            <a:prstGeom prst="ellipse">
              <a:avLst/>
            </a:prstGeom>
            <a:solidFill>
              <a:srgbClr val="F6F0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018"/>
              <a:endParaRPr lang="zh-CN" altLang="en-US" sz="2200" dirty="0">
                <a:solidFill>
                  <a:srgbClr val="F6F0DA"/>
                </a:solidFill>
                <a:latin typeface="思源黑体 Light" panose="020B0300000000000000" pitchFamily="34" charset="-122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3D01F7E7-B267-4777-A457-868A92BE1B95}"/>
                </a:ext>
              </a:extLst>
            </p:cNvPr>
            <p:cNvSpPr/>
            <p:nvPr/>
          </p:nvSpPr>
          <p:spPr>
            <a:xfrm>
              <a:off x="7219053" y="981136"/>
              <a:ext cx="111905" cy="111905"/>
            </a:xfrm>
            <a:prstGeom prst="ellipse">
              <a:avLst/>
            </a:prstGeom>
            <a:solidFill>
              <a:srgbClr val="F6F0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018"/>
              <a:endParaRPr lang="zh-CN" altLang="en-US" sz="2200" dirty="0">
                <a:solidFill>
                  <a:srgbClr val="F6F0DA"/>
                </a:solidFill>
                <a:latin typeface="思源黑体 Light" panose="020B03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76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53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13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24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4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1DC53F0-29B8-4386-EDCC-172676D0D4E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0800" y="0"/>
            <a:ext cx="2228552" cy="2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7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731" r:id="rId5"/>
  </p:sldLayoutIdLst>
  <p:txStyles>
    <p:titleStyle>
      <a:lvl1pPr algn="l" defTabSz="1371018" rtl="0" eaLnBrk="1" latinLnBrk="0" hangingPunct="1">
        <a:lnSpc>
          <a:spcPct val="90000"/>
        </a:lnSpc>
        <a:spcBef>
          <a:spcPct val="0"/>
        </a:spcBef>
        <a:buNone/>
        <a:defRPr sz="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56" indent="-342756" algn="l" defTabSz="137101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266" indent="-342756" algn="l" defTabSz="13710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713772" indent="-342756" algn="l" defTabSz="13710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99280" indent="-342756" algn="l" defTabSz="13710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3084790" indent="-342756" algn="l" defTabSz="13710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770296" indent="-342756" algn="l" defTabSz="13710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455808" indent="-342756" algn="l" defTabSz="13710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141314" indent="-342756" algn="l" defTabSz="13710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826826" indent="-342756" algn="l" defTabSz="13710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01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08" algn="l" defTabSz="137101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018" algn="l" defTabSz="137101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056528" algn="l" defTabSz="137101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036" algn="l" defTabSz="137101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27548" algn="l" defTabSz="137101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13056" algn="l" defTabSz="137101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8562" algn="l" defTabSz="137101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84068" algn="l" defTabSz="137101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emf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emf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emf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emf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emf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emf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emf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-1588"/>
            <a:ext cx="18362614" cy="1029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5">
            <a:hlinkClick r:id="rId4" action="ppaction://hlinksldjump"/>
            <a:extLst>
              <a:ext uri="{FF2B5EF4-FFF2-40B4-BE49-F238E27FC236}">
                <a16:creationId xmlns:a16="http://schemas.microsoft.com/office/drawing/2014/main" id="{11187A09-6A63-440E-BA4C-FE68D3E652E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86600" y="6286503"/>
            <a:ext cx="3802460" cy="4190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90953" y="5216236"/>
            <a:ext cx="9849172" cy="1200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Jokerman" pitchFamily="82" charset="0"/>
                <a:cs typeface="+mn-cs"/>
              </a:rPr>
              <a:t>Khởi động</a:t>
            </a:r>
            <a:endParaRPr kumimoji="0" lang="en-US" sz="13800" b="1" i="0" u="none" strike="noStrike" kern="1200" cap="none" spc="0" normalizeH="0" baseline="0" noProof="0" dirty="0">
              <a:ln w="1905"/>
              <a:solidFill>
                <a:srgbClr val="99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Jokerman" pitchFamily="82" charset="0"/>
              <a:cs typeface="+mn-cs"/>
            </a:endParaRPr>
          </a:p>
        </p:txBody>
      </p:sp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7FE52FA-88DB-685F-D8F8-6A382FF4EC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0800" y="0"/>
            <a:ext cx="2228552" cy="2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06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任意多边形: 形状 200">
            <a:extLst>
              <a:ext uri="{FF2B5EF4-FFF2-40B4-BE49-F238E27FC236}">
                <a16:creationId xmlns:a16="http://schemas.microsoft.com/office/drawing/2014/main" id="{06EB6008-A925-4262-97F4-67C45F9A0F37}"/>
              </a:ext>
            </a:extLst>
          </p:cNvPr>
          <p:cNvSpPr/>
          <p:nvPr/>
        </p:nvSpPr>
        <p:spPr>
          <a:xfrm>
            <a:off x="2636518" y="942303"/>
            <a:ext cx="13014964" cy="9745902"/>
          </a:xfrm>
          <a:custGeom>
            <a:avLst/>
            <a:gdLst>
              <a:gd name="connsiteX0" fmla="*/ 3981147 w 7962294"/>
              <a:gd name="connsiteY0" fmla="*/ 0 h 5962347"/>
              <a:gd name="connsiteX1" fmla="*/ 7962294 w 7962294"/>
              <a:gd name="connsiteY1" fmla="*/ 3981147 h 5962347"/>
              <a:gd name="connsiteX2" fmla="*/ 7481791 w 7962294"/>
              <a:gd name="connsiteY2" fmla="*/ 5878798 h 5962347"/>
              <a:gd name="connsiteX3" fmla="*/ 7431034 w 7962294"/>
              <a:gd name="connsiteY3" fmla="*/ 5962347 h 5962347"/>
              <a:gd name="connsiteX4" fmla="*/ 6768964 w 7962294"/>
              <a:gd name="connsiteY4" fmla="*/ 5962347 h 5962347"/>
              <a:gd name="connsiteX5" fmla="*/ 6819412 w 7962294"/>
              <a:gd name="connsiteY5" fmla="*/ 5894884 h 5962347"/>
              <a:gd name="connsiteX6" fmla="*/ 7403978 w 7962294"/>
              <a:gd name="connsiteY6" fmla="*/ 3981147 h 5962347"/>
              <a:gd name="connsiteX7" fmla="*/ 3981147 w 7962294"/>
              <a:gd name="connsiteY7" fmla="*/ 558316 h 5962347"/>
              <a:gd name="connsiteX8" fmla="*/ 558316 w 7962294"/>
              <a:gd name="connsiteY8" fmla="*/ 3981147 h 5962347"/>
              <a:gd name="connsiteX9" fmla="*/ 1142882 w 7962294"/>
              <a:gd name="connsiteY9" fmla="*/ 5894884 h 5962347"/>
              <a:gd name="connsiteX10" fmla="*/ 1193330 w 7962294"/>
              <a:gd name="connsiteY10" fmla="*/ 5962347 h 5962347"/>
              <a:gd name="connsiteX11" fmla="*/ 531260 w 7962294"/>
              <a:gd name="connsiteY11" fmla="*/ 5962347 h 5962347"/>
              <a:gd name="connsiteX12" fmla="*/ 480503 w 7962294"/>
              <a:gd name="connsiteY12" fmla="*/ 5878798 h 5962347"/>
              <a:gd name="connsiteX13" fmla="*/ 0 w 7962294"/>
              <a:gd name="connsiteY13" fmla="*/ 3981147 h 5962347"/>
              <a:gd name="connsiteX14" fmla="*/ 3981147 w 7962294"/>
              <a:gd name="connsiteY14" fmla="*/ 0 h 596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62294" h="5962347">
                <a:moveTo>
                  <a:pt x="3981147" y="0"/>
                </a:moveTo>
                <a:cubicBezTo>
                  <a:pt x="6179874" y="0"/>
                  <a:pt x="7962294" y="1782420"/>
                  <a:pt x="7962294" y="3981147"/>
                </a:cubicBezTo>
                <a:cubicBezTo>
                  <a:pt x="7962294" y="4668249"/>
                  <a:pt x="7788230" y="5314697"/>
                  <a:pt x="7481791" y="5878798"/>
                </a:cubicBezTo>
                <a:lnTo>
                  <a:pt x="7431034" y="5962347"/>
                </a:lnTo>
                <a:lnTo>
                  <a:pt x="6768964" y="5962347"/>
                </a:lnTo>
                <a:lnTo>
                  <a:pt x="6819412" y="5894884"/>
                </a:lnTo>
                <a:cubicBezTo>
                  <a:pt x="7188477" y="5348597"/>
                  <a:pt x="7403978" y="4690039"/>
                  <a:pt x="7403978" y="3981147"/>
                </a:cubicBezTo>
                <a:cubicBezTo>
                  <a:pt x="7403978" y="2090770"/>
                  <a:pt x="5871524" y="558316"/>
                  <a:pt x="3981147" y="558316"/>
                </a:cubicBezTo>
                <a:cubicBezTo>
                  <a:pt x="2090770" y="558316"/>
                  <a:pt x="558316" y="2090770"/>
                  <a:pt x="558316" y="3981147"/>
                </a:cubicBezTo>
                <a:cubicBezTo>
                  <a:pt x="558316" y="4690039"/>
                  <a:pt x="773818" y="5348597"/>
                  <a:pt x="1142882" y="5894884"/>
                </a:cubicBezTo>
                <a:lnTo>
                  <a:pt x="1193330" y="5962347"/>
                </a:lnTo>
                <a:lnTo>
                  <a:pt x="531260" y="5962347"/>
                </a:lnTo>
                <a:lnTo>
                  <a:pt x="480503" y="5878798"/>
                </a:lnTo>
                <a:cubicBezTo>
                  <a:pt x="174065" y="5314697"/>
                  <a:pt x="0" y="4668249"/>
                  <a:pt x="0" y="3981147"/>
                </a:cubicBezTo>
                <a:cubicBezTo>
                  <a:pt x="0" y="1782420"/>
                  <a:pt x="1782420" y="0"/>
                  <a:pt x="3981147" y="0"/>
                </a:cubicBezTo>
                <a:close/>
              </a:path>
            </a:pathLst>
          </a:custGeom>
          <a:solidFill>
            <a:srgbClr val="EEB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2" tIns="68546" rIns="137092" bIns="68546" rtlCol="0" anchor="ctr"/>
          <a:lstStyle/>
          <a:p>
            <a:pPr marL="0" marR="0" lvl="0" indent="0" algn="ctr" defTabSz="13708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/>
              <a:cs typeface="+mn-cs"/>
            </a:endParaRPr>
          </a:p>
        </p:txBody>
      </p:sp>
      <p:pic>
        <p:nvPicPr>
          <p:cNvPr id="200" name="图片 199">
            <a:extLst>
              <a:ext uri="{FF2B5EF4-FFF2-40B4-BE49-F238E27FC236}">
                <a16:creationId xmlns:a16="http://schemas.microsoft.com/office/drawing/2014/main" id="{048844BE-76D4-436C-8417-C0A3F3E7C8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7" r="9677" b="65714"/>
          <a:stretch/>
        </p:blipFill>
        <p:spPr>
          <a:xfrm>
            <a:off x="-65895" y="-109586"/>
            <a:ext cx="18353898" cy="3177540"/>
          </a:xfrm>
          <a:custGeom>
            <a:avLst/>
            <a:gdLst>
              <a:gd name="connsiteX0" fmla="*/ 0 w 12192000"/>
              <a:gd name="connsiteY0" fmla="*/ 0 h 5511798"/>
              <a:gd name="connsiteX1" fmla="*/ 12192000 w 12192000"/>
              <a:gd name="connsiteY1" fmla="*/ 0 h 5511798"/>
              <a:gd name="connsiteX2" fmla="*/ 12192000 w 12192000"/>
              <a:gd name="connsiteY2" fmla="*/ 5511798 h 5511798"/>
              <a:gd name="connsiteX3" fmla="*/ 0 w 12192000"/>
              <a:gd name="connsiteY3" fmla="*/ 5511798 h 551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511798">
                <a:moveTo>
                  <a:pt x="0" y="0"/>
                </a:moveTo>
                <a:lnTo>
                  <a:pt x="12192000" y="0"/>
                </a:lnTo>
                <a:lnTo>
                  <a:pt x="12192000" y="5511798"/>
                </a:lnTo>
                <a:lnTo>
                  <a:pt x="0" y="5511798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4B05294-1E81-489C-B20B-A6F15E3211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3465"/>
          <a:stretch/>
        </p:blipFill>
        <p:spPr>
          <a:xfrm>
            <a:off x="-81842" y="-135280"/>
            <a:ext cx="18369848" cy="8641080"/>
          </a:xfrm>
          <a:prstGeom prst="rect">
            <a:avLst/>
          </a:prstGeom>
        </p:spPr>
      </p:pic>
      <p:pic>
        <p:nvPicPr>
          <p:cNvPr id="202" name="图片 201">
            <a:extLst>
              <a:ext uri="{FF2B5EF4-FFF2-40B4-BE49-F238E27FC236}">
                <a16:creationId xmlns:a16="http://schemas.microsoft.com/office/drawing/2014/main" id="{5D96E13C-A163-4EEB-9971-5FC02DFB62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5" b="3575"/>
          <a:stretch/>
        </p:blipFill>
        <p:spPr>
          <a:xfrm>
            <a:off x="0" y="6309373"/>
            <a:ext cx="18288000" cy="3977642"/>
          </a:xfrm>
          <a:custGeom>
            <a:avLst/>
            <a:gdLst>
              <a:gd name="connsiteX0" fmla="*/ 0 w 12192000"/>
              <a:gd name="connsiteY0" fmla="*/ 0 h 3419517"/>
              <a:gd name="connsiteX1" fmla="*/ 12192000 w 12192000"/>
              <a:gd name="connsiteY1" fmla="*/ 0 h 3419517"/>
              <a:gd name="connsiteX2" fmla="*/ 12192000 w 12192000"/>
              <a:gd name="connsiteY2" fmla="*/ 3419517 h 3419517"/>
              <a:gd name="connsiteX3" fmla="*/ 0 w 12192000"/>
              <a:gd name="connsiteY3" fmla="*/ 3419517 h 341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19517">
                <a:moveTo>
                  <a:pt x="0" y="0"/>
                </a:moveTo>
                <a:lnTo>
                  <a:pt x="12192000" y="0"/>
                </a:lnTo>
                <a:lnTo>
                  <a:pt x="12192000" y="3419517"/>
                </a:lnTo>
                <a:lnTo>
                  <a:pt x="0" y="3419517"/>
                </a:lnTo>
                <a:close/>
              </a:path>
            </a:pathLst>
          </a:cu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1689B915-E25F-42C5-BBC7-B651AD1AFC6F}"/>
              </a:ext>
            </a:extLst>
          </p:cNvPr>
          <p:cNvSpPr/>
          <p:nvPr/>
        </p:nvSpPr>
        <p:spPr>
          <a:xfrm>
            <a:off x="19293644" y="5540347"/>
            <a:ext cx="1745232" cy="692430"/>
          </a:xfrm>
          <a:prstGeom prst="rect">
            <a:avLst/>
          </a:prstGeom>
        </p:spPr>
        <p:txBody>
          <a:bodyPr wrap="square" lIns="137092" tIns="68546" rIns="137092" bIns="68546">
            <a:spAutoFit/>
          </a:bodyPr>
          <a:lstStyle/>
          <a:p>
            <a:pPr marL="0" marR="0" lvl="0" indent="0" algn="l" defTabSz="13708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1E8C5"/>
                </a:solidFill>
                <a:effectLst/>
                <a:uLnTx/>
                <a:uFillTx/>
                <a:latin typeface="思源黑体 Light"/>
                <a:ea typeface="思源黑体 Light"/>
                <a:cs typeface="+mn-cs"/>
              </a:rPr>
              <a:t>Family reunion dinner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1E8C5"/>
              </a:solidFill>
              <a:effectLst/>
              <a:uLnTx/>
              <a:uFillTx/>
              <a:latin typeface="思源黑体 Light"/>
              <a:ea typeface="思源黑体 Light"/>
              <a:cs typeface="+mn-cs"/>
            </a:endParaRPr>
          </a:p>
        </p:txBody>
      </p:sp>
      <p:pic>
        <p:nvPicPr>
          <p:cNvPr id="21" name="图形 20">
            <a:extLst>
              <a:ext uri="{FF2B5EF4-FFF2-40B4-BE49-F238E27FC236}">
                <a16:creationId xmlns:a16="http://schemas.microsoft.com/office/drawing/2014/main" id="{177F5716-F992-4CC2-A5A9-E4F5ACC25C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29691">
            <a:off x="15257061" y="4625479"/>
            <a:ext cx="2175526" cy="217552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B9E046A-A4B5-4BB7-BB24-EA2BBDD240B5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20000" contrast="20000"/>
          </a:blip>
          <a:stretch>
            <a:fillRect/>
          </a:stretch>
        </p:blipFill>
        <p:spPr>
          <a:xfrm>
            <a:off x="1510166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D264FEE-1D4A-4B0D-AA0D-774B9A1F26AB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20000" contrast="20000"/>
          </a:blip>
          <a:stretch>
            <a:fillRect/>
          </a:stretch>
        </p:blipFill>
        <p:spPr>
          <a:xfrm>
            <a:off x="15135788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11DDE1A9-84EC-49CB-9DF2-BF32B72C46F2}"/>
              </a:ext>
            </a:extLst>
          </p:cNvPr>
          <p:cNvGrpSpPr/>
          <p:nvPr/>
        </p:nvGrpSpPr>
        <p:grpSpPr>
          <a:xfrm>
            <a:off x="7947583" y="196310"/>
            <a:ext cx="2392874" cy="2392872"/>
            <a:chOff x="5298377" y="130870"/>
            <a:chExt cx="1595248" cy="159524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CCDB738-ED80-4F4B-AA03-F846ADDF60B7}"/>
                </a:ext>
              </a:extLst>
            </p:cNvPr>
            <p:cNvGrpSpPr/>
            <p:nvPr/>
          </p:nvGrpSpPr>
          <p:grpSpPr>
            <a:xfrm>
              <a:off x="5298377" y="130870"/>
              <a:ext cx="1595248" cy="1595248"/>
              <a:chOff x="5493419" y="268037"/>
              <a:chExt cx="1205163" cy="1205163"/>
            </a:xfrm>
          </p:grpSpPr>
          <p:sp>
            <p:nvSpPr>
              <p:cNvPr id="5" name="菱形 4">
                <a:extLst>
                  <a:ext uri="{FF2B5EF4-FFF2-40B4-BE49-F238E27FC236}">
                    <a16:creationId xmlns:a16="http://schemas.microsoft.com/office/drawing/2014/main" id="{9AFAC744-9F38-4EDC-B002-A7E2FCEFEAA1}"/>
                  </a:ext>
                </a:extLst>
              </p:cNvPr>
              <p:cNvSpPr/>
              <p:nvPr/>
            </p:nvSpPr>
            <p:spPr>
              <a:xfrm>
                <a:off x="5493419" y="268037"/>
                <a:ext cx="1205163" cy="1205163"/>
              </a:xfrm>
              <a:prstGeom prst="diamond">
                <a:avLst/>
              </a:prstGeom>
              <a:solidFill>
                <a:srgbClr val="CC0808"/>
              </a:solidFill>
              <a:ln>
                <a:noFill/>
              </a:ln>
              <a:effectLst>
                <a:outerShdw blurRad="139700" sx="112000" sy="112000" algn="ctr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/>
                  <a:cs typeface="+mn-cs"/>
                </a:endParaRPr>
              </a:p>
            </p:txBody>
          </p:sp>
          <p:sp>
            <p:nvSpPr>
              <p:cNvPr id="30" name="菱形 29">
                <a:extLst>
                  <a:ext uri="{FF2B5EF4-FFF2-40B4-BE49-F238E27FC236}">
                    <a16:creationId xmlns:a16="http://schemas.microsoft.com/office/drawing/2014/main" id="{CA08E713-3844-43BE-901E-20D96FB9309F}"/>
                  </a:ext>
                </a:extLst>
              </p:cNvPr>
              <p:cNvSpPr/>
              <p:nvPr/>
            </p:nvSpPr>
            <p:spPr>
              <a:xfrm>
                <a:off x="5646417" y="421035"/>
                <a:ext cx="899166" cy="899166"/>
              </a:xfrm>
              <a:prstGeom prst="diamond">
                <a:avLst/>
              </a:prstGeom>
              <a:noFill/>
              <a:ln>
                <a:solidFill>
                  <a:srgbClr val="F1E8C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/>
                  <a:cs typeface="+mn-cs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0F41414-5C4A-4276-869A-3FF50E814450}"/>
                </a:ext>
              </a:extLst>
            </p:cNvPr>
            <p:cNvSpPr txBox="1"/>
            <p:nvPr/>
          </p:nvSpPr>
          <p:spPr>
            <a:xfrm flipV="1">
              <a:off x="5644263" y="548573"/>
              <a:ext cx="807058" cy="882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08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6F0DA"/>
                  </a:solidFill>
                  <a:effectLst/>
                  <a:uLnTx/>
                  <a:uFillTx/>
                  <a:latin typeface="字魂110号-武林江湖体" panose="00000500000000000000" pitchFamily="2" charset="-122"/>
                  <a:ea typeface="字魂110号-武林江湖体" panose="00000500000000000000" pitchFamily="2" charset="-122"/>
                  <a:cs typeface="+mn-cs"/>
                </a:rPr>
                <a:t>福</a:t>
              </a:r>
            </a:p>
          </p:txBody>
        </p:sp>
      </p:grpSp>
      <p:sp>
        <p:nvSpPr>
          <p:cNvPr id="32" name="Google Shape;231;p5"/>
          <p:cNvSpPr/>
          <p:nvPr/>
        </p:nvSpPr>
        <p:spPr>
          <a:xfrm>
            <a:off x="472420" y="299593"/>
            <a:ext cx="17129780" cy="9644510"/>
          </a:xfrm>
          <a:prstGeom prst="roundRect">
            <a:avLst>
              <a:gd name="adj" fmla="val 1261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75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marL="0" marR="0" lvl="0" indent="0" algn="ctr" defTabSz="914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49EB2FC-7050-E23A-B817-AA76EF69F209}"/>
              </a:ext>
            </a:extLst>
          </p:cNvPr>
          <p:cNvSpPr/>
          <p:nvPr/>
        </p:nvSpPr>
        <p:spPr>
          <a:xfrm>
            <a:off x="3886200" y="800100"/>
            <a:ext cx="1089660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5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5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DC05BE-F5B6-34EA-CFFE-34F884F685C1}"/>
              </a:ext>
            </a:extLst>
          </p:cNvPr>
          <p:cNvSpPr txBox="1"/>
          <p:nvPr/>
        </p:nvSpPr>
        <p:spPr>
          <a:xfrm>
            <a:off x="4267200" y="3467100"/>
            <a:ext cx="922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80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B088C6-83A4-1373-A538-CADE96AF5572}"/>
              </a:ext>
            </a:extLst>
          </p:cNvPr>
          <p:cNvCxnSpPr>
            <a:cxnSpLocks/>
          </p:cNvCxnSpPr>
          <p:nvPr/>
        </p:nvCxnSpPr>
        <p:spPr>
          <a:xfrm>
            <a:off x="7239000" y="4914900"/>
            <a:ext cx="3429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DA1862F-DF34-EEC8-4E73-455833BA3D56}"/>
              </a:ext>
            </a:extLst>
          </p:cNvPr>
          <p:cNvSpPr txBox="1"/>
          <p:nvPr/>
        </p:nvSpPr>
        <p:spPr>
          <a:xfrm>
            <a:off x="4267200" y="4914900"/>
            <a:ext cx="922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E17BBB-8E52-7F66-71BA-6BC55D934785}"/>
              </a:ext>
            </a:extLst>
          </p:cNvPr>
          <p:cNvSpPr txBox="1"/>
          <p:nvPr/>
        </p:nvSpPr>
        <p:spPr>
          <a:xfrm>
            <a:off x="6477000" y="38481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62A578-DADB-DF47-67D8-1BFC0DFB73AB}"/>
              </a:ext>
            </a:extLst>
          </p:cNvPr>
          <p:cNvSpPr txBox="1"/>
          <p:nvPr/>
        </p:nvSpPr>
        <p:spPr>
          <a:xfrm>
            <a:off x="2971800" y="2247900"/>
            <a:ext cx="1158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8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7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80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BFCD32-0D98-76AC-56FE-2305353C46CD}"/>
              </a:ext>
            </a:extLst>
          </p:cNvPr>
          <p:cNvSpPr txBox="1"/>
          <p:nvPr/>
        </p:nvSpPr>
        <p:spPr>
          <a:xfrm>
            <a:off x="2057400" y="5981700"/>
            <a:ext cx="1463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Vậy: 8 phút 20 giây – 5 phút 40 giây = 2 phút 40 giây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707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15" grpId="0"/>
      <p:bldP spid="16" grpId="0"/>
      <p:bldP spid="17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任意多边形: 形状 200">
            <a:extLst>
              <a:ext uri="{FF2B5EF4-FFF2-40B4-BE49-F238E27FC236}">
                <a16:creationId xmlns:a16="http://schemas.microsoft.com/office/drawing/2014/main" id="{06EB6008-A925-4262-97F4-67C45F9A0F37}"/>
              </a:ext>
            </a:extLst>
          </p:cNvPr>
          <p:cNvSpPr/>
          <p:nvPr/>
        </p:nvSpPr>
        <p:spPr>
          <a:xfrm>
            <a:off x="2636518" y="942303"/>
            <a:ext cx="13014964" cy="9745902"/>
          </a:xfrm>
          <a:custGeom>
            <a:avLst/>
            <a:gdLst>
              <a:gd name="connsiteX0" fmla="*/ 3981147 w 7962294"/>
              <a:gd name="connsiteY0" fmla="*/ 0 h 5962347"/>
              <a:gd name="connsiteX1" fmla="*/ 7962294 w 7962294"/>
              <a:gd name="connsiteY1" fmla="*/ 3981147 h 5962347"/>
              <a:gd name="connsiteX2" fmla="*/ 7481791 w 7962294"/>
              <a:gd name="connsiteY2" fmla="*/ 5878798 h 5962347"/>
              <a:gd name="connsiteX3" fmla="*/ 7431034 w 7962294"/>
              <a:gd name="connsiteY3" fmla="*/ 5962347 h 5962347"/>
              <a:gd name="connsiteX4" fmla="*/ 6768964 w 7962294"/>
              <a:gd name="connsiteY4" fmla="*/ 5962347 h 5962347"/>
              <a:gd name="connsiteX5" fmla="*/ 6819412 w 7962294"/>
              <a:gd name="connsiteY5" fmla="*/ 5894884 h 5962347"/>
              <a:gd name="connsiteX6" fmla="*/ 7403978 w 7962294"/>
              <a:gd name="connsiteY6" fmla="*/ 3981147 h 5962347"/>
              <a:gd name="connsiteX7" fmla="*/ 3981147 w 7962294"/>
              <a:gd name="connsiteY7" fmla="*/ 558316 h 5962347"/>
              <a:gd name="connsiteX8" fmla="*/ 558316 w 7962294"/>
              <a:gd name="connsiteY8" fmla="*/ 3981147 h 5962347"/>
              <a:gd name="connsiteX9" fmla="*/ 1142882 w 7962294"/>
              <a:gd name="connsiteY9" fmla="*/ 5894884 h 5962347"/>
              <a:gd name="connsiteX10" fmla="*/ 1193330 w 7962294"/>
              <a:gd name="connsiteY10" fmla="*/ 5962347 h 5962347"/>
              <a:gd name="connsiteX11" fmla="*/ 531260 w 7962294"/>
              <a:gd name="connsiteY11" fmla="*/ 5962347 h 5962347"/>
              <a:gd name="connsiteX12" fmla="*/ 480503 w 7962294"/>
              <a:gd name="connsiteY12" fmla="*/ 5878798 h 5962347"/>
              <a:gd name="connsiteX13" fmla="*/ 0 w 7962294"/>
              <a:gd name="connsiteY13" fmla="*/ 3981147 h 5962347"/>
              <a:gd name="connsiteX14" fmla="*/ 3981147 w 7962294"/>
              <a:gd name="connsiteY14" fmla="*/ 0 h 596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62294" h="5962347">
                <a:moveTo>
                  <a:pt x="3981147" y="0"/>
                </a:moveTo>
                <a:cubicBezTo>
                  <a:pt x="6179874" y="0"/>
                  <a:pt x="7962294" y="1782420"/>
                  <a:pt x="7962294" y="3981147"/>
                </a:cubicBezTo>
                <a:cubicBezTo>
                  <a:pt x="7962294" y="4668249"/>
                  <a:pt x="7788230" y="5314697"/>
                  <a:pt x="7481791" y="5878798"/>
                </a:cubicBezTo>
                <a:lnTo>
                  <a:pt x="7431034" y="5962347"/>
                </a:lnTo>
                <a:lnTo>
                  <a:pt x="6768964" y="5962347"/>
                </a:lnTo>
                <a:lnTo>
                  <a:pt x="6819412" y="5894884"/>
                </a:lnTo>
                <a:cubicBezTo>
                  <a:pt x="7188477" y="5348597"/>
                  <a:pt x="7403978" y="4690039"/>
                  <a:pt x="7403978" y="3981147"/>
                </a:cubicBezTo>
                <a:cubicBezTo>
                  <a:pt x="7403978" y="2090770"/>
                  <a:pt x="5871524" y="558316"/>
                  <a:pt x="3981147" y="558316"/>
                </a:cubicBezTo>
                <a:cubicBezTo>
                  <a:pt x="2090770" y="558316"/>
                  <a:pt x="558316" y="2090770"/>
                  <a:pt x="558316" y="3981147"/>
                </a:cubicBezTo>
                <a:cubicBezTo>
                  <a:pt x="558316" y="4690039"/>
                  <a:pt x="773818" y="5348597"/>
                  <a:pt x="1142882" y="5894884"/>
                </a:cubicBezTo>
                <a:lnTo>
                  <a:pt x="1193330" y="5962347"/>
                </a:lnTo>
                <a:lnTo>
                  <a:pt x="531260" y="5962347"/>
                </a:lnTo>
                <a:lnTo>
                  <a:pt x="480503" y="5878798"/>
                </a:lnTo>
                <a:cubicBezTo>
                  <a:pt x="174065" y="5314697"/>
                  <a:pt x="0" y="4668249"/>
                  <a:pt x="0" y="3981147"/>
                </a:cubicBezTo>
                <a:cubicBezTo>
                  <a:pt x="0" y="1782420"/>
                  <a:pt x="1782420" y="0"/>
                  <a:pt x="3981147" y="0"/>
                </a:cubicBezTo>
                <a:close/>
              </a:path>
            </a:pathLst>
          </a:custGeom>
          <a:solidFill>
            <a:srgbClr val="EEB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2" tIns="68546" rIns="137092" bIns="68546" rtlCol="0" anchor="ctr"/>
          <a:lstStyle/>
          <a:p>
            <a:pPr marL="0" marR="0" lvl="0" indent="0" algn="ctr" defTabSz="13708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Light"/>
              <a:cs typeface="+mn-cs"/>
            </a:endParaRPr>
          </a:p>
        </p:txBody>
      </p:sp>
      <p:pic>
        <p:nvPicPr>
          <p:cNvPr id="200" name="图片 199">
            <a:extLst>
              <a:ext uri="{FF2B5EF4-FFF2-40B4-BE49-F238E27FC236}">
                <a16:creationId xmlns:a16="http://schemas.microsoft.com/office/drawing/2014/main" id="{048844BE-76D4-436C-8417-C0A3F3E7C8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7" r="9677" b="65714"/>
          <a:stretch/>
        </p:blipFill>
        <p:spPr>
          <a:xfrm>
            <a:off x="-65895" y="-109586"/>
            <a:ext cx="18353898" cy="3177540"/>
          </a:xfrm>
          <a:custGeom>
            <a:avLst/>
            <a:gdLst>
              <a:gd name="connsiteX0" fmla="*/ 0 w 12192000"/>
              <a:gd name="connsiteY0" fmla="*/ 0 h 5511798"/>
              <a:gd name="connsiteX1" fmla="*/ 12192000 w 12192000"/>
              <a:gd name="connsiteY1" fmla="*/ 0 h 5511798"/>
              <a:gd name="connsiteX2" fmla="*/ 12192000 w 12192000"/>
              <a:gd name="connsiteY2" fmla="*/ 5511798 h 5511798"/>
              <a:gd name="connsiteX3" fmla="*/ 0 w 12192000"/>
              <a:gd name="connsiteY3" fmla="*/ 5511798 h 551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511798">
                <a:moveTo>
                  <a:pt x="0" y="0"/>
                </a:moveTo>
                <a:lnTo>
                  <a:pt x="12192000" y="0"/>
                </a:lnTo>
                <a:lnTo>
                  <a:pt x="12192000" y="5511798"/>
                </a:lnTo>
                <a:lnTo>
                  <a:pt x="0" y="5511798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4B05294-1E81-489C-B20B-A6F15E3211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3465"/>
          <a:stretch/>
        </p:blipFill>
        <p:spPr>
          <a:xfrm>
            <a:off x="-81842" y="-135280"/>
            <a:ext cx="18369848" cy="864108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B9E046A-A4B5-4BB7-BB24-EA2BBDD240B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20000"/>
          </a:blip>
          <a:stretch>
            <a:fillRect/>
          </a:stretch>
        </p:blipFill>
        <p:spPr>
          <a:xfrm>
            <a:off x="1510166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D264FEE-1D4A-4B0D-AA0D-774B9A1F26AB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20000"/>
          </a:blip>
          <a:stretch>
            <a:fillRect/>
          </a:stretch>
        </p:blipFill>
        <p:spPr>
          <a:xfrm>
            <a:off x="15135788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11DDE1A9-84EC-49CB-9DF2-BF32B72C46F2}"/>
              </a:ext>
            </a:extLst>
          </p:cNvPr>
          <p:cNvGrpSpPr/>
          <p:nvPr/>
        </p:nvGrpSpPr>
        <p:grpSpPr>
          <a:xfrm>
            <a:off x="7947583" y="196310"/>
            <a:ext cx="2392874" cy="2392872"/>
            <a:chOff x="5298377" y="130870"/>
            <a:chExt cx="1595248" cy="159524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CCDB738-ED80-4F4B-AA03-F846ADDF60B7}"/>
                </a:ext>
              </a:extLst>
            </p:cNvPr>
            <p:cNvGrpSpPr/>
            <p:nvPr/>
          </p:nvGrpSpPr>
          <p:grpSpPr>
            <a:xfrm>
              <a:off x="5298377" y="130870"/>
              <a:ext cx="1595248" cy="1595248"/>
              <a:chOff x="5493419" y="268037"/>
              <a:chExt cx="1205163" cy="1205163"/>
            </a:xfrm>
          </p:grpSpPr>
          <p:sp>
            <p:nvSpPr>
              <p:cNvPr id="5" name="菱形 4">
                <a:extLst>
                  <a:ext uri="{FF2B5EF4-FFF2-40B4-BE49-F238E27FC236}">
                    <a16:creationId xmlns:a16="http://schemas.microsoft.com/office/drawing/2014/main" id="{9AFAC744-9F38-4EDC-B002-A7E2FCEFEAA1}"/>
                  </a:ext>
                </a:extLst>
              </p:cNvPr>
              <p:cNvSpPr/>
              <p:nvPr/>
            </p:nvSpPr>
            <p:spPr>
              <a:xfrm>
                <a:off x="5493419" y="268037"/>
                <a:ext cx="1205163" cy="1205163"/>
              </a:xfrm>
              <a:prstGeom prst="diamond">
                <a:avLst/>
              </a:prstGeom>
              <a:solidFill>
                <a:srgbClr val="CC0808"/>
              </a:solidFill>
              <a:ln>
                <a:noFill/>
              </a:ln>
              <a:effectLst>
                <a:outerShdw blurRad="139700" sx="112000" sy="112000" algn="ctr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Light"/>
                  <a:cs typeface="+mn-cs"/>
                </a:endParaRPr>
              </a:p>
            </p:txBody>
          </p:sp>
          <p:sp>
            <p:nvSpPr>
              <p:cNvPr id="30" name="菱形 29">
                <a:extLst>
                  <a:ext uri="{FF2B5EF4-FFF2-40B4-BE49-F238E27FC236}">
                    <a16:creationId xmlns:a16="http://schemas.microsoft.com/office/drawing/2014/main" id="{CA08E713-3844-43BE-901E-20D96FB9309F}"/>
                  </a:ext>
                </a:extLst>
              </p:cNvPr>
              <p:cNvSpPr/>
              <p:nvPr/>
            </p:nvSpPr>
            <p:spPr>
              <a:xfrm>
                <a:off x="5646417" y="421035"/>
                <a:ext cx="899166" cy="899166"/>
              </a:xfrm>
              <a:prstGeom prst="diamond">
                <a:avLst/>
              </a:prstGeom>
              <a:noFill/>
              <a:ln>
                <a:solidFill>
                  <a:srgbClr val="F1E8C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Light"/>
                  <a:cs typeface="+mn-cs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0F41414-5C4A-4276-869A-3FF50E814450}"/>
                </a:ext>
              </a:extLst>
            </p:cNvPr>
            <p:cNvSpPr txBox="1"/>
            <p:nvPr/>
          </p:nvSpPr>
          <p:spPr>
            <a:xfrm flipV="1">
              <a:off x="5644263" y="548573"/>
              <a:ext cx="807058" cy="882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08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6F0DA"/>
                  </a:solidFill>
                  <a:effectLst/>
                  <a:uLnTx/>
                  <a:uFillTx/>
                  <a:latin typeface="Cambria" panose="02040503050406030204" pitchFamily="18" charset="0"/>
                  <a:ea typeface="字魂110号-武林江湖体" panose="00000500000000000000" pitchFamily="2" charset="-122"/>
                  <a:cs typeface="+mn-cs"/>
                </a:rPr>
                <a:t>福</a:t>
              </a:r>
            </a:p>
          </p:txBody>
        </p:sp>
      </p:grpSp>
      <p:sp>
        <p:nvSpPr>
          <p:cNvPr id="32" name="Google Shape;231;p5"/>
          <p:cNvSpPr/>
          <p:nvPr/>
        </p:nvSpPr>
        <p:spPr>
          <a:xfrm>
            <a:off x="533400" y="266700"/>
            <a:ext cx="17221200" cy="9644510"/>
          </a:xfrm>
          <a:prstGeom prst="roundRect">
            <a:avLst>
              <a:gd name="adj" fmla="val 1261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75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marL="0" marR="0" lvl="0" indent="0" algn="ctr" defTabSz="914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3BA7D54-B3F1-FF6C-AA2F-2EBEC4005CF5}"/>
              </a:ext>
            </a:extLst>
          </p:cNvPr>
          <p:cNvSpPr/>
          <p:nvPr/>
        </p:nvSpPr>
        <p:spPr>
          <a:xfrm>
            <a:off x="914400" y="57150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5EDE5-5DAB-0D71-DB68-ACC9EF08E251}"/>
              </a:ext>
            </a:extLst>
          </p:cNvPr>
          <p:cNvSpPr txBox="1"/>
          <p:nvPr/>
        </p:nvSpPr>
        <p:spPr>
          <a:xfrm>
            <a:off x="2057400" y="495300"/>
            <a:ext cx="153924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Chọn câu trả lời đúng.</a:t>
            </a:r>
          </a:p>
          <a:p>
            <a:pPr lvl="0" algn="just"/>
            <a:r>
              <a:rPr lang="vi-VN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máy bay có giờ khởi hành dự kiến là 6 giờ 30 phút. Tuy nhiên do tình hình thời tiết xấu, giờ khởi hành bị lùi lại đến 7 giờ 20 phút cùng ngày. Hỏi giờ khởi hành bị lùi lại bao lâu?</a:t>
            </a:r>
          </a:p>
          <a:p>
            <a:pPr lvl="0"/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1 giờ 10 phút</a:t>
            </a:r>
          </a:p>
          <a:p>
            <a:pPr lvl="0"/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1 giờ</a:t>
            </a:r>
          </a:p>
          <a:p>
            <a:pPr lvl="0"/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50 phút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0851AE-2287-5292-16E3-3C7F6D7DC45A}"/>
              </a:ext>
            </a:extLst>
          </p:cNvPr>
          <p:cNvSpPr txBox="1"/>
          <p:nvPr/>
        </p:nvSpPr>
        <p:spPr>
          <a:xfrm>
            <a:off x="3657600" y="7048500"/>
            <a:ext cx="1143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lùi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6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50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EAA405-78B6-9EB9-AACF-121200CC3C2E}"/>
              </a:ext>
            </a:extLst>
          </p:cNvPr>
          <p:cNvSpPr/>
          <p:nvPr/>
        </p:nvSpPr>
        <p:spPr>
          <a:xfrm>
            <a:off x="1981200" y="5676900"/>
            <a:ext cx="838200" cy="838200"/>
          </a:xfrm>
          <a:prstGeom prst="ellipse">
            <a:avLst/>
          </a:prstGeom>
          <a:noFill/>
          <a:ln w="57150">
            <a:solidFill>
              <a:srgbClr val="ED1C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-1588"/>
            <a:ext cx="18362614" cy="1029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5">
            <a:hlinkClick r:id="" action="ppaction://noaction"/>
            <a:extLst>
              <a:ext uri="{FF2B5EF4-FFF2-40B4-BE49-F238E27FC236}">
                <a16:creationId xmlns:a16="http://schemas.microsoft.com/office/drawing/2014/main" id="{11187A09-6A63-440E-BA4C-FE68D3E652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086600" y="6286503"/>
            <a:ext cx="3802460" cy="4190042"/>
          </a:xfrm>
          <a:prstGeom prst="rect">
            <a:avLst/>
          </a:prstGeom>
        </p:spPr>
      </p:pic>
      <p:pic>
        <p:nvPicPr>
          <p:cNvPr id="7" name="Picture 6" descr="A colorful letters and numbers&#10;&#10;Description automatically generated with medium confidence">
            <a:extLst>
              <a:ext uri="{FF2B5EF4-FFF2-40B4-BE49-F238E27FC236}">
                <a16:creationId xmlns:a16="http://schemas.microsoft.com/office/drawing/2014/main" id="{83540186-3657-DC1B-629E-F7EAF1578B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152900"/>
            <a:ext cx="782109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44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图片 199">
            <a:extLst>
              <a:ext uri="{FF2B5EF4-FFF2-40B4-BE49-F238E27FC236}">
                <a16:creationId xmlns:a16="http://schemas.microsoft.com/office/drawing/2014/main" id="{048844BE-76D4-436C-8417-C0A3F3E7C8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7" r="9677" b="65714"/>
          <a:stretch/>
        </p:blipFill>
        <p:spPr>
          <a:xfrm>
            <a:off x="-65895" y="-109586"/>
            <a:ext cx="18353898" cy="3177540"/>
          </a:xfrm>
          <a:custGeom>
            <a:avLst/>
            <a:gdLst>
              <a:gd name="connsiteX0" fmla="*/ 0 w 12192000"/>
              <a:gd name="connsiteY0" fmla="*/ 0 h 5511798"/>
              <a:gd name="connsiteX1" fmla="*/ 12192000 w 12192000"/>
              <a:gd name="connsiteY1" fmla="*/ 0 h 5511798"/>
              <a:gd name="connsiteX2" fmla="*/ 12192000 w 12192000"/>
              <a:gd name="connsiteY2" fmla="*/ 5511798 h 5511798"/>
              <a:gd name="connsiteX3" fmla="*/ 0 w 12192000"/>
              <a:gd name="connsiteY3" fmla="*/ 5511798 h 551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511798">
                <a:moveTo>
                  <a:pt x="0" y="0"/>
                </a:moveTo>
                <a:lnTo>
                  <a:pt x="12192000" y="0"/>
                </a:lnTo>
                <a:lnTo>
                  <a:pt x="12192000" y="5511798"/>
                </a:lnTo>
                <a:lnTo>
                  <a:pt x="0" y="5511798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4B05294-1E81-489C-B20B-A6F15E3211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3465"/>
          <a:stretch/>
        </p:blipFill>
        <p:spPr>
          <a:xfrm>
            <a:off x="-81842" y="-135280"/>
            <a:ext cx="18369848" cy="864108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B9E046A-A4B5-4BB7-BB24-EA2BBDD240B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20000"/>
          </a:blip>
          <a:stretch>
            <a:fillRect/>
          </a:stretch>
        </p:blipFill>
        <p:spPr>
          <a:xfrm>
            <a:off x="1510166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D264FEE-1D4A-4B0D-AA0D-774B9A1F26AB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20000"/>
          </a:blip>
          <a:stretch>
            <a:fillRect/>
          </a:stretch>
        </p:blipFill>
        <p:spPr>
          <a:xfrm>
            <a:off x="15135788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2" name="Google Shape;231;p5"/>
          <p:cNvSpPr/>
          <p:nvPr/>
        </p:nvSpPr>
        <p:spPr>
          <a:xfrm>
            <a:off x="533400" y="266700"/>
            <a:ext cx="17221200" cy="9644510"/>
          </a:xfrm>
          <a:prstGeom prst="roundRect">
            <a:avLst>
              <a:gd name="adj" fmla="val 1261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75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marL="0" marR="0" lvl="0" indent="0" algn="ctr" defTabSz="914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5EDE5-5DAB-0D71-DB68-ACC9EF08E251}"/>
              </a:ext>
            </a:extLst>
          </p:cNvPr>
          <p:cNvSpPr txBox="1"/>
          <p:nvPr/>
        </p:nvSpPr>
        <p:spPr>
          <a:xfrm>
            <a:off x="1066800" y="266700"/>
            <a:ext cx="16383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 gian (viết theo hệ 24 giờ) tại cùng một thời điểm ở các thành phố: Hà Nội; Xin-ga-po (Singapore); Pa-ri (Paris) và Niu Oóc (New York) như bảng dưới đây: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7A5A31A-A273-53BC-5201-E1BE39FFA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709953"/>
              </p:ext>
            </p:extLst>
          </p:nvPr>
        </p:nvGraphicFramePr>
        <p:xfrm>
          <a:off x="1371600" y="2476500"/>
          <a:ext cx="15773400" cy="2895600"/>
        </p:xfrm>
        <a:graphic>
          <a:graphicData uri="http://schemas.openxmlformats.org/drawingml/2006/table">
            <a:tbl>
              <a:tblPr/>
              <a:tblGrid>
                <a:gridCol w="6705600">
                  <a:extLst>
                    <a:ext uri="{9D8B030D-6E8A-4147-A177-3AD203B41FA5}">
                      <a16:colId xmlns:a16="http://schemas.microsoft.com/office/drawing/2014/main" val="1875972630"/>
                    </a:ext>
                  </a:extLst>
                </a:gridCol>
                <a:gridCol w="9067800">
                  <a:extLst>
                    <a:ext uri="{9D8B030D-6E8A-4147-A177-3AD203B41FA5}">
                      <a16:colId xmlns:a16="http://schemas.microsoft.com/office/drawing/2014/main" val="26993629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 thành phố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Thời gian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608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 Nội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 giờ 30 phút ngày 1 tháng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860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Xin-ga-po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 giờ 30 phút ngày 1 tháng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82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Pa-ri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giờ 30 phút ngày 1 tháng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544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Niu Oóc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30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phút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ngày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4113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831414E-67E2-E7F0-A9CD-7AAED1F12EBC}"/>
              </a:ext>
            </a:extLst>
          </p:cNvPr>
          <p:cNvSpPr txBox="1"/>
          <p:nvPr/>
        </p:nvSpPr>
        <p:spPr>
          <a:xfrm>
            <a:off x="990600" y="5753100"/>
            <a:ext cx="1546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1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0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Hà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11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Niu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Oóc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0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31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</a:p>
          <a:p>
            <a:pPr algn="just"/>
            <a:r>
              <a:rPr lang="en-US" sz="3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12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</a:p>
          <a:p>
            <a:pPr algn="just"/>
            <a:r>
              <a:rPr lang="en-US" sz="3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0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</a:p>
          <a:p>
            <a:pPr algn="just"/>
            <a:r>
              <a:rPr lang="en-US" sz="3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 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31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250202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任意多边形: 形状 200">
            <a:extLst>
              <a:ext uri="{FF2B5EF4-FFF2-40B4-BE49-F238E27FC236}">
                <a16:creationId xmlns:a16="http://schemas.microsoft.com/office/drawing/2014/main" id="{06EB6008-A925-4262-97F4-67C45F9A0F37}"/>
              </a:ext>
            </a:extLst>
          </p:cNvPr>
          <p:cNvSpPr/>
          <p:nvPr/>
        </p:nvSpPr>
        <p:spPr>
          <a:xfrm>
            <a:off x="2636518" y="942303"/>
            <a:ext cx="13014964" cy="9745902"/>
          </a:xfrm>
          <a:custGeom>
            <a:avLst/>
            <a:gdLst>
              <a:gd name="connsiteX0" fmla="*/ 3981147 w 7962294"/>
              <a:gd name="connsiteY0" fmla="*/ 0 h 5962347"/>
              <a:gd name="connsiteX1" fmla="*/ 7962294 w 7962294"/>
              <a:gd name="connsiteY1" fmla="*/ 3981147 h 5962347"/>
              <a:gd name="connsiteX2" fmla="*/ 7481791 w 7962294"/>
              <a:gd name="connsiteY2" fmla="*/ 5878798 h 5962347"/>
              <a:gd name="connsiteX3" fmla="*/ 7431034 w 7962294"/>
              <a:gd name="connsiteY3" fmla="*/ 5962347 h 5962347"/>
              <a:gd name="connsiteX4" fmla="*/ 6768964 w 7962294"/>
              <a:gd name="connsiteY4" fmla="*/ 5962347 h 5962347"/>
              <a:gd name="connsiteX5" fmla="*/ 6819412 w 7962294"/>
              <a:gd name="connsiteY5" fmla="*/ 5894884 h 5962347"/>
              <a:gd name="connsiteX6" fmla="*/ 7403978 w 7962294"/>
              <a:gd name="connsiteY6" fmla="*/ 3981147 h 5962347"/>
              <a:gd name="connsiteX7" fmla="*/ 3981147 w 7962294"/>
              <a:gd name="connsiteY7" fmla="*/ 558316 h 5962347"/>
              <a:gd name="connsiteX8" fmla="*/ 558316 w 7962294"/>
              <a:gd name="connsiteY8" fmla="*/ 3981147 h 5962347"/>
              <a:gd name="connsiteX9" fmla="*/ 1142882 w 7962294"/>
              <a:gd name="connsiteY9" fmla="*/ 5894884 h 5962347"/>
              <a:gd name="connsiteX10" fmla="*/ 1193330 w 7962294"/>
              <a:gd name="connsiteY10" fmla="*/ 5962347 h 5962347"/>
              <a:gd name="connsiteX11" fmla="*/ 531260 w 7962294"/>
              <a:gd name="connsiteY11" fmla="*/ 5962347 h 5962347"/>
              <a:gd name="connsiteX12" fmla="*/ 480503 w 7962294"/>
              <a:gd name="connsiteY12" fmla="*/ 5878798 h 5962347"/>
              <a:gd name="connsiteX13" fmla="*/ 0 w 7962294"/>
              <a:gd name="connsiteY13" fmla="*/ 3981147 h 5962347"/>
              <a:gd name="connsiteX14" fmla="*/ 3981147 w 7962294"/>
              <a:gd name="connsiteY14" fmla="*/ 0 h 596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62294" h="5962347">
                <a:moveTo>
                  <a:pt x="3981147" y="0"/>
                </a:moveTo>
                <a:cubicBezTo>
                  <a:pt x="6179874" y="0"/>
                  <a:pt x="7962294" y="1782420"/>
                  <a:pt x="7962294" y="3981147"/>
                </a:cubicBezTo>
                <a:cubicBezTo>
                  <a:pt x="7962294" y="4668249"/>
                  <a:pt x="7788230" y="5314697"/>
                  <a:pt x="7481791" y="5878798"/>
                </a:cubicBezTo>
                <a:lnTo>
                  <a:pt x="7431034" y="5962347"/>
                </a:lnTo>
                <a:lnTo>
                  <a:pt x="6768964" y="5962347"/>
                </a:lnTo>
                <a:lnTo>
                  <a:pt x="6819412" y="5894884"/>
                </a:lnTo>
                <a:cubicBezTo>
                  <a:pt x="7188477" y="5348597"/>
                  <a:pt x="7403978" y="4690039"/>
                  <a:pt x="7403978" y="3981147"/>
                </a:cubicBezTo>
                <a:cubicBezTo>
                  <a:pt x="7403978" y="2090770"/>
                  <a:pt x="5871524" y="558316"/>
                  <a:pt x="3981147" y="558316"/>
                </a:cubicBezTo>
                <a:cubicBezTo>
                  <a:pt x="2090770" y="558316"/>
                  <a:pt x="558316" y="2090770"/>
                  <a:pt x="558316" y="3981147"/>
                </a:cubicBezTo>
                <a:cubicBezTo>
                  <a:pt x="558316" y="4690039"/>
                  <a:pt x="773818" y="5348597"/>
                  <a:pt x="1142882" y="5894884"/>
                </a:cubicBezTo>
                <a:lnTo>
                  <a:pt x="1193330" y="5962347"/>
                </a:lnTo>
                <a:lnTo>
                  <a:pt x="531260" y="5962347"/>
                </a:lnTo>
                <a:lnTo>
                  <a:pt x="480503" y="5878798"/>
                </a:lnTo>
                <a:cubicBezTo>
                  <a:pt x="174065" y="5314697"/>
                  <a:pt x="0" y="4668249"/>
                  <a:pt x="0" y="3981147"/>
                </a:cubicBezTo>
                <a:cubicBezTo>
                  <a:pt x="0" y="1782420"/>
                  <a:pt x="1782420" y="0"/>
                  <a:pt x="3981147" y="0"/>
                </a:cubicBezTo>
                <a:close/>
              </a:path>
            </a:pathLst>
          </a:custGeom>
          <a:solidFill>
            <a:srgbClr val="EEB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2" tIns="68546" rIns="137092" bIns="68546" rtlCol="0" anchor="ctr"/>
          <a:lstStyle/>
          <a:p>
            <a:pPr marL="0" marR="0" lvl="0" indent="0" algn="ctr" defTabSz="13708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Light"/>
              <a:cs typeface="+mn-cs"/>
            </a:endParaRPr>
          </a:p>
        </p:txBody>
      </p:sp>
      <p:pic>
        <p:nvPicPr>
          <p:cNvPr id="200" name="图片 199">
            <a:extLst>
              <a:ext uri="{FF2B5EF4-FFF2-40B4-BE49-F238E27FC236}">
                <a16:creationId xmlns:a16="http://schemas.microsoft.com/office/drawing/2014/main" id="{048844BE-76D4-436C-8417-C0A3F3E7C8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7" r="9677" b="65714"/>
          <a:stretch/>
        </p:blipFill>
        <p:spPr>
          <a:xfrm>
            <a:off x="-65895" y="-109586"/>
            <a:ext cx="18353898" cy="3177540"/>
          </a:xfrm>
          <a:custGeom>
            <a:avLst/>
            <a:gdLst>
              <a:gd name="connsiteX0" fmla="*/ 0 w 12192000"/>
              <a:gd name="connsiteY0" fmla="*/ 0 h 5511798"/>
              <a:gd name="connsiteX1" fmla="*/ 12192000 w 12192000"/>
              <a:gd name="connsiteY1" fmla="*/ 0 h 5511798"/>
              <a:gd name="connsiteX2" fmla="*/ 12192000 w 12192000"/>
              <a:gd name="connsiteY2" fmla="*/ 5511798 h 5511798"/>
              <a:gd name="connsiteX3" fmla="*/ 0 w 12192000"/>
              <a:gd name="connsiteY3" fmla="*/ 5511798 h 551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511798">
                <a:moveTo>
                  <a:pt x="0" y="0"/>
                </a:moveTo>
                <a:lnTo>
                  <a:pt x="12192000" y="0"/>
                </a:lnTo>
                <a:lnTo>
                  <a:pt x="12192000" y="5511798"/>
                </a:lnTo>
                <a:lnTo>
                  <a:pt x="0" y="5511798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4B05294-1E81-489C-B20B-A6F15E3211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3465"/>
          <a:stretch/>
        </p:blipFill>
        <p:spPr>
          <a:xfrm>
            <a:off x="-81842" y="-135280"/>
            <a:ext cx="18369848" cy="864108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B9E046A-A4B5-4BB7-BB24-EA2BBDD240B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20000"/>
          </a:blip>
          <a:stretch>
            <a:fillRect/>
          </a:stretch>
        </p:blipFill>
        <p:spPr>
          <a:xfrm>
            <a:off x="1510166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D264FEE-1D4A-4B0D-AA0D-774B9A1F26AB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20000"/>
          </a:blip>
          <a:stretch>
            <a:fillRect/>
          </a:stretch>
        </p:blipFill>
        <p:spPr>
          <a:xfrm>
            <a:off x="15135788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11DDE1A9-84EC-49CB-9DF2-BF32B72C46F2}"/>
              </a:ext>
            </a:extLst>
          </p:cNvPr>
          <p:cNvGrpSpPr/>
          <p:nvPr/>
        </p:nvGrpSpPr>
        <p:grpSpPr>
          <a:xfrm>
            <a:off x="7947583" y="196310"/>
            <a:ext cx="2392874" cy="2392872"/>
            <a:chOff x="5298377" y="130870"/>
            <a:chExt cx="1595248" cy="159524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CCDB738-ED80-4F4B-AA03-F846ADDF60B7}"/>
                </a:ext>
              </a:extLst>
            </p:cNvPr>
            <p:cNvGrpSpPr/>
            <p:nvPr/>
          </p:nvGrpSpPr>
          <p:grpSpPr>
            <a:xfrm>
              <a:off x="5298377" y="130870"/>
              <a:ext cx="1595248" cy="1595248"/>
              <a:chOff x="5493419" y="268037"/>
              <a:chExt cx="1205163" cy="1205163"/>
            </a:xfrm>
          </p:grpSpPr>
          <p:sp>
            <p:nvSpPr>
              <p:cNvPr id="5" name="菱形 4">
                <a:extLst>
                  <a:ext uri="{FF2B5EF4-FFF2-40B4-BE49-F238E27FC236}">
                    <a16:creationId xmlns:a16="http://schemas.microsoft.com/office/drawing/2014/main" id="{9AFAC744-9F38-4EDC-B002-A7E2FCEFEAA1}"/>
                  </a:ext>
                </a:extLst>
              </p:cNvPr>
              <p:cNvSpPr/>
              <p:nvPr/>
            </p:nvSpPr>
            <p:spPr>
              <a:xfrm>
                <a:off x="5493419" y="268037"/>
                <a:ext cx="1205163" cy="1205163"/>
              </a:xfrm>
              <a:prstGeom prst="diamond">
                <a:avLst/>
              </a:prstGeom>
              <a:solidFill>
                <a:srgbClr val="CC0808"/>
              </a:solidFill>
              <a:ln>
                <a:noFill/>
              </a:ln>
              <a:effectLst>
                <a:outerShdw blurRad="139700" sx="112000" sy="112000" algn="ctr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Light"/>
                  <a:cs typeface="+mn-cs"/>
                </a:endParaRPr>
              </a:p>
            </p:txBody>
          </p:sp>
          <p:sp>
            <p:nvSpPr>
              <p:cNvPr id="30" name="菱形 29">
                <a:extLst>
                  <a:ext uri="{FF2B5EF4-FFF2-40B4-BE49-F238E27FC236}">
                    <a16:creationId xmlns:a16="http://schemas.microsoft.com/office/drawing/2014/main" id="{CA08E713-3844-43BE-901E-20D96FB9309F}"/>
                  </a:ext>
                </a:extLst>
              </p:cNvPr>
              <p:cNvSpPr/>
              <p:nvPr/>
            </p:nvSpPr>
            <p:spPr>
              <a:xfrm>
                <a:off x="5646417" y="421035"/>
                <a:ext cx="899166" cy="899166"/>
              </a:xfrm>
              <a:prstGeom prst="diamond">
                <a:avLst/>
              </a:prstGeom>
              <a:noFill/>
              <a:ln>
                <a:solidFill>
                  <a:srgbClr val="F1E8C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Light"/>
                  <a:cs typeface="+mn-cs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0F41414-5C4A-4276-869A-3FF50E814450}"/>
                </a:ext>
              </a:extLst>
            </p:cNvPr>
            <p:cNvSpPr txBox="1"/>
            <p:nvPr/>
          </p:nvSpPr>
          <p:spPr>
            <a:xfrm flipV="1">
              <a:off x="5644263" y="548573"/>
              <a:ext cx="807058" cy="882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08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6F0DA"/>
                  </a:solidFill>
                  <a:effectLst/>
                  <a:uLnTx/>
                  <a:uFillTx/>
                  <a:latin typeface="Cambria" panose="02040503050406030204" pitchFamily="18" charset="0"/>
                  <a:ea typeface="字魂110号-武林江湖体" panose="00000500000000000000" pitchFamily="2" charset="-122"/>
                  <a:cs typeface="+mn-cs"/>
                </a:rPr>
                <a:t>福</a:t>
              </a:r>
            </a:p>
          </p:txBody>
        </p:sp>
      </p:grpSp>
      <p:sp>
        <p:nvSpPr>
          <p:cNvPr id="32" name="Google Shape;231;p5"/>
          <p:cNvSpPr/>
          <p:nvPr/>
        </p:nvSpPr>
        <p:spPr>
          <a:xfrm>
            <a:off x="533400" y="266700"/>
            <a:ext cx="17221200" cy="9644510"/>
          </a:xfrm>
          <a:prstGeom prst="roundRect">
            <a:avLst>
              <a:gd name="adj" fmla="val 1261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75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marL="0" marR="0" lvl="0" indent="0" algn="ctr" defTabSz="914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7BDF60-B390-E90E-DAF2-6DB06741D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360362"/>
              </p:ext>
            </p:extLst>
          </p:nvPr>
        </p:nvGraphicFramePr>
        <p:xfrm>
          <a:off x="1143000" y="647700"/>
          <a:ext cx="15773400" cy="2895600"/>
        </p:xfrm>
        <a:graphic>
          <a:graphicData uri="http://schemas.openxmlformats.org/drawingml/2006/table">
            <a:tbl>
              <a:tblPr/>
              <a:tblGrid>
                <a:gridCol w="6705600">
                  <a:extLst>
                    <a:ext uri="{9D8B030D-6E8A-4147-A177-3AD203B41FA5}">
                      <a16:colId xmlns:a16="http://schemas.microsoft.com/office/drawing/2014/main" val="1875972630"/>
                    </a:ext>
                  </a:extLst>
                </a:gridCol>
                <a:gridCol w="9067800">
                  <a:extLst>
                    <a:ext uri="{9D8B030D-6E8A-4147-A177-3AD203B41FA5}">
                      <a16:colId xmlns:a16="http://schemas.microsoft.com/office/drawing/2014/main" val="26993629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 thành phố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Thời gian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608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 Nội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 giờ 30 phút ngày 1 tháng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860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Xin-ga-po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 giờ 30 phút ngày 1 tháng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82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Pa-ri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giờ 30 phút ngày 1 tháng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544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Niu Oóc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30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phút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ngày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4113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7B92FBB-0756-3B31-5A1C-C38AE74FF455}"/>
              </a:ext>
            </a:extLst>
          </p:cNvPr>
          <p:cNvSpPr txBox="1"/>
          <p:nvPr/>
        </p:nvSpPr>
        <p:spPr>
          <a:xfrm>
            <a:off x="1066800" y="3771900"/>
            <a:ext cx="16383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 ở Hà Nội nhanh hơn giờ ở Niu Oóc khoảng thời gian là:</a:t>
            </a:r>
          </a:p>
          <a:p>
            <a:pPr algn="just"/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(8 giờ 30 phút – 0 giờ) + (24 giờ – 21 giờ 30 phút)</a:t>
            </a:r>
          </a:p>
          <a:p>
            <a:pPr algn="just"/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 giờ 30 phút + 2 giờ 30 phút</a:t>
            </a:r>
          </a:p>
          <a:p>
            <a:pPr algn="just"/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11 giờ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Hà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Niu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Oóc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11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51A25B-26D5-6951-2207-E0E0B99FBF0B}"/>
              </a:ext>
            </a:extLst>
          </p:cNvPr>
          <p:cNvSpPr txBox="1"/>
          <p:nvPr/>
        </p:nvSpPr>
        <p:spPr>
          <a:xfrm>
            <a:off x="5791200" y="88011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fr-FR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fr-FR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fr-FR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là: C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3235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图片 199">
            <a:extLst>
              <a:ext uri="{FF2B5EF4-FFF2-40B4-BE49-F238E27FC236}">
                <a16:creationId xmlns:a16="http://schemas.microsoft.com/office/drawing/2014/main" id="{048844BE-76D4-436C-8417-C0A3F3E7C8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7" r="9677" b="65714"/>
          <a:stretch/>
        </p:blipFill>
        <p:spPr>
          <a:xfrm>
            <a:off x="-65895" y="-109586"/>
            <a:ext cx="18353898" cy="3177540"/>
          </a:xfrm>
          <a:custGeom>
            <a:avLst/>
            <a:gdLst>
              <a:gd name="connsiteX0" fmla="*/ 0 w 12192000"/>
              <a:gd name="connsiteY0" fmla="*/ 0 h 5511798"/>
              <a:gd name="connsiteX1" fmla="*/ 12192000 w 12192000"/>
              <a:gd name="connsiteY1" fmla="*/ 0 h 5511798"/>
              <a:gd name="connsiteX2" fmla="*/ 12192000 w 12192000"/>
              <a:gd name="connsiteY2" fmla="*/ 5511798 h 5511798"/>
              <a:gd name="connsiteX3" fmla="*/ 0 w 12192000"/>
              <a:gd name="connsiteY3" fmla="*/ 5511798 h 551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511798">
                <a:moveTo>
                  <a:pt x="0" y="0"/>
                </a:moveTo>
                <a:lnTo>
                  <a:pt x="12192000" y="0"/>
                </a:lnTo>
                <a:lnTo>
                  <a:pt x="12192000" y="5511798"/>
                </a:lnTo>
                <a:lnTo>
                  <a:pt x="0" y="5511798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4B05294-1E81-489C-B20B-A6F15E3211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3465"/>
          <a:stretch/>
        </p:blipFill>
        <p:spPr>
          <a:xfrm>
            <a:off x="-81842" y="-135280"/>
            <a:ext cx="18369848" cy="864108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B9E046A-A4B5-4BB7-BB24-EA2BBDD240B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20000"/>
          </a:blip>
          <a:stretch>
            <a:fillRect/>
          </a:stretch>
        </p:blipFill>
        <p:spPr>
          <a:xfrm>
            <a:off x="1510166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D264FEE-1D4A-4B0D-AA0D-774B9A1F26AB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20000"/>
          </a:blip>
          <a:stretch>
            <a:fillRect/>
          </a:stretch>
        </p:blipFill>
        <p:spPr>
          <a:xfrm>
            <a:off x="15135788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2" name="Google Shape;231;p5"/>
          <p:cNvSpPr/>
          <p:nvPr/>
        </p:nvSpPr>
        <p:spPr>
          <a:xfrm>
            <a:off x="533400" y="266700"/>
            <a:ext cx="17221200" cy="9644510"/>
          </a:xfrm>
          <a:prstGeom prst="roundRect">
            <a:avLst>
              <a:gd name="adj" fmla="val 1261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75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marL="0" marR="0" lvl="0" indent="0" algn="ctr" defTabSz="914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5EDE5-5DAB-0D71-DB68-ACC9EF08E251}"/>
              </a:ext>
            </a:extLst>
          </p:cNvPr>
          <p:cNvSpPr txBox="1"/>
          <p:nvPr/>
        </p:nvSpPr>
        <p:spPr>
          <a:xfrm>
            <a:off x="1066800" y="266700"/>
            <a:ext cx="16383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Tại thời điểm ở Hà Nội là 12 giờ ngày 1 tháng 6 thì ở mỗi thành phố còn lại đang là mấy giờ? Từ đó quan sát tranh rồi cho biết mỗi đồng hồ đang chỉ giờ ở thành phố nào?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F037B5-6F6A-9D57-6563-BAE9DE6250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0" y="2857500"/>
            <a:ext cx="13399537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89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图片 199">
            <a:extLst>
              <a:ext uri="{FF2B5EF4-FFF2-40B4-BE49-F238E27FC236}">
                <a16:creationId xmlns:a16="http://schemas.microsoft.com/office/drawing/2014/main" id="{048844BE-76D4-436C-8417-C0A3F3E7C8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7" r="9677" b="65714"/>
          <a:stretch/>
        </p:blipFill>
        <p:spPr>
          <a:xfrm>
            <a:off x="-65895" y="-109586"/>
            <a:ext cx="18353898" cy="3177540"/>
          </a:xfrm>
          <a:custGeom>
            <a:avLst/>
            <a:gdLst>
              <a:gd name="connsiteX0" fmla="*/ 0 w 12192000"/>
              <a:gd name="connsiteY0" fmla="*/ 0 h 5511798"/>
              <a:gd name="connsiteX1" fmla="*/ 12192000 w 12192000"/>
              <a:gd name="connsiteY1" fmla="*/ 0 h 5511798"/>
              <a:gd name="connsiteX2" fmla="*/ 12192000 w 12192000"/>
              <a:gd name="connsiteY2" fmla="*/ 5511798 h 5511798"/>
              <a:gd name="connsiteX3" fmla="*/ 0 w 12192000"/>
              <a:gd name="connsiteY3" fmla="*/ 5511798 h 551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511798">
                <a:moveTo>
                  <a:pt x="0" y="0"/>
                </a:moveTo>
                <a:lnTo>
                  <a:pt x="12192000" y="0"/>
                </a:lnTo>
                <a:lnTo>
                  <a:pt x="12192000" y="5511798"/>
                </a:lnTo>
                <a:lnTo>
                  <a:pt x="0" y="5511798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4B05294-1E81-489C-B20B-A6F15E3211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3465"/>
          <a:stretch/>
        </p:blipFill>
        <p:spPr>
          <a:xfrm>
            <a:off x="-81842" y="-135280"/>
            <a:ext cx="18369848" cy="864108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B9E046A-A4B5-4BB7-BB24-EA2BBDD240B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20000"/>
          </a:blip>
          <a:stretch>
            <a:fillRect/>
          </a:stretch>
        </p:blipFill>
        <p:spPr>
          <a:xfrm>
            <a:off x="1510166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D264FEE-1D4A-4B0D-AA0D-774B9A1F26AB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20000"/>
          </a:blip>
          <a:stretch>
            <a:fillRect/>
          </a:stretch>
        </p:blipFill>
        <p:spPr>
          <a:xfrm>
            <a:off x="15135788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2" name="Google Shape;231;p5"/>
          <p:cNvSpPr/>
          <p:nvPr/>
        </p:nvSpPr>
        <p:spPr>
          <a:xfrm>
            <a:off x="533400" y="266700"/>
            <a:ext cx="17221200" cy="9644510"/>
          </a:xfrm>
          <a:prstGeom prst="roundRect">
            <a:avLst>
              <a:gd name="adj" fmla="val 1261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75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marL="0" marR="0" lvl="0" indent="0" algn="ctr" defTabSz="914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5EDE5-5DAB-0D71-DB68-ACC9EF08E251}"/>
              </a:ext>
            </a:extLst>
          </p:cNvPr>
          <p:cNvSpPr txBox="1"/>
          <p:nvPr/>
        </p:nvSpPr>
        <p:spPr>
          <a:xfrm>
            <a:off x="990600" y="266700"/>
            <a:ext cx="16383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 ở Hà Nội chậm hơn giờ ở Xin-ga-po khoảng thời gian là:</a:t>
            </a:r>
          </a:p>
          <a:p>
            <a:pPr lvl="0" algn="ctr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giờ 30 phút – 8 giờ 30 phút = 1 giờ</a:t>
            </a:r>
          </a:p>
          <a:p>
            <a:pPr lvl="0" algn="ctr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 ở Hà Nội nhanh hơn giờ ở Pa-ri khoảng thời gian là:</a:t>
            </a:r>
          </a:p>
          <a:p>
            <a:pPr lvl="0" algn="ctr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giờ 30 phút – 3 giờ 30 phút = 5 giờ</a:t>
            </a:r>
          </a:p>
          <a:p>
            <a:pPr lvl="0" algn="ctr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Tại thời điểm ở Hà Nội là 12 giờ ngày 1 tháng 6 thì:</a:t>
            </a:r>
          </a:p>
          <a:p>
            <a:pPr lvl="0" algn="ctr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Xin-ga-po là: 12 giờ + 1 giờ = 13 giờ (ngày 1 tháng 6)</a:t>
            </a:r>
          </a:p>
          <a:p>
            <a:pPr lvl="0" algn="ctr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Pa-ri là: 12 giờ – 5 giờ = 7 giờ (ngày 1 tháng 6)</a:t>
            </a:r>
          </a:p>
          <a:p>
            <a:pPr lvl="0" algn="ctr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Niu Oóc là: 12 giờ – 11 giờ = 1 giờ (ngày 1 tháng 6)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10DEBA-8BAD-42BA-A721-099DA05513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5372100"/>
            <a:ext cx="9741937" cy="4210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7D4324-9732-4F45-D3B9-465113970036}"/>
              </a:ext>
            </a:extLst>
          </p:cNvPr>
          <p:cNvSpPr txBox="1"/>
          <p:nvPr/>
        </p:nvSpPr>
        <p:spPr>
          <a:xfrm>
            <a:off x="7010400" y="91821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Pa-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9373E1-DE71-8B4A-6546-0417B18C2F72}"/>
              </a:ext>
            </a:extLst>
          </p:cNvPr>
          <p:cNvSpPr txBox="1"/>
          <p:nvPr/>
        </p:nvSpPr>
        <p:spPr>
          <a:xfrm>
            <a:off x="9144000" y="91059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Niu Oóc 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84C58A-CE58-B55A-BD02-6534FBAE108E}"/>
              </a:ext>
            </a:extLst>
          </p:cNvPr>
          <p:cNvSpPr txBox="1"/>
          <p:nvPr/>
        </p:nvSpPr>
        <p:spPr>
          <a:xfrm>
            <a:off x="11582400" y="91059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Xin-ga-po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11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588"/>
            <a:ext cx="18362614" cy="1029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5">
            <a:hlinkClick r:id="" action="ppaction://noaction"/>
            <a:extLst>
              <a:ext uri="{FF2B5EF4-FFF2-40B4-BE49-F238E27FC236}">
                <a16:creationId xmlns:a16="http://schemas.microsoft.com/office/drawing/2014/main" id="{11187A09-6A63-440E-BA4C-FE68D3E652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086600" y="6286503"/>
            <a:ext cx="3802460" cy="4190042"/>
          </a:xfrm>
          <a:prstGeom prst="rect">
            <a:avLst/>
          </a:prstGeom>
        </p:spPr>
      </p:pic>
      <p:pic>
        <p:nvPicPr>
          <p:cNvPr id="4" name="Picture 3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id="{2FF7EE5F-4019-1634-1BD2-B7B5622B59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95700"/>
            <a:ext cx="8823535" cy="299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35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任意多边形: 形状 200">
            <a:extLst>
              <a:ext uri="{FF2B5EF4-FFF2-40B4-BE49-F238E27FC236}">
                <a16:creationId xmlns:a16="http://schemas.microsoft.com/office/drawing/2014/main" id="{06EB6008-A925-4262-97F4-67C45F9A0F37}"/>
              </a:ext>
            </a:extLst>
          </p:cNvPr>
          <p:cNvSpPr/>
          <p:nvPr/>
        </p:nvSpPr>
        <p:spPr>
          <a:xfrm>
            <a:off x="2636518" y="942303"/>
            <a:ext cx="13014964" cy="9745902"/>
          </a:xfrm>
          <a:custGeom>
            <a:avLst/>
            <a:gdLst>
              <a:gd name="connsiteX0" fmla="*/ 3981147 w 7962294"/>
              <a:gd name="connsiteY0" fmla="*/ 0 h 5962347"/>
              <a:gd name="connsiteX1" fmla="*/ 7962294 w 7962294"/>
              <a:gd name="connsiteY1" fmla="*/ 3981147 h 5962347"/>
              <a:gd name="connsiteX2" fmla="*/ 7481791 w 7962294"/>
              <a:gd name="connsiteY2" fmla="*/ 5878798 h 5962347"/>
              <a:gd name="connsiteX3" fmla="*/ 7431034 w 7962294"/>
              <a:gd name="connsiteY3" fmla="*/ 5962347 h 5962347"/>
              <a:gd name="connsiteX4" fmla="*/ 6768964 w 7962294"/>
              <a:gd name="connsiteY4" fmla="*/ 5962347 h 5962347"/>
              <a:gd name="connsiteX5" fmla="*/ 6819412 w 7962294"/>
              <a:gd name="connsiteY5" fmla="*/ 5894884 h 5962347"/>
              <a:gd name="connsiteX6" fmla="*/ 7403978 w 7962294"/>
              <a:gd name="connsiteY6" fmla="*/ 3981147 h 5962347"/>
              <a:gd name="connsiteX7" fmla="*/ 3981147 w 7962294"/>
              <a:gd name="connsiteY7" fmla="*/ 558316 h 5962347"/>
              <a:gd name="connsiteX8" fmla="*/ 558316 w 7962294"/>
              <a:gd name="connsiteY8" fmla="*/ 3981147 h 5962347"/>
              <a:gd name="connsiteX9" fmla="*/ 1142882 w 7962294"/>
              <a:gd name="connsiteY9" fmla="*/ 5894884 h 5962347"/>
              <a:gd name="connsiteX10" fmla="*/ 1193330 w 7962294"/>
              <a:gd name="connsiteY10" fmla="*/ 5962347 h 5962347"/>
              <a:gd name="connsiteX11" fmla="*/ 531260 w 7962294"/>
              <a:gd name="connsiteY11" fmla="*/ 5962347 h 5962347"/>
              <a:gd name="connsiteX12" fmla="*/ 480503 w 7962294"/>
              <a:gd name="connsiteY12" fmla="*/ 5878798 h 5962347"/>
              <a:gd name="connsiteX13" fmla="*/ 0 w 7962294"/>
              <a:gd name="connsiteY13" fmla="*/ 3981147 h 5962347"/>
              <a:gd name="connsiteX14" fmla="*/ 3981147 w 7962294"/>
              <a:gd name="connsiteY14" fmla="*/ 0 h 596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62294" h="5962347">
                <a:moveTo>
                  <a:pt x="3981147" y="0"/>
                </a:moveTo>
                <a:cubicBezTo>
                  <a:pt x="6179874" y="0"/>
                  <a:pt x="7962294" y="1782420"/>
                  <a:pt x="7962294" y="3981147"/>
                </a:cubicBezTo>
                <a:cubicBezTo>
                  <a:pt x="7962294" y="4668249"/>
                  <a:pt x="7788230" y="5314697"/>
                  <a:pt x="7481791" y="5878798"/>
                </a:cubicBezTo>
                <a:lnTo>
                  <a:pt x="7431034" y="5962347"/>
                </a:lnTo>
                <a:lnTo>
                  <a:pt x="6768964" y="5962347"/>
                </a:lnTo>
                <a:lnTo>
                  <a:pt x="6819412" y="5894884"/>
                </a:lnTo>
                <a:cubicBezTo>
                  <a:pt x="7188477" y="5348597"/>
                  <a:pt x="7403978" y="4690039"/>
                  <a:pt x="7403978" y="3981147"/>
                </a:cubicBezTo>
                <a:cubicBezTo>
                  <a:pt x="7403978" y="2090770"/>
                  <a:pt x="5871524" y="558316"/>
                  <a:pt x="3981147" y="558316"/>
                </a:cubicBezTo>
                <a:cubicBezTo>
                  <a:pt x="2090770" y="558316"/>
                  <a:pt x="558316" y="2090770"/>
                  <a:pt x="558316" y="3981147"/>
                </a:cubicBezTo>
                <a:cubicBezTo>
                  <a:pt x="558316" y="4690039"/>
                  <a:pt x="773818" y="5348597"/>
                  <a:pt x="1142882" y="5894884"/>
                </a:cubicBezTo>
                <a:lnTo>
                  <a:pt x="1193330" y="5962347"/>
                </a:lnTo>
                <a:lnTo>
                  <a:pt x="531260" y="5962347"/>
                </a:lnTo>
                <a:lnTo>
                  <a:pt x="480503" y="5878798"/>
                </a:lnTo>
                <a:cubicBezTo>
                  <a:pt x="174065" y="5314697"/>
                  <a:pt x="0" y="4668249"/>
                  <a:pt x="0" y="3981147"/>
                </a:cubicBezTo>
                <a:cubicBezTo>
                  <a:pt x="0" y="1782420"/>
                  <a:pt x="1782420" y="0"/>
                  <a:pt x="3981147" y="0"/>
                </a:cubicBezTo>
                <a:close/>
              </a:path>
            </a:pathLst>
          </a:custGeom>
          <a:solidFill>
            <a:srgbClr val="EEB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2" tIns="68546" rIns="137092" bIns="68546" rtlCol="0" anchor="ctr"/>
          <a:lstStyle/>
          <a:p>
            <a:pPr marL="0" marR="0" lvl="0" indent="0" algn="ctr" defTabSz="13708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/>
              <a:cs typeface="+mn-cs"/>
            </a:endParaRPr>
          </a:p>
        </p:txBody>
      </p:sp>
      <p:pic>
        <p:nvPicPr>
          <p:cNvPr id="200" name="图片 199">
            <a:extLst>
              <a:ext uri="{FF2B5EF4-FFF2-40B4-BE49-F238E27FC236}">
                <a16:creationId xmlns:a16="http://schemas.microsoft.com/office/drawing/2014/main" id="{048844BE-76D4-436C-8417-C0A3F3E7C8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7" r="9677" b="65714"/>
          <a:stretch/>
        </p:blipFill>
        <p:spPr>
          <a:xfrm>
            <a:off x="-65895" y="-109586"/>
            <a:ext cx="18353898" cy="3177540"/>
          </a:xfrm>
          <a:custGeom>
            <a:avLst/>
            <a:gdLst>
              <a:gd name="connsiteX0" fmla="*/ 0 w 12192000"/>
              <a:gd name="connsiteY0" fmla="*/ 0 h 5511798"/>
              <a:gd name="connsiteX1" fmla="*/ 12192000 w 12192000"/>
              <a:gd name="connsiteY1" fmla="*/ 0 h 5511798"/>
              <a:gd name="connsiteX2" fmla="*/ 12192000 w 12192000"/>
              <a:gd name="connsiteY2" fmla="*/ 5511798 h 5511798"/>
              <a:gd name="connsiteX3" fmla="*/ 0 w 12192000"/>
              <a:gd name="connsiteY3" fmla="*/ 5511798 h 551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511798">
                <a:moveTo>
                  <a:pt x="0" y="0"/>
                </a:moveTo>
                <a:lnTo>
                  <a:pt x="12192000" y="0"/>
                </a:lnTo>
                <a:lnTo>
                  <a:pt x="12192000" y="5511798"/>
                </a:lnTo>
                <a:lnTo>
                  <a:pt x="0" y="5511798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4B05294-1E81-489C-B20B-A6F15E3211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3465"/>
          <a:stretch/>
        </p:blipFill>
        <p:spPr>
          <a:xfrm>
            <a:off x="-81842" y="-135280"/>
            <a:ext cx="18369848" cy="8641080"/>
          </a:xfrm>
          <a:prstGeom prst="rect">
            <a:avLst/>
          </a:prstGeom>
        </p:spPr>
      </p:pic>
      <p:pic>
        <p:nvPicPr>
          <p:cNvPr id="202" name="图片 201">
            <a:extLst>
              <a:ext uri="{FF2B5EF4-FFF2-40B4-BE49-F238E27FC236}">
                <a16:creationId xmlns:a16="http://schemas.microsoft.com/office/drawing/2014/main" id="{5D96E13C-A163-4EEB-9971-5FC02DFB62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5" b="3575"/>
          <a:stretch/>
        </p:blipFill>
        <p:spPr>
          <a:xfrm>
            <a:off x="0" y="6309373"/>
            <a:ext cx="18288000" cy="3977642"/>
          </a:xfrm>
          <a:custGeom>
            <a:avLst/>
            <a:gdLst>
              <a:gd name="connsiteX0" fmla="*/ 0 w 12192000"/>
              <a:gd name="connsiteY0" fmla="*/ 0 h 3419517"/>
              <a:gd name="connsiteX1" fmla="*/ 12192000 w 12192000"/>
              <a:gd name="connsiteY1" fmla="*/ 0 h 3419517"/>
              <a:gd name="connsiteX2" fmla="*/ 12192000 w 12192000"/>
              <a:gd name="connsiteY2" fmla="*/ 3419517 h 3419517"/>
              <a:gd name="connsiteX3" fmla="*/ 0 w 12192000"/>
              <a:gd name="connsiteY3" fmla="*/ 3419517 h 341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19517">
                <a:moveTo>
                  <a:pt x="0" y="0"/>
                </a:moveTo>
                <a:lnTo>
                  <a:pt x="12192000" y="0"/>
                </a:lnTo>
                <a:lnTo>
                  <a:pt x="12192000" y="3419517"/>
                </a:lnTo>
                <a:lnTo>
                  <a:pt x="0" y="3419517"/>
                </a:lnTo>
                <a:close/>
              </a:path>
            </a:pathLst>
          </a:cu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1689B915-E25F-42C5-BBC7-B651AD1AFC6F}"/>
              </a:ext>
            </a:extLst>
          </p:cNvPr>
          <p:cNvSpPr/>
          <p:nvPr/>
        </p:nvSpPr>
        <p:spPr>
          <a:xfrm>
            <a:off x="19446044" y="4549747"/>
            <a:ext cx="1745232" cy="692430"/>
          </a:xfrm>
          <a:prstGeom prst="rect">
            <a:avLst/>
          </a:prstGeom>
        </p:spPr>
        <p:txBody>
          <a:bodyPr wrap="square" lIns="137092" tIns="68546" rIns="137092" bIns="68546">
            <a:spAutoFit/>
          </a:bodyPr>
          <a:lstStyle/>
          <a:p>
            <a:pPr marL="0" marR="0" lvl="0" indent="0" algn="l" defTabSz="13708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1E8C5"/>
                </a:solidFill>
                <a:effectLst/>
                <a:uLnTx/>
                <a:uFillTx/>
                <a:latin typeface="思源黑体 Light"/>
                <a:ea typeface="思源黑体 Light"/>
                <a:cs typeface="+mn-cs"/>
              </a:rPr>
              <a:t>Family reunion dinner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1E8C5"/>
              </a:solidFill>
              <a:effectLst/>
              <a:uLnTx/>
              <a:uFillTx/>
              <a:latin typeface="思源黑体 Light"/>
              <a:ea typeface="思源黑体 Light"/>
              <a:cs typeface="+mn-cs"/>
            </a:endParaRPr>
          </a:p>
        </p:txBody>
      </p:sp>
      <p:pic>
        <p:nvPicPr>
          <p:cNvPr id="21" name="图形 20">
            <a:extLst>
              <a:ext uri="{FF2B5EF4-FFF2-40B4-BE49-F238E27FC236}">
                <a16:creationId xmlns:a16="http://schemas.microsoft.com/office/drawing/2014/main" id="{177F5716-F992-4CC2-A5A9-E4F5ACC25C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29691">
            <a:off x="15257061" y="4625479"/>
            <a:ext cx="2175526" cy="217552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B9E046A-A4B5-4BB7-BB24-EA2BBDD240B5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20000" contrast="20000"/>
          </a:blip>
          <a:stretch>
            <a:fillRect/>
          </a:stretch>
        </p:blipFill>
        <p:spPr>
          <a:xfrm>
            <a:off x="1510166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D264FEE-1D4A-4B0D-AA0D-774B9A1F26AB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20000" contrast="20000"/>
          </a:blip>
          <a:stretch>
            <a:fillRect/>
          </a:stretch>
        </p:blipFill>
        <p:spPr>
          <a:xfrm>
            <a:off x="15135788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11DDE1A9-84EC-49CB-9DF2-BF32B72C46F2}"/>
              </a:ext>
            </a:extLst>
          </p:cNvPr>
          <p:cNvGrpSpPr/>
          <p:nvPr/>
        </p:nvGrpSpPr>
        <p:grpSpPr>
          <a:xfrm>
            <a:off x="7947583" y="196310"/>
            <a:ext cx="2392874" cy="2392872"/>
            <a:chOff x="5298377" y="130870"/>
            <a:chExt cx="1595248" cy="159524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CCDB738-ED80-4F4B-AA03-F846ADDF60B7}"/>
                </a:ext>
              </a:extLst>
            </p:cNvPr>
            <p:cNvGrpSpPr/>
            <p:nvPr/>
          </p:nvGrpSpPr>
          <p:grpSpPr>
            <a:xfrm>
              <a:off x="5298377" y="130870"/>
              <a:ext cx="1595248" cy="1595248"/>
              <a:chOff x="5493419" y="268037"/>
              <a:chExt cx="1205163" cy="1205163"/>
            </a:xfrm>
          </p:grpSpPr>
          <p:sp>
            <p:nvSpPr>
              <p:cNvPr id="5" name="菱形 4">
                <a:extLst>
                  <a:ext uri="{FF2B5EF4-FFF2-40B4-BE49-F238E27FC236}">
                    <a16:creationId xmlns:a16="http://schemas.microsoft.com/office/drawing/2014/main" id="{9AFAC744-9F38-4EDC-B002-A7E2FCEFEAA1}"/>
                  </a:ext>
                </a:extLst>
              </p:cNvPr>
              <p:cNvSpPr/>
              <p:nvPr/>
            </p:nvSpPr>
            <p:spPr>
              <a:xfrm>
                <a:off x="5493419" y="268037"/>
                <a:ext cx="1205163" cy="1205163"/>
              </a:xfrm>
              <a:prstGeom prst="diamond">
                <a:avLst/>
              </a:prstGeom>
              <a:solidFill>
                <a:srgbClr val="CC0808"/>
              </a:solidFill>
              <a:ln>
                <a:noFill/>
              </a:ln>
              <a:effectLst>
                <a:outerShdw blurRad="139700" sx="112000" sy="112000" algn="ctr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/>
                  <a:cs typeface="+mn-cs"/>
                </a:endParaRPr>
              </a:p>
            </p:txBody>
          </p:sp>
          <p:sp>
            <p:nvSpPr>
              <p:cNvPr id="30" name="菱形 29">
                <a:extLst>
                  <a:ext uri="{FF2B5EF4-FFF2-40B4-BE49-F238E27FC236}">
                    <a16:creationId xmlns:a16="http://schemas.microsoft.com/office/drawing/2014/main" id="{CA08E713-3844-43BE-901E-20D96FB9309F}"/>
                  </a:ext>
                </a:extLst>
              </p:cNvPr>
              <p:cNvSpPr/>
              <p:nvPr/>
            </p:nvSpPr>
            <p:spPr>
              <a:xfrm>
                <a:off x="5646417" y="421035"/>
                <a:ext cx="899166" cy="899166"/>
              </a:xfrm>
              <a:prstGeom prst="diamond">
                <a:avLst/>
              </a:prstGeom>
              <a:noFill/>
              <a:ln>
                <a:solidFill>
                  <a:srgbClr val="F1E8C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/>
                  <a:cs typeface="+mn-cs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0F41414-5C4A-4276-869A-3FF50E814450}"/>
                </a:ext>
              </a:extLst>
            </p:cNvPr>
            <p:cNvSpPr txBox="1"/>
            <p:nvPr/>
          </p:nvSpPr>
          <p:spPr>
            <a:xfrm flipV="1">
              <a:off x="5644263" y="548573"/>
              <a:ext cx="807058" cy="882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08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6F0DA"/>
                  </a:solidFill>
                  <a:effectLst/>
                  <a:uLnTx/>
                  <a:uFillTx/>
                  <a:latin typeface="字魂110号-武林江湖体" panose="00000500000000000000" pitchFamily="2" charset="-122"/>
                  <a:ea typeface="字魂110号-武林江湖体" panose="00000500000000000000" pitchFamily="2" charset="-122"/>
                  <a:cs typeface="+mn-cs"/>
                </a:rPr>
                <a:t>福</a:t>
              </a:r>
            </a:p>
          </p:txBody>
        </p:sp>
      </p:grpSp>
      <p:sp>
        <p:nvSpPr>
          <p:cNvPr id="32" name="Google Shape;231;p5"/>
          <p:cNvSpPr/>
          <p:nvPr/>
        </p:nvSpPr>
        <p:spPr>
          <a:xfrm>
            <a:off x="472420" y="299593"/>
            <a:ext cx="16596380" cy="9644510"/>
          </a:xfrm>
          <a:prstGeom prst="roundRect">
            <a:avLst>
              <a:gd name="adj" fmla="val 1261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75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marL="0" marR="0" lvl="0" indent="0" algn="ctr" defTabSz="914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003" y="6137113"/>
            <a:ext cx="2673461" cy="4533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1BBF97-2586-FB63-2E2D-E4574061EDE3}"/>
              </a:ext>
            </a:extLst>
          </p:cNvPr>
          <p:cNvSpPr txBox="1"/>
          <p:nvPr/>
        </p:nvSpPr>
        <p:spPr>
          <a:xfrm>
            <a:off x="6096000" y="4191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TRỪ SỐ ĐO THỜI GIAN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A5FFC8-35C3-6BA1-09B5-920E921724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1600" y="2095499"/>
            <a:ext cx="14630400" cy="64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19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任意多边形: 形状 200">
            <a:extLst>
              <a:ext uri="{FF2B5EF4-FFF2-40B4-BE49-F238E27FC236}">
                <a16:creationId xmlns:a16="http://schemas.microsoft.com/office/drawing/2014/main" id="{06EB6008-A925-4262-97F4-67C45F9A0F37}"/>
              </a:ext>
            </a:extLst>
          </p:cNvPr>
          <p:cNvSpPr/>
          <p:nvPr/>
        </p:nvSpPr>
        <p:spPr>
          <a:xfrm>
            <a:off x="2636518" y="942303"/>
            <a:ext cx="13014964" cy="9745902"/>
          </a:xfrm>
          <a:custGeom>
            <a:avLst/>
            <a:gdLst>
              <a:gd name="connsiteX0" fmla="*/ 3981147 w 7962294"/>
              <a:gd name="connsiteY0" fmla="*/ 0 h 5962347"/>
              <a:gd name="connsiteX1" fmla="*/ 7962294 w 7962294"/>
              <a:gd name="connsiteY1" fmla="*/ 3981147 h 5962347"/>
              <a:gd name="connsiteX2" fmla="*/ 7481791 w 7962294"/>
              <a:gd name="connsiteY2" fmla="*/ 5878798 h 5962347"/>
              <a:gd name="connsiteX3" fmla="*/ 7431034 w 7962294"/>
              <a:gd name="connsiteY3" fmla="*/ 5962347 h 5962347"/>
              <a:gd name="connsiteX4" fmla="*/ 6768964 w 7962294"/>
              <a:gd name="connsiteY4" fmla="*/ 5962347 h 5962347"/>
              <a:gd name="connsiteX5" fmla="*/ 6819412 w 7962294"/>
              <a:gd name="connsiteY5" fmla="*/ 5894884 h 5962347"/>
              <a:gd name="connsiteX6" fmla="*/ 7403978 w 7962294"/>
              <a:gd name="connsiteY6" fmla="*/ 3981147 h 5962347"/>
              <a:gd name="connsiteX7" fmla="*/ 3981147 w 7962294"/>
              <a:gd name="connsiteY7" fmla="*/ 558316 h 5962347"/>
              <a:gd name="connsiteX8" fmla="*/ 558316 w 7962294"/>
              <a:gd name="connsiteY8" fmla="*/ 3981147 h 5962347"/>
              <a:gd name="connsiteX9" fmla="*/ 1142882 w 7962294"/>
              <a:gd name="connsiteY9" fmla="*/ 5894884 h 5962347"/>
              <a:gd name="connsiteX10" fmla="*/ 1193330 w 7962294"/>
              <a:gd name="connsiteY10" fmla="*/ 5962347 h 5962347"/>
              <a:gd name="connsiteX11" fmla="*/ 531260 w 7962294"/>
              <a:gd name="connsiteY11" fmla="*/ 5962347 h 5962347"/>
              <a:gd name="connsiteX12" fmla="*/ 480503 w 7962294"/>
              <a:gd name="connsiteY12" fmla="*/ 5878798 h 5962347"/>
              <a:gd name="connsiteX13" fmla="*/ 0 w 7962294"/>
              <a:gd name="connsiteY13" fmla="*/ 3981147 h 5962347"/>
              <a:gd name="connsiteX14" fmla="*/ 3981147 w 7962294"/>
              <a:gd name="connsiteY14" fmla="*/ 0 h 596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62294" h="5962347">
                <a:moveTo>
                  <a:pt x="3981147" y="0"/>
                </a:moveTo>
                <a:cubicBezTo>
                  <a:pt x="6179874" y="0"/>
                  <a:pt x="7962294" y="1782420"/>
                  <a:pt x="7962294" y="3981147"/>
                </a:cubicBezTo>
                <a:cubicBezTo>
                  <a:pt x="7962294" y="4668249"/>
                  <a:pt x="7788230" y="5314697"/>
                  <a:pt x="7481791" y="5878798"/>
                </a:cubicBezTo>
                <a:lnTo>
                  <a:pt x="7431034" y="5962347"/>
                </a:lnTo>
                <a:lnTo>
                  <a:pt x="6768964" y="5962347"/>
                </a:lnTo>
                <a:lnTo>
                  <a:pt x="6819412" y="5894884"/>
                </a:lnTo>
                <a:cubicBezTo>
                  <a:pt x="7188477" y="5348597"/>
                  <a:pt x="7403978" y="4690039"/>
                  <a:pt x="7403978" y="3981147"/>
                </a:cubicBezTo>
                <a:cubicBezTo>
                  <a:pt x="7403978" y="2090770"/>
                  <a:pt x="5871524" y="558316"/>
                  <a:pt x="3981147" y="558316"/>
                </a:cubicBezTo>
                <a:cubicBezTo>
                  <a:pt x="2090770" y="558316"/>
                  <a:pt x="558316" y="2090770"/>
                  <a:pt x="558316" y="3981147"/>
                </a:cubicBezTo>
                <a:cubicBezTo>
                  <a:pt x="558316" y="4690039"/>
                  <a:pt x="773818" y="5348597"/>
                  <a:pt x="1142882" y="5894884"/>
                </a:cubicBezTo>
                <a:lnTo>
                  <a:pt x="1193330" y="5962347"/>
                </a:lnTo>
                <a:lnTo>
                  <a:pt x="531260" y="5962347"/>
                </a:lnTo>
                <a:lnTo>
                  <a:pt x="480503" y="5878798"/>
                </a:lnTo>
                <a:cubicBezTo>
                  <a:pt x="174065" y="5314697"/>
                  <a:pt x="0" y="4668249"/>
                  <a:pt x="0" y="3981147"/>
                </a:cubicBezTo>
                <a:cubicBezTo>
                  <a:pt x="0" y="1782420"/>
                  <a:pt x="1782420" y="0"/>
                  <a:pt x="3981147" y="0"/>
                </a:cubicBezTo>
                <a:close/>
              </a:path>
            </a:pathLst>
          </a:custGeom>
          <a:solidFill>
            <a:srgbClr val="EEB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2" tIns="68546" rIns="137092" bIns="68546" rtlCol="0" anchor="ctr"/>
          <a:lstStyle/>
          <a:p>
            <a:pPr marL="0" marR="0" lvl="0" indent="0" algn="ctr" defTabSz="13708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/>
              <a:cs typeface="+mn-cs"/>
            </a:endParaRPr>
          </a:p>
        </p:txBody>
      </p:sp>
      <p:pic>
        <p:nvPicPr>
          <p:cNvPr id="200" name="图片 199">
            <a:extLst>
              <a:ext uri="{FF2B5EF4-FFF2-40B4-BE49-F238E27FC236}">
                <a16:creationId xmlns:a16="http://schemas.microsoft.com/office/drawing/2014/main" id="{048844BE-76D4-436C-8417-C0A3F3E7C8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7" r="9677" b="65714"/>
          <a:stretch/>
        </p:blipFill>
        <p:spPr>
          <a:xfrm>
            <a:off x="-65895" y="-109586"/>
            <a:ext cx="18353898" cy="3177540"/>
          </a:xfrm>
          <a:custGeom>
            <a:avLst/>
            <a:gdLst>
              <a:gd name="connsiteX0" fmla="*/ 0 w 12192000"/>
              <a:gd name="connsiteY0" fmla="*/ 0 h 5511798"/>
              <a:gd name="connsiteX1" fmla="*/ 12192000 w 12192000"/>
              <a:gd name="connsiteY1" fmla="*/ 0 h 5511798"/>
              <a:gd name="connsiteX2" fmla="*/ 12192000 w 12192000"/>
              <a:gd name="connsiteY2" fmla="*/ 5511798 h 5511798"/>
              <a:gd name="connsiteX3" fmla="*/ 0 w 12192000"/>
              <a:gd name="connsiteY3" fmla="*/ 5511798 h 551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511798">
                <a:moveTo>
                  <a:pt x="0" y="0"/>
                </a:moveTo>
                <a:lnTo>
                  <a:pt x="12192000" y="0"/>
                </a:lnTo>
                <a:lnTo>
                  <a:pt x="12192000" y="5511798"/>
                </a:lnTo>
                <a:lnTo>
                  <a:pt x="0" y="5511798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4B05294-1E81-489C-B20B-A6F15E3211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3465"/>
          <a:stretch/>
        </p:blipFill>
        <p:spPr>
          <a:xfrm>
            <a:off x="-81842" y="-135280"/>
            <a:ext cx="18369848" cy="8641080"/>
          </a:xfrm>
          <a:prstGeom prst="rect">
            <a:avLst/>
          </a:prstGeom>
        </p:spPr>
      </p:pic>
      <p:pic>
        <p:nvPicPr>
          <p:cNvPr id="202" name="图片 201">
            <a:extLst>
              <a:ext uri="{FF2B5EF4-FFF2-40B4-BE49-F238E27FC236}">
                <a16:creationId xmlns:a16="http://schemas.microsoft.com/office/drawing/2014/main" id="{5D96E13C-A163-4EEB-9971-5FC02DFB62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5" b="3575"/>
          <a:stretch/>
        </p:blipFill>
        <p:spPr>
          <a:xfrm>
            <a:off x="0" y="6309373"/>
            <a:ext cx="18288000" cy="3977642"/>
          </a:xfrm>
          <a:custGeom>
            <a:avLst/>
            <a:gdLst>
              <a:gd name="connsiteX0" fmla="*/ 0 w 12192000"/>
              <a:gd name="connsiteY0" fmla="*/ 0 h 3419517"/>
              <a:gd name="connsiteX1" fmla="*/ 12192000 w 12192000"/>
              <a:gd name="connsiteY1" fmla="*/ 0 h 3419517"/>
              <a:gd name="connsiteX2" fmla="*/ 12192000 w 12192000"/>
              <a:gd name="connsiteY2" fmla="*/ 3419517 h 3419517"/>
              <a:gd name="connsiteX3" fmla="*/ 0 w 12192000"/>
              <a:gd name="connsiteY3" fmla="*/ 3419517 h 341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19517">
                <a:moveTo>
                  <a:pt x="0" y="0"/>
                </a:moveTo>
                <a:lnTo>
                  <a:pt x="12192000" y="0"/>
                </a:lnTo>
                <a:lnTo>
                  <a:pt x="12192000" y="3419517"/>
                </a:lnTo>
                <a:lnTo>
                  <a:pt x="0" y="3419517"/>
                </a:lnTo>
                <a:close/>
              </a:path>
            </a:pathLst>
          </a:cu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1689B915-E25F-42C5-BBC7-B651AD1AFC6F}"/>
              </a:ext>
            </a:extLst>
          </p:cNvPr>
          <p:cNvSpPr/>
          <p:nvPr/>
        </p:nvSpPr>
        <p:spPr>
          <a:xfrm>
            <a:off x="19446044" y="4549747"/>
            <a:ext cx="1745232" cy="692430"/>
          </a:xfrm>
          <a:prstGeom prst="rect">
            <a:avLst/>
          </a:prstGeom>
        </p:spPr>
        <p:txBody>
          <a:bodyPr wrap="square" lIns="137092" tIns="68546" rIns="137092" bIns="68546">
            <a:spAutoFit/>
          </a:bodyPr>
          <a:lstStyle/>
          <a:p>
            <a:pPr marL="0" marR="0" lvl="0" indent="0" algn="l" defTabSz="13708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1E8C5"/>
                </a:solidFill>
                <a:effectLst/>
                <a:uLnTx/>
                <a:uFillTx/>
                <a:latin typeface="思源黑体 Light"/>
                <a:ea typeface="思源黑体 Light"/>
                <a:cs typeface="+mn-cs"/>
              </a:rPr>
              <a:t>Family reunion dinner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1E8C5"/>
              </a:solidFill>
              <a:effectLst/>
              <a:uLnTx/>
              <a:uFillTx/>
              <a:latin typeface="思源黑体 Light"/>
              <a:ea typeface="思源黑体 Light"/>
              <a:cs typeface="+mn-cs"/>
            </a:endParaRPr>
          </a:p>
        </p:txBody>
      </p:sp>
      <p:pic>
        <p:nvPicPr>
          <p:cNvPr id="21" name="图形 20">
            <a:extLst>
              <a:ext uri="{FF2B5EF4-FFF2-40B4-BE49-F238E27FC236}">
                <a16:creationId xmlns:a16="http://schemas.microsoft.com/office/drawing/2014/main" id="{177F5716-F992-4CC2-A5A9-E4F5ACC25C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29691">
            <a:off x="15257061" y="4625479"/>
            <a:ext cx="2175526" cy="217552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B9E046A-A4B5-4BB7-BB24-EA2BBDD240B5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20000" contrast="20000"/>
          </a:blip>
          <a:stretch>
            <a:fillRect/>
          </a:stretch>
        </p:blipFill>
        <p:spPr>
          <a:xfrm>
            <a:off x="1510166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D264FEE-1D4A-4B0D-AA0D-774B9A1F26AB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20000" contrast="20000"/>
          </a:blip>
          <a:stretch>
            <a:fillRect/>
          </a:stretch>
        </p:blipFill>
        <p:spPr>
          <a:xfrm>
            <a:off x="15135788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11DDE1A9-84EC-49CB-9DF2-BF32B72C46F2}"/>
              </a:ext>
            </a:extLst>
          </p:cNvPr>
          <p:cNvGrpSpPr/>
          <p:nvPr/>
        </p:nvGrpSpPr>
        <p:grpSpPr>
          <a:xfrm>
            <a:off x="7947583" y="196310"/>
            <a:ext cx="2392874" cy="2392872"/>
            <a:chOff x="5298377" y="130870"/>
            <a:chExt cx="1595248" cy="159524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CCDB738-ED80-4F4B-AA03-F846ADDF60B7}"/>
                </a:ext>
              </a:extLst>
            </p:cNvPr>
            <p:cNvGrpSpPr/>
            <p:nvPr/>
          </p:nvGrpSpPr>
          <p:grpSpPr>
            <a:xfrm>
              <a:off x="5298377" y="130870"/>
              <a:ext cx="1595248" cy="1595248"/>
              <a:chOff x="5493419" y="268037"/>
              <a:chExt cx="1205163" cy="1205163"/>
            </a:xfrm>
          </p:grpSpPr>
          <p:sp>
            <p:nvSpPr>
              <p:cNvPr id="5" name="菱形 4">
                <a:extLst>
                  <a:ext uri="{FF2B5EF4-FFF2-40B4-BE49-F238E27FC236}">
                    <a16:creationId xmlns:a16="http://schemas.microsoft.com/office/drawing/2014/main" id="{9AFAC744-9F38-4EDC-B002-A7E2FCEFEAA1}"/>
                  </a:ext>
                </a:extLst>
              </p:cNvPr>
              <p:cNvSpPr/>
              <p:nvPr/>
            </p:nvSpPr>
            <p:spPr>
              <a:xfrm>
                <a:off x="5493419" y="268037"/>
                <a:ext cx="1205163" cy="1205163"/>
              </a:xfrm>
              <a:prstGeom prst="diamond">
                <a:avLst/>
              </a:prstGeom>
              <a:solidFill>
                <a:srgbClr val="CC0808"/>
              </a:solidFill>
              <a:ln>
                <a:noFill/>
              </a:ln>
              <a:effectLst>
                <a:outerShdw blurRad="139700" sx="112000" sy="112000" algn="ctr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/>
                  <a:cs typeface="+mn-cs"/>
                </a:endParaRPr>
              </a:p>
            </p:txBody>
          </p:sp>
          <p:sp>
            <p:nvSpPr>
              <p:cNvPr id="30" name="菱形 29">
                <a:extLst>
                  <a:ext uri="{FF2B5EF4-FFF2-40B4-BE49-F238E27FC236}">
                    <a16:creationId xmlns:a16="http://schemas.microsoft.com/office/drawing/2014/main" id="{CA08E713-3844-43BE-901E-20D96FB9309F}"/>
                  </a:ext>
                </a:extLst>
              </p:cNvPr>
              <p:cNvSpPr/>
              <p:nvPr/>
            </p:nvSpPr>
            <p:spPr>
              <a:xfrm>
                <a:off x="5646417" y="421035"/>
                <a:ext cx="899166" cy="899166"/>
              </a:xfrm>
              <a:prstGeom prst="diamond">
                <a:avLst/>
              </a:prstGeom>
              <a:noFill/>
              <a:ln>
                <a:solidFill>
                  <a:srgbClr val="F1E8C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/>
                  <a:cs typeface="+mn-cs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0F41414-5C4A-4276-869A-3FF50E814450}"/>
                </a:ext>
              </a:extLst>
            </p:cNvPr>
            <p:cNvSpPr txBox="1"/>
            <p:nvPr/>
          </p:nvSpPr>
          <p:spPr>
            <a:xfrm flipV="1">
              <a:off x="5644263" y="548573"/>
              <a:ext cx="807058" cy="882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08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6F0DA"/>
                  </a:solidFill>
                  <a:effectLst/>
                  <a:uLnTx/>
                  <a:uFillTx/>
                  <a:latin typeface="字魂110号-武林江湖体" panose="00000500000000000000" pitchFamily="2" charset="-122"/>
                  <a:ea typeface="字魂110号-武林江湖体" panose="00000500000000000000" pitchFamily="2" charset="-122"/>
                  <a:cs typeface="+mn-cs"/>
                </a:rPr>
                <a:t>福</a:t>
              </a:r>
            </a:p>
          </p:txBody>
        </p:sp>
      </p:grpSp>
      <p:sp>
        <p:nvSpPr>
          <p:cNvPr id="32" name="Google Shape;231;p5"/>
          <p:cNvSpPr/>
          <p:nvPr/>
        </p:nvSpPr>
        <p:spPr>
          <a:xfrm>
            <a:off x="472420" y="299593"/>
            <a:ext cx="16596380" cy="9644510"/>
          </a:xfrm>
          <a:prstGeom prst="roundRect">
            <a:avLst>
              <a:gd name="adj" fmla="val 1261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75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marL="0" marR="0" lvl="0" indent="0" algn="ctr" defTabSz="914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003" y="6137113"/>
            <a:ext cx="2673461" cy="453385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8CA0C00-41E2-7FD7-15C4-D2736972B91B}"/>
              </a:ext>
            </a:extLst>
          </p:cNvPr>
          <p:cNvSpPr/>
          <p:nvPr/>
        </p:nvSpPr>
        <p:spPr>
          <a:xfrm>
            <a:off x="4419600" y="571500"/>
            <a:ext cx="853440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- 9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5A439-5779-5E5B-8FFA-3BD22A87349B}"/>
              </a:ext>
            </a:extLst>
          </p:cNvPr>
          <p:cNvSpPr txBox="1"/>
          <p:nvPr/>
        </p:nvSpPr>
        <p:spPr>
          <a:xfrm>
            <a:off x="4988593" y="2095500"/>
            <a:ext cx="8023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 defTabSz="1371600"/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9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615CB4-BF7E-86EB-5554-3C8F05AA7F6E}"/>
              </a:ext>
            </a:extLst>
          </p:cNvPr>
          <p:cNvCxnSpPr/>
          <p:nvPr/>
        </p:nvCxnSpPr>
        <p:spPr>
          <a:xfrm>
            <a:off x="7080283" y="3895725"/>
            <a:ext cx="4166235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29F3EF9-BB82-E00C-24E4-76E333C643DD}"/>
              </a:ext>
            </a:extLst>
          </p:cNvPr>
          <p:cNvSpPr txBox="1"/>
          <p:nvPr/>
        </p:nvSpPr>
        <p:spPr>
          <a:xfrm>
            <a:off x="6120163" y="2678430"/>
            <a:ext cx="788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CD82A7-D985-A81E-8D67-AB9A6B09FB45}"/>
              </a:ext>
            </a:extLst>
          </p:cNvPr>
          <p:cNvSpPr txBox="1"/>
          <p:nvPr/>
        </p:nvSpPr>
        <p:spPr>
          <a:xfrm>
            <a:off x="5125753" y="3912870"/>
            <a:ext cx="8023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5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3BB965-4B81-0FA6-18F3-7F6D6540B6E5}"/>
              </a:ext>
            </a:extLst>
          </p:cNvPr>
          <p:cNvSpPr txBox="1"/>
          <p:nvPr/>
        </p:nvSpPr>
        <p:spPr>
          <a:xfrm>
            <a:off x="1600200" y="5448300"/>
            <a:ext cx="16922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- 9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92F365A-6A33-ED3D-54E3-C3DA1AE564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0800" y="0"/>
            <a:ext cx="2228552" cy="2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16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588"/>
            <a:ext cx="18362614" cy="1029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5">
            <a:hlinkClick r:id="" action="ppaction://noaction"/>
            <a:extLst>
              <a:ext uri="{FF2B5EF4-FFF2-40B4-BE49-F238E27FC236}">
                <a16:creationId xmlns:a16="http://schemas.microsoft.com/office/drawing/2014/main" id="{11187A09-6A63-440E-BA4C-FE68D3E652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086600" y="6286503"/>
            <a:ext cx="3802460" cy="41900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553FD3-D3A9-CE63-ADDB-7545F391E0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924300"/>
            <a:ext cx="9851990" cy="25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77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任意多边形: 形状 200">
            <a:extLst>
              <a:ext uri="{FF2B5EF4-FFF2-40B4-BE49-F238E27FC236}">
                <a16:creationId xmlns:a16="http://schemas.microsoft.com/office/drawing/2014/main" id="{06EB6008-A925-4262-97F4-67C45F9A0F37}"/>
              </a:ext>
            </a:extLst>
          </p:cNvPr>
          <p:cNvSpPr/>
          <p:nvPr/>
        </p:nvSpPr>
        <p:spPr>
          <a:xfrm>
            <a:off x="2636518" y="942303"/>
            <a:ext cx="13014964" cy="9745902"/>
          </a:xfrm>
          <a:custGeom>
            <a:avLst/>
            <a:gdLst>
              <a:gd name="connsiteX0" fmla="*/ 3981147 w 7962294"/>
              <a:gd name="connsiteY0" fmla="*/ 0 h 5962347"/>
              <a:gd name="connsiteX1" fmla="*/ 7962294 w 7962294"/>
              <a:gd name="connsiteY1" fmla="*/ 3981147 h 5962347"/>
              <a:gd name="connsiteX2" fmla="*/ 7481791 w 7962294"/>
              <a:gd name="connsiteY2" fmla="*/ 5878798 h 5962347"/>
              <a:gd name="connsiteX3" fmla="*/ 7431034 w 7962294"/>
              <a:gd name="connsiteY3" fmla="*/ 5962347 h 5962347"/>
              <a:gd name="connsiteX4" fmla="*/ 6768964 w 7962294"/>
              <a:gd name="connsiteY4" fmla="*/ 5962347 h 5962347"/>
              <a:gd name="connsiteX5" fmla="*/ 6819412 w 7962294"/>
              <a:gd name="connsiteY5" fmla="*/ 5894884 h 5962347"/>
              <a:gd name="connsiteX6" fmla="*/ 7403978 w 7962294"/>
              <a:gd name="connsiteY6" fmla="*/ 3981147 h 5962347"/>
              <a:gd name="connsiteX7" fmla="*/ 3981147 w 7962294"/>
              <a:gd name="connsiteY7" fmla="*/ 558316 h 5962347"/>
              <a:gd name="connsiteX8" fmla="*/ 558316 w 7962294"/>
              <a:gd name="connsiteY8" fmla="*/ 3981147 h 5962347"/>
              <a:gd name="connsiteX9" fmla="*/ 1142882 w 7962294"/>
              <a:gd name="connsiteY9" fmla="*/ 5894884 h 5962347"/>
              <a:gd name="connsiteX10" fmla="*/ 1193330 w 7962294"/>
              <a:gd name="connsiteY10" fmla="*/ 5962347 h 5962347"/>
              <a:gd name="connsiteX11" fmla="*/ 531260 w 7962294"/>
              <a:gd name="connsiteY11" fmla="*/ 5962347 h 5962347"/>
              <a:gd name="connsiteX12" fmla="*/ 480503 w 7962294"/>
              <a:gd name="connsiteY12" fmla="*/ 5878798 h 5962347"/>
              <a:gd name="connsiteX13" fmla="*/ 0 w 7962294"/>
              <a:gd name="connsiteY13" fmla="*/ 3981147 h 5962347"/>
              <a:gd name="connsiteX14" fmla="*/ 3981147 w 7962294"/>
              <a:gd name="connsiteY14" fmla="*/ 0 h 596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62294" h="5962347">
                <a:moveTo>
                  <a:pt x="3981147" y="0"/>
                </a:moveTo>
                <a:cubicBezTo>
                  <a:pt x="6179874" y="0"/>
                  <a:pt x="7962294" y="1782420"/>
                  <a:pt x="7962294" y="3981147"/>
                </a:cubicBezTo>
                <a:cubicBezTo>
                  <a:pt x="7962294" y="4668249"/>
                  <a:pt x="7788230" y="5314697"/>
                  <a:pt x="7481791" y="5878798"/>
                </a:cubicBezTo>
                <a:lnTo>
                  <a:pt x="7431034" y="5962347"/>
                </a:lnTo>
                <a:lnTo>
                  <a:pt x="6768964" y="5962347"/>
                </a:lnTo>
                <a:lnTo>
                  <a:pt x="6819412" y="5894884"/>
                </a:lnTo>
                <a:cubicBezTo>
                  <a:pt x="7188477" y="5348597"/>
                  <a:pt x="7403978" y="4690039"/>
                  <a:pt x="7403978" y="3981147"/>
                </a:cubicBezTo>
                <a:cubicBezTo>
                  <a:pt x="7403978" y="2090770"/>
                  <a:pt x="5871524" y="558316"/>
                  <a:pt x="3981147" y="558316"/>
                </a:cubicBezTo>
                <a:cubicBezTo>
                  <a:pt x="2090770" y="558316"/>
                  <a:pt x="558316" y="2090770"/>
                  <a:pt x="558316" y="3981147"/>
                </a:cubicBezTo>
                <a:cubicBezTo>
                  <a:pt x="558316" y="4690039"/>
                  <a:pt x="773818" y="5348597"/>
                  <a:pt x="1142882" y="5894884"/>
                </a:cubicBezTo>
                <a:lnTo>
                  <a:pt x="1193330" y="5962347"/>
                </a:lnTo>
                <a:lnTo>
                  <a:pt x="531260" y="5962347"/>
                </a:lnTo>
                <a:lnTo>
                  <a:pt x="480503" y="5878798"/>
                </a:lnTo>
                <a:cubicBezTo>
                  <a:pt x="174065" y="5314697"/>
                  <a:pt x="0" y="4668249"/>
                  <a:pt x="0" y="3981147"/>
                </a:cubicBezTo>
                <a:cubicBezTo>
                  <a:pt x="0" y="1782420"/>
                  <a:pt x="1782420" y="0"/>
                  <a:pt x="3981147" y="0"/>
                </a:cubicBezTo>
                <a:close/>
              </a:path>
            </a:pathLst>
          </a:custGeom>
          <a:solidFill>
            <a:srgbClr val="EEB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2" tIns="68546" rIns="137092" bIns="68546" rtlCol="0" anchor="ctr"/>
          <a:lstStyle/>
          <a:p>
            <a:pPr marL="0" marR="0" lvl="0" indent="0" algn="ctr" defTabSz="13708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/>
              <a:cs typeface="+mn-cs"/>
            </a:endParaRPr>
          </a:p>
        </p:txBody>
      </p:sp>
      <p:pic>
        <p:nvPicPr>
          <p:cNvPr id="200" name="图片 199">
            <a:extLst>
              <a:ext uri="{FF2B5EF4-FFF2-40B4-BE49-F238E27FC236}">
                <a16:creationId xmlns:a16="http://schemas.microsoft.com/office/drawing/2014/main" id="{048844BE-76D4-436C-8417-C0A3F3E7C8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7" r="9677" b="65714"/>
          <a:stretch/>
        </p:blipFill>
        <p:spPr>
          <a:xfrm>
            <a:off x="-65895" y="-109586"/>
            <a:ext cx="18353898" cy="3177540"/>
          </a:xfrm>
          <a:custGeom>
            <a:avLst/>
            <a:gdLst>
              <a:gd name="connsiteX0" fmla="*/ 0 w 12192000"/>
              <a:gd name="connsiteY0" fmla="*/ 0 h 5511798"/>
              <a:gd name="connsiteX1" fmla="*/ 12192000 w 12192000"/>
              <a:gd name="connsiteY1" fmla="*/ 0 h 5511798"/>
              <a:gd name="connsiteX2" fmla="*/ 12192000 w 12192000"/>
              <a:gd name="connsiteY2" fmla="*/ 5511798 h 5511798"/>
              <a:gd name="connsiteX3" fmla="*/ 0 w 12192000"/>
              <a:gd name="connsiteY3" fmla="*/ 5511798 h 551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511798">
                <a:moveTo>
                  <a:pt x="0" y="0"/>
                </a:moveTo>
                <a:lnTo>
                  <a:pt x="12192000" y="0"/>
                </a:lnTo>
                <a:lnTo>
                  <a:pt x="12192000" y="5511798"/>
                </a:lnTo>
                <a:lnTo>
                  <a:pt x="0" y="5511798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4B05294-1E81-489C-B20B-A6F15E3211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3465"/>
          <a:stretch/>
        </p:blipFill>
        <p:spPr>
          <a:xfrm>
            <a:off x="-81842" y="-135280"/>
            <a:ext cx="18369848" cy="8641080"/>
          </a:xfrm>
          <a:prstGeom prst="rect">
            <a:avLst/>
          </a:prstGeom>
        </p:spPr>
      </p:pic>
      <p:pic>
        <p:nvPicPr>
          <p:cNvPr id="202" name="图片 201">
            <a:extLst>
              <a:ext uri="{FF2B5EF4-FFF2-40B4-BE49-F238E27FC236}">
                <a16:creationId xmlns:a16="http://schemas.microsoft.com/office/drawing/2014/main" id="{5D96E13C-A163-4EEB-9971-5FC02DFB62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5" b="3575"/>
          <a:stretch/>
        </p:blipFill>
        <p:spPr>
          <a:xfrm>
            <a:off x="0" y="6309373"/>
            <a:ext cx="18288000" cy="3977642"/>
          </a:xfrm>
          <a:custGeom>
            <a:avLst/>
            <a:gdLst>
              <a:gd name="connsiteX0" fmla="*/ 0 w 12192000"/>
              <a:gd name="connsiteY0" fmla="*/ 0 h 3419517"/>
              <a:gd name="connsiteX1" fmla="*/ 12192000 w 12192000"/>
              <a:gd name="connsiteY1" fmla="*/ 0 h 3419517"/>
              <a:gd name="connsiteX2" fmla="*/ 12192000 w 12192000"/>
              <a:gd name="connsiteY2" fmla="*/ 3419517 h 3419517"/>
              <a:gd name="connsiteX3" fmla="*/ 0 w 12192000"/>
              <a:gd name="connsiteY3" fmla="*/ 3419517 h 341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19517">
                <a:moveTo>
                  <a:pt x="0" y="0"/>
                </a:moveTo>
                <a:lnTo>
                  <a:pt x="12192000" y="0"/>
                </a:lnTo>
                <a:lnTo>
                  <a:pt x="12192000" y="3419517"/>
                </a:lnTo>
                <a:lnTo>
                  <a:pt x="0" y="3419517"/>
                </a:lnTo>
                <a:close/>
              </a:path>
            </a:pathLst>
          </a:cu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1689B915-E25F-42C5-BBC7-B651AD1AFC6F}"/>
              </a:ext>
            </a:extLst>
          </p:cNvPr>
          <p:cNvSpPr/>
          <p:nvPr/>
        </p:nvSpPr>
        <p:spPr>
          <a:xfrm>
            <a:off x="19446044" y="4549747"/>
            <a:ext cx="1745232" cy="692430"/>
          </a:xfrm>
          <a:prstGeom prst="rect">
            <a:avLst/>
          </a:prstGeom>
        </p:spPr>
        <p:txBody>
          <a:bodyPr wrap="square" lIns="137092" tIns="68546" rIns="137092" bIns="68546">
            <a:spAutoFit/>
          </a:bodyPr>
          <a:lstStyle/>
          <a:p>
            <a:pPr marL="0" marR="0" lvl="0" indent="0" algn="l" defTabSz="13708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1E8C5"/>
                </a:solidFill>
                <a:effectLst/>
                <a:uLnTx/>
                <a:uFillTx/>
                <a:latin typeface="思源黑体 Light"/>
                <a:ea typeface="思源黑体 Light"/>
                <a:cs typeface="+mn-cs"/>
              </a:rPr>
              <a:t>Family reunion dinner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1E8C5"/>
              </a:solidFill>
              <a:effectLst/>
              <a:uLnTx/>
              <a:uFillTx/>
              <a:latin typeface="思源黑体 Light"/>
              <a:ea typeface="思源黑体 Light"/>
              <a:cs typeface="+mn-cs"/>
            </a:endParaRPr>
          </a:p>
        </p:txBody>
      </p:sp>
      <p:pic>
        <p:nvPicPr>
          <p:cNvPr id="21" name="图形 20">
            <a:extLst>
              <a:ext uri="{FF2B5EF4-FFF2-40B4-BE49-F238E27FC236}">
                <a16:creationId xmlns:a16="http://schemas.microsoft.com/office/drawing/2014/main" id="{177F5716-F992-4CC2-A5A9-E4F5ACC25C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29691">
            <a:off x="15257061" y="4625479"/>
            <a:ext cx="2175526" cy="217552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B9E046A-A4B5-4BB7-BB24-EA2BBDD240B5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20000" contrast="20000"/>
          </a:blip>
          <a:stretch>
            <a:fillRect/>
          </a:stretch>
        </p:blipFill>
        <p:spPr>
          <a:xfrm>
            <a:off x="1510166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D264FEE-1D4A-4B0D-AA0D-774B9A1F26AB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20000" contrast="20000"/>
          </a:blip>
          <a:stretch>
            <a:fillRect/>
          </a:stretch>
        </p:blipFill>
        <p:spPr>
          <a:xfrm>
            <a:off x="15135788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11DDE1A9-84EC-49CB-9DF2-BF32B72C46F2}"/>
              </a:ext>
            </a:extLst>
          </p:cNvPr>
          <p:cNvGrpSpPr/>
          <p:nvPr/>
        </p:nvGrpSpPr>
        <p:grpSpPr>
          <a:xfrm>
            <a:off x="7947583" y="196310"/>
            <a:ext cx="2392874" cy="2392872"/>
            <a:chOff x="5298377" y="130870"/>
            <a:chExt cx="1595248" cy="159524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CCDB738-ED80-4F4B-AA03-F846ADDF60B7}"/>
                </a:ext>
              </a:extLst>
            </p:cNvPr>
            <p:cNvGrpSpPr/>
            <p:nvPr/>
          </p:nvGrpSpPr>
          <p:grpSpPr>
            <a:xfrm>
              <a:off x="5298377" y="130870"/>
              <a:ext cx="1595248" cy="1595248"/>
              <a:chOff x="5493419" y="268037"/>
              <a:chExt cx="1205163" cy="1205163"/>
            </a:xfrm>
          </p:grpSpPr>
          <p:sp>
            <p:nvSpPr>
              <p:cNvPr id="5" name="菱形 4">
                <a:extLst>
                  <a:ext uri="{FF2B5EF4-FFF2-40B4-BE49-F238E27FC236}">
                    <a16:creationId xmlns:a16="http://schemas.microsoft.com/office/drawing/2014/main" id="{9AFAC744-9F38-4EDC-B002-A7E2FCEFEAA1}"/>
                  </a:ext>
                </a:extLst>
              </p:cNvPr>
              <p:cNvSpPr/>
              <p:nvPr/>
            </p:nvSpPr>
            <p:spPr>
              <a:xfrm>
                <a:off x="5493419" y="268037"/>
                <a:ext cx="1205163" cy="1205163"/>
              </a:xfrm>
              <a:prstGeom prst="diamond">
                <a:avLst/>
              </a:prstGeom>
              <a:solidFill>
                <a:srgbClr val="CC0808"/>
              </a:solidFill>
              <a:ln>
                <a:noFill/>
              </a:ln>
              <a:effectLst>
                <a:outerShdw blurRad="139700" sx="112000" sy="112000" algn="ctr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/>
                  <a:cs typeface="+mn-cs"/>
                </a:endParaRPr>
              </a:p>
            </p:txBody>
          </p:sp>
          <p:sp>
            <p:nvSpPr>
              <p:cNvPr id="30" name="菱形 29">
                <a:extLst>
                  <a:ext uri="{FF2B5EF4-FFF2-40B4-BE49-F238E27FC236}">
                    <a16:creationId xmlns:a16="http://schemas.microsoft.com/office/drawing/2014/main" id="{CA08E713-3844-43BE-901E-20D96FB9309F}"/>
                  </a:ext>
                </a:extLst>
              </p:cNvPr>
              <p:cNvSpPr/>
              <p:nvPr/>
            </p:nvSpPr>
            <p:spPr>
              <a:xfrm>
                <a:off x="5646417" y="421035"/>
                <a:ext cx="899166" cy="899166"/>
              </a:xfrm>
              <a:prstGeom prst="diamond">
                <a:avLst/>
              </a:prstGeom>
              <a:noFill/>
              <a:ln>
                <a:solidFill>
                  <a:srgbClr val="F1E8C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/>
                  <a:cs typeface="+mn-cs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0F41414-5C4A-4276-869A-3FF50E814450}"/>
                </a:ext>
              </a:extLst>
            </p:cNvPr>
            <p:cNvSpPr txBox="1"/>
            <p:nvPr/>
          </p:nvSpPr>
          <p:spPr>
            <a:xfrm flipV="1">
              <a:off x="5644263" y="548573"/>
              <a:ext cx="807058" cy="882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08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6F0DA"/>
                  </a:solidFill>
                  <a:effectLst/>
                  <a:uLnTx/>
                  <a:uFillTx/>
                  <a:latin typeface="字魂110号-武林江湖体" panose="00000500000000000000" pitchFamily="2" charset="-122"/>
                  <a:ea typeface="字魂110号-武林江湖体" panose="00000500000000000000" pitchFamily="2" charset="-122"/>
                  <a:cs typeface="+mn-cs"/>
                </a:rPr>
                <a:t>福</a:t>
              </a:r>
            </a:p>
          </p:txBody>
        </p:sp>
      </p:grpSp>
      <p:sp>
        <p:nvSpPr>
          <p:cNvPr id="32" name="Google Shape;231;p5"/>
          <p:cNvSpPr/>
          <p:nvPr/>
        </p:nvSpPr>
        <p:spPr>
          <a:xfrm>
            <a:off x="472420" y="299593"/>
            <a:ext cx="16596380" cy="9644510"/>
          </a:xfrm>
          <a:prstGeom prst="roundRect">
            <a:avLst>
              <a:gd name="adj" fmla="val 1261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75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marL="0" marR="0" lvl="0" indent="0" algn="ctr" defTabSz="914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3BA7D54-B3F1-FF6C-AA2F-2EBEC4005CF5}"/>
              </a:ext>
            </a:extLst>
          </p:cNvPr>
          <p:cNvSpPr/>
          <p:nvPr/>
        </p:nvSpPr>
        <p:spPr>
          <a:xfrm>
            <a:off x="914400" y="57150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atin typeface="#9Slide03 AmpleSoft Bold" panose="02000000000000000000" pitchFamily="2" charset="-93"/>
              </a:rPr>
              <a:t>1</a:t>
            </a:r>
            <a:endParaRPr lang="vi-VN" sz="7200" dirty="0">
              <a:latin typeface="#9Slide03 AmpleSoft Bold" panose="02000000000000000000" pitchFamily="2" charset="-93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5EDE5-5DAB-0D71-DB68-ACC9EF08E251}"/>
              </a:ext>
            </a:extLst>
          </p:cNvPr>
          <p:cNvSpPr txBox="1"/>
          <p:nvPr/>
        </p:nvSpPr>
        <p:spPr>
          <a:xfrm>
            <a:off x="1905000" y="114300"/>
            <a:ext cx="11546316" cy="1458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002060"/>
                </a:solidFill>
              </a:rPr>
              <a:t>a) Tính.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49EB2FC-7050-E23A-B817-AA76EF69F209}"/>
              </a:ext>
            </a:extLst>
          </p:cNvPr>
          <p:cNvSpPr/>
          <p:nvPr/>
        </p:nvSpPr>
        <p:spPr>
          <a:xfrm>
            <a:off x="1066800" y="2324100"/>
            <a:ext cx="891540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12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903B8DD-DA2C-532A-CE74-9969D2AD8349}"/>
              </a:ext>
            </a:extLst>
          </p:cNvPr>
          <p:cNvSpPr/>
          <p:nvPr/>
        </p:nvSpPr>
        <p:spPr>
          <a:xfrm>
            <a:off x="1066800" y="5829300"/>
            <a:ext cx="891540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12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A748FA-A238-BD11-F9DB-51CC34373904}"/>
              </a:ext>
            </a:extLst>
          </p:cNvPr>
          <p:cNvSpPr txBox="1"/>
          <p:nvPr/>
        </p:nvSpPr>
        <p:spPr>
          <a:xfrm>
            <a:off x="10058401" y="23241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8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218B59-85B0-FC1A-964A-534CC3A42BF8}"/>
              </a:ext>
            </a:extLst>
          </p:cNvPr>
          <p:cNvSpPr txBox="1"/>
          <p:nvPr/>
        </p:nvSpPr>
        <p:spPr>
          <a:xfrm>
            <a:off x="10058400" y="57531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4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endParaRPr lang="en-US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00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任意多边形: 形状 200">
            <a:extLst>
              <a:ext uri="{FF2B5EF4-FFF2-40B4-BE49-F238E27FC236}">
                <a16:creationId xmlns:a16="http://schemas.microsoft.com/office/drawing/2014/main" id="{06EB6008-A925-4262-97F4-67C45F9A0F37}"/>
              </a:ext>
            </a:extLst>
          </p:cNvPr>
          <p:cNvSpPr/>
          <p:nvPr/>
        </p:nvSpPr>
        <p:spPr>
          <a:xfrm>
            <a:off x="2636518" y="942303"/>
            <a:ext cx="13014964" cy="9745902"/>
          </a:xfrm>
          <a:custGeom>
            <a:avLst/>
            <a:gdLst>
              <a:gd name="connsiteX0" fmla="*/ 3981147 w 7962294"/>
              <a:gd name="connsiteY0" fmla="*/ 0 h 5962347"/>
              <a:gd name="connsiteX1" fmla="*/ 7962294 w 7962294"/>
              <a:gd name="connsiteY1" fmla="*/ 3981147 h 5962347"/>
              <a:gd name="connsiteX2" fmla="*/ 7481791 w 7962294"/>
              <a:gd name="connsiteY2" fmla="*/ 5878798 h 5962347"/>
              <a:gd name="connsiteX3" fmla="*/ 7431034 w 7962294"/>
              <a:gd name="connsiteY3" fmla="*/ 5962347 h 5962347"/>
              <a:gd name="connsiteX4" fmla="*/ 6768964 w 7962294"/>
              <a:gd name="connsiteY4" fmla="*/ 5962347 h 5962347"/>
              <a:gd name="connsiteX5" fmla="*/ 6819412 w 7962294"/>
              <a:gd name="connsiteY5" fmla="*/ 5894884 h 5962347"/>
              <a:gd name="connsiteX6" fmla="*/ 7403978 w 7962294"/>
              <a:gd name="connsiteY6" fmla="*/ 3981147 h 5962347"/>
              <a:gd name="connsiteX7" fmla="*/ 3981147 w 7962294"/>
              <a:gd name="connsiteY7" fmla="*/ 558316 h 5962347"/>
              <a:gd name="connsiteX8" fmla="*/ 558316 w 7962294"/>
              <a:gd name="connsiteY8" fmla="*/ 3981147 h 5962347"/>
              <a:gd name="connsiteX9" fmla="*/ 1142882 w 7962294"/>
              <a:gd name="connsiteY9" fmla="*/ 5894884 h 5962347"/>
              <a:gd name="connsiteX10" fmla="*/ 1193330 w 7962294"/>
              <a:gd name="connsiteY10" fmla="*/ 5962347 h 5962347"/>
              <a:gd name="connsiteX11" fmla="*/ 531260 w 7962294"/>
              <a:gd name="connsiteY11" fmla="*/ 5962347 h 5962347"/>
              <a:gd name="connsiteX12" fmla="*/ 480503 w 7962294"/>
              <a:gd name="connsiteY12" fmla="*/ 5878798 h 5962347"/>
              <a:gd name="connsiteX13" fmla="*/ 0 w 7962294"/>
              <a:gd name="connsiteY13" fmla="*/ 3981147 h 5962347"/>
              <a:gd name="connsiteX14" fmla="*/ 3981147 w 7962294"/>
              <a:gd name="connsiteY14" fmla="*/ 0 h 596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62294" h="5962347">
                <a:moveTo>
                  <a:pt x="3981147" y="0"/>
                </a:moveTo>
                <a:cubicBezTo>
                  <a:pt x="6179874" y="0"/>
                  <a:pt x="7962294" y="1782420"/>
                  <a:pt x="7962294" y="3981147"/>
                </a:cubicBezTo>
                <a:cubicBezTo>
                  <a:pt x="7962294" y="4668249"/>
                  <a:pt x="7788230" y="5314697"/>
                  <a:pt x="7481791" y="5878798"/>
                </a:cubicBezTo>
                <a:lnTo>
                  <a:pt x="7431034" y="5962347"/>
                </a:lnTo>
                <a:lnTo>
                  <a:pt x="6768964" y="5962347"/>
                </a:lnTo>
                <a:lnTo>
                  <a:pt x="6819412" y="5894884"/>
                </a:lnTo>
                <a:cubicBezTo>
                  <a:pt x="7188477" y="5348597"/>
                  <a:pt x="7403978" y="4690039"/>
                  <a:pt x="7403978" y="3981147"/>
                </a:cubicBezTo>
                <a:cubicBezTo>
                  <a:pt x="7403978" y="2090770"/>
                  <a:pt x="5871524" y="558316"/>
                  <a:pt x="3981147" y="558316"/>
                </a:cubicBezTo>
                <a:cubicBezTo>
                  <a:pt x="2090770" y="558316"/>
                  <a:pt x="558316" y="2090770"/>
                  <a:pt x="558316" y="3981147"/>
                </a:cubicBezTo>
                <a:cubicBezTo>
                  <a:pt x="558316" y="4690039"/>
                  <a:pt x="773818" y="5348597"/>
                  <a:pt x="1142882" y="5894884"/>
                </a:cubicBezTo>
                <a:lnTo>
                  <a:pt x="1193330" y="5962347"/>
                </a:lnTo>
                <a:lnTo>
                  <a:pt x="531260" y="5962347"/>
                </a:lnTo>
                <a:lnTo>
                  <a:pt x="480503" y="5878798"/>
                </a:lnTo>
                <a:cubicBezTo>
                  <a:pt x="174065" y="5314697"/>
                  <a:pt x="0" y="4668249"/>
                  <a:pt x="0" y="3981147"/>
                </a:cubicBezTo>
                <a:cubicBezTo>
                  <a:pt x="0" y="1782420"/>
                  <a:pt x="1782420" y="0"/>
                  <a:pt x="3981147" y="0"/>
                </a:cubicBezTo>
                <a:close/>
              </a:path>
            </a:pathLst>
          </a:custGeom>
          <a:solidFill>
            <a:srgbClr val="EEB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2" tIns="68546" rIns="137092" bIns="68546" rtlCol="0" anchor="ctr"/>
          <a:lstStyle/>
          <a:p>
            <a:pPr marL="0" marR="0" lvl="0" indent="0" algn="ctr" defTabSz="13708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/>
              <a:cs typeface="+mn-cs"/>
            </a:endParaRPr>
          </a:p>
        </p:txBody>
      </p:sp>
      <p:pic>
        <p:nvPicPr>
          <p:cNvPr id="200" name="图片 199">
            <a:extLst>
              <a:ext uri="{FF2B5EF4-FFF2-40B4-BE49-F238E27FC236}">
                <a16:creationId xmlns:a16="http://schemas.microsoft.com/office/drawing/2014/main" id="{048844BE-76D4-436C-8417-C0A3F3E7C8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7" r="9677" b="65714"/>
          <a:stretch/>
        </p:blipFill>
        <p:spPr>
          <a:xfrm>
            <a:off x="-65895" y="-109586"/>
            <a:ext cx="18353898" cy="3177540"/>
          </a:xfrm>
          <a:custGeom>
            <a:avLst/>
            <a:gdLst>
              <a:gd name="connsiteX0" fmla="*/ 0 w 12192000"/>
              <a:gd name="connsiteY0" fmla="*/ 0 h 5511798"/>
              <a:gd name="connsiteX1" fmla="*/ 12192000 w 12192000"/>
              <a:gd name="connsiteY1" fmla="*/ 0 h 5511798"/>
              <a:gd name="connsiteX2" fmla="*/ 12192000 w 12192000"/>
              <a:gd name="connsiteY2" fmla="*/ 5511798 h 5511798"/>
              <a:gd name="connsiteX3" fmla="*/ 0 w 12192000"/>
              <a:gd name="connsiteY3" fmla="*/ 5511798 h 551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511798">
                <a:moveTo>
                  <a:pt x="0" y="0"/>
                </a:moveTo>
                <a:lnTo>
                  <a:pt x="12192000" y="0"/>
                </a:lnTo>
                <a:lnTo>
                  <a:pt x="12192000" y="5511798"/>
                </a:lnTo>
                <a:lnTo>
                  <a:pt x="0" y="5511798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4B05294-1E81-489C-B20B-A6F15E3211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3465"/>
          <a:stretch/>
        </p:blipFill>
        <p:spPr>
          <a:xfrm>
            <a:off x="-81842" y="-135280"/>
            <a:ext cx="18369848" cy="8641080"/>
          </a:xfrm>
          <a:prstGeom prst="rect">
            <a:avLst/>
          </a:prstGeom>
        </p:spPr>
      </p:pic>
      <p:pic>
        <p:nvPicPr>
          <p:cNvPr id="202" name="图片 201">
            <a:extLst>
              <a:ext uri="{FF2B5EF4-FFF2-40B4-BE49-F238E27FC236}">
                <a16:creationId xmlns:a16="http://schemas.microsoft.com/office/drawing/2014/main" id="{5D96E13C-A163-4EEB-9971-5FC02DFB62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5" b="3575"/>
          <a:stretch/>
        </p:blipFill>
        <p:spPr>
          <a:xfrm>
            <a:off x="0" y="6309373"/>
            <a:ext cx="18288000" cy="3977642"/>
          </a:xfrm>
          <a:custGeom>
            <a:avLst/>
            <a:gdLst>
              <a:gd name="connsiteX0" fmla="*/ 0 w 12192000"/>
              <a:gd name="connsiteY0" fmla="*/ 0 h 3419517"/>
              <a:gd name="connsiteX1" fmla="*/ 12192000 w 12192000"/>
              <a:gd name="connsiteY1" fmla="*/ 0 h 3419517"/>
              <a:gd name="connsiteX2" fmla="*/ 12192000 w 12192000"/>
              <a:gd name="connsiteY2" fmla="*/ 3419517 h 3419517"/>
              <a:gd name="connsiteX3" fmla="*/ 0 w 12192000"/>
              <a:gd name="connsiteY3" fmla="*/ 3419517 h 341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19517">
                <a:moveTo>
                  <a:pt x="0" y="0"/>
                </a:moveTo>
                <a:lnTo>
                  <a:pt x="12192000" y="0"/>
                </a:lnTo>
                <a:lnTo>
                  <a:pt x="12192000" y="3419517"/>
                </a:lnTo>
                <a:lnTo>
                  <a:pt x="0" y="3419517"/>
                </a:lnTo>
                <a:close/>
              </a:path>
            </a:pathLst>
          </a:cu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B9E046A-A4B5-4BB7-BB24-EA2BBDD240B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20000"/>
          </a:blip>
          <a:stretch>
            <a:fillRect/>
          </a:stretch>
        </p:blipFill>
        <p:spPr>
          <a:xfrm>
            <a:off x="1510166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D264FEE-1D4A-4B0D-AA0D-774B9A1F26AB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20000"/>
          </a:blip>
          <a:stretch>
            <a:fillRect/>
          </a:stretch>
        </p:blipFill>
        <p:spPr>
          <a:xfrm>
            <a:off x="15135788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11DDE1A9-84EC-49CB-9DF2-BF32B72C46F2}"/>
              </a:ext>
            </a:extLst>
          </p:cNvPr>
          <p:cNvGrpSpPr/>
          <p:nvPr/>
        </p:nvGrpSpPr>
        <p:grpSpPr>
          <a:xfrm>
            <a:off x="7947583" y="196310"/>
            <a:ext cx="2392874" cy="2392872"/>
            <a:chOff x="5298377" y="130870"/>
            <a:chExt cx="1595248" cy="159524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CCDB738-ED80-4F4B-AA03-F846ADDF60B7}"/>
                </a:ext>
              </a:extLst>
            </p:cNvPr>
            <p:cNvGrpSpPr/>
            <p:nvPr/>
          </p:nvGrpSpPr>
          <p:grpSpPr>
            <a:xfrm>
              <a:off x="5298377" y="130870"/>
              <a:ext cx="1595248" cy="1595248"/>
              <a:chOff x="5493419" y="268037"/>
              <a:chExt cx="1205163" cy="1205163"/>
            </a:xfrm>
          </p:grpSpPr>
          <p:sp>
            <p:nvSpPr>
              <p:cNvPr id="5" name="菱形 4">
                <a:extLst>
                  <a:ext uri="{FF2B5EF4-FFF2-40B4-BE49-F238E27FC236}">
                    <a16:creationId xmlns:a16="http://schemas.microsoft.com/office/drawing/2014/main" id="{9AFAC744-9F38-4EDC-B002-A7E2FCEFEAA1}"/>
                  </a:ext>
                </a:extLst>
              </p:cNvPr>
              <p:cNvSpPr/>
              <p:nvPr/>
            </p:nvSpPr>
            <p:spPr>
              <a:xfrm>
                <a:off x="5493419" y="268037"/>
                <a:ext cx="1205163" cy="1205163"/>
              </a:xfrm>
              <a:prstGeom prst="diamond">
                <a:avLst/>
              </a:prstGeom>
              <a:solidFill>
                <a:srgbClr val="CC0808"/>
              </a:solidFill>
              <a:ln>
                <a:noFill/>
              </a:ln>
              <a:effectLst>
                <a:outerShdw blurRad="139700" sx="112000" sy="112000" algn="ctr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/>
                  <a:cs typeface="+mn-cs"/>
                </a:endParaRPr>
              </a:p>
            </p:txBody>
          </p:sp>
          <p:sp>
            <p:nvSpPr>
              <p:cNvPr id="30" name="菱形 29">
                <a:extLst>
                  <a:ext uri="{FF2B5EF4-FFF2-40B4-BE49-F238E27FC236}">
                    <a16:creationId xmlns:a16="http://schemas.microsoft.com/office/drawing/2014/main" id="{CA08E713-3844-43BE-901E-20D96FB9309F}"/>
                  </a:ext>
                </a:extLst>
              </p:cNvPr>
              <p:cNvSpPr/>
              <p:nvPr/>
            </p:nvSpPr>
            <p:spPr>
              <a:xfrm>
                <a:off x="5646417" y="421035"/>
                <a:ext cx="899166" cy="899166"/>
              </a:xfrm>
              <a:prstGeom prst="diamond">
                <a:avLst/>
              </a:prstGeom>
              <a:noFill/>
              <a:ln>
                <a:solidFill>
                  <a:srgbClr val="F1E8C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/>
                  <a:cs typeface="+mn-cs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0F41414-5C4A-4276-869A-3FF50E814450}"/>
                </a:ext>
              </a:extLst>
            </p:cNvPr>
            <p:cNvSpPr txBox="1"/>
            <p:nvPr/>
          </p:nvSpPr>
          <p:spPr>
            <a:xfrm flipV="1">
              <a:off x="5644263" y="548573"/>
              <a:ext cx="807058" cy="882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08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6F0DA"/>
                  </a:solidFill>
                  <a:effectLst/>
                  <a:uLnTx/>
                  <a:uFillTx/>
                  <a:latin typeface="字魂110号-武林江湖体" panose="00000500000000000000" pitchFamily="2" charset="-122"/>
                  <a:ea typeface="字魂110号-武林江湖体" panose="00000500000000000000" pitchFamily="2" charset="-122"/>
                  <a:cs typeface="+mn-cs"/>
                </a:rPr>
                <a:t>福</a:t>
              </a:r>
            </a:p>
          </p:txBody>
        </p:sp>
      </p:grpSp>
      <p:sp>
        <p:nvSpPr>
          <p:cNvPr id="32" name="Google Shape;231;p5"/>
          <p:cNvSpPr/>
          <p:nvPr/>
        </p:nvSpPr>
        <p:spPr>
          <a:xfrm>
            <a:off x="472420" y="299593"/>
            <a:ext cx="16596380" cy="9644510"/>
          </a:xfrm>
          <a:prstGeom prst="roundRect">
            <a:avLst>
              <a:gd name="adj" fmla="val 1261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75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marL="0" marR="0" lvl="0" indent="0" algn="ctr" defTabSz="914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3BA7D54-B3F1-FF6C-AA2F-2EBEC4005CF5}"/>
              </a:ext>
            </a:extLst>
          </p:cNvPr>
          <p:cNvSpPr/>
          <p:nvPr/>
        </p:nvSpPr>
        <p:spPr>
          <a:xfrm>
            <a:off x="914400" y="57150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-93"/>
                <a:ea typeface="思源黑体 Light"/>
                <a:cs typeface="+mn-cs"/>
              </a:rPr>
              <a:t>1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mpleSoft Bold" panose="02000000000000000000" pitchFamily="2" charset="-93"/>
              <a:ea typeface="思源黑体 Light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5EDE5-5DAB-0D71-DB68-ACC9EF08E251}"/>
              </a:ext>
            </a:extLst>
          </p:cNvPr>
          <p:cNvSpPr txBox="1"/>
          <p:nvPr/>
        </p:nvSpPr>
        <p:spPr>
          <a:xfrm>
            <a:off x="1905000" y="571500"/>
            <a:ext cx="149352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Chọn câu trả lời đúng.</a:t>
            </a:r>
          </a:p>
          <a:p>
            <a:pPr lvl="0"/>
            <a:r>
              <a:rPr lang="vi-VN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ô tô đi từ Thanh Hóa lúc 14 giờ 5 phút và về đến Nghệ An lúc 17 giờ 20 phút cùng ngày. Hỏi ô tô đó đi từ Thanh Hóa đến Nghệ An hết bao lâu?</a:t>
            </a:r>
          </a:p>
          <a:p>
            <a:pPr lvl="0"/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3 giờ 5 phút</a:t>
            </a:r>
          </a:p>
          <a:p>
            <a:pPr lvl="0"/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3 giờ 15 phút</a:t>
            </a:r>
          </a:p>
          <a:p>
            <a:pPr lvl="0"/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3 giờ 25 phút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006A44-5C13-A3AF-2666-C9F12EED0036}"/>
              </a:ext>
            </a:extLst>
          </p:cNvPr>
          <p:cNvSpPr txBox="1"/>
          <p:nvPr/>
        </p:nvSpPr>
        <p:spPr>
          <a:xfrm>
            <a:off x="1905000" y="6591300"/>
            <a:ext cx="1447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Thanh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Nghệ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14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3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A355FA-F6ED-14B4-EC4C-C923849AD212}"/>
              </a:ext>
            </a:extLst>
          </p:cNvPr>
          <p:cNvSpPr/>
          <p:nvPr/>
        </p:nvSpPr>
        <p:spPr>
          <a:xfrm>
            <a:off x="1828800" y="4305300"/>
            <a:ext cx="8382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460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任意多边形: 形状 200">
            <a:extLst>
              <a:ext uri="{FF2B5EF4-FFF2-40B4-BE49-F238E27FC236}">
                <a16:creationId xmlns:a16="http://schemas.microsoft.com/office/drawing/2014/main" id="{06EB6008-A925-4262-97F4-67C45F9A0F37}"/>
              </a:ext>
            </a:extLst>
          </p:cNvPr>
          <p:cNvSpPr/>
          <p:nvPr/>
        </p:nvSpPr>
        <p:spPr>
          <a:xfrm>
            <a:off x="2636518" y="942303"/>
            <a:ext cx="13014964" cy="9745902"/>
          </a:xfrm>
          <a:custGeom>
            <a:avLst/>
            <a:gdLst>
              <a:gd name="connsiteX0" fmla="*/ 3981147 w 7962294"/>
              <a:gd name="connsiteY0" fmla="*/ 0 h 5962347"/>
              <a:gd name="connsiteX1" fmla="*/ 7962294 w 7962294"/>
              <a:gd name="connsiteY1" fmla="*/ 3981147 h 5962347"/>
              <a:gd name="connsiteX2" fmla="*/ 7481791 w 7962294"/>
              <a:gd name="connsiteY2" fmla="*/ 5878798 h 5962347"/>
              <a:gd name="connsiteX3" fmla="*/ 7431034 w 7962294"/>
              <a:gd name="connsiteY3" fmla="*/ 5962347 h 5962347"/>
              <a:gd name="connsiteX4" fmla="*/ 6768964 w 7962294"/>
              <a:gd name="connsiteY4" fmla="*/ 5962347 h 5962347"/>
              <a:gd name="connsiteX5" fmla="*/ 6819412 w 7962294"/>
              <a:gd name="connsiteY5" fmla="*/ 5894884 h 5962347"/>
              <a:gd name="connsiteX6" fmla="*/ 7403978 w 7962294"/>
              <a:gd name="connsiteY6" fmla="*/ 3981147 h 5962347"/>
              <a:gd name="connsiteX7" fmla="*/ 3981147 w 7962294"/>
              <a:gd name="connsiteY7" fmla="*/ 558316 h 5962347"/>
              <a:gd name="connsiteX8" fmla="*/ 558316 w 7962294"/>
              <a:gd name="connsiteY8" fmla="*/ 3981147 h 5962347"/>
              <a:gd name="connsiteX9" fmla="*/ 1142882 w 7962294"/>
              <a:gd name="connsiteY9" fmla="*/ 5894884 h 5962347"/>
              <a:gd name="connsiteX10" fmla="*/ 1193330 w 7962294"/>
              <a:gd name="connsiteY10" fmla="*/ 5962347 h 5962347"/>
              <a:gd name="connsiteX11" fmla="*/ 531260 w 7962294"/>
              <a:gd name="connsiteY11" fmla="*/ 5962347 h 5962347"/>
              <a:gd name="connsiteX12" fmla="*/ 480503 w 7962294"/>
              <a:gd name="connsiteY12" fmla="*/ 5878798 h 5962347"/>
              <a:gd name="connsiteX13" fmla="*/ 0 w 7962294"/>
              <a:gd name="connsiteY13" fmla="*/ 3981147 h 5962347"/>
              <a:gd name="connsiteX14" fmla="*/ 3981147 w 7962294"/>
              <a:gd name="connsiteY14" fmla="*/ 0 h 596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62294" h="5962347">
                <a:moveTo>
                  <a:pt x="3981147" y="0"/>
                </a:moveTo>
                <a:cubicBezTo>
                  <a:pt x="6179874" y="0"/>
                  <a:pt x="7962294" y="1782420"/>
                  <a:pt x="7962294" y="3981147"/>
                </a:cubicBezTo>
                <a:cubicBezTo>
                  <a:pt x="7962294" y="4668249"/>
                  <a:pt x="7788230" y="5314697"/>
                  <a:pt x="7481791" y="5878798"/>
                </a:cubicBezTo>
                <a:lnTo>
                  <a:pt x="7431034" y="5962347"/>
                </a:lnTo>
                <a:lnTo>
                  <a:pt x="6768964" y="5962347"/>
                </a:lnTo>
                <a:lnTo>
                  <a:pt x="6819412" y="5894884"/>
                </a:lnTo>
                <a:cubicBezTo>
                  <a:pt x="7188477" y="5348597"/>
                  <a:pt x="7403978" y="4690039"/>
                  <a:pt x="7403978" y="3981147"/>
                </a:cubicBezTo>
                <a:cubicBezTo>
                  <a:pt x="7403978" y="2090770"/>
                  <a:pt x="5871524" y="558316"/>
                  <a:pt x="3981147" y="558316"/>
                </a:cubicBezTo>
                <a:cubicBezTo>
                  <a:pt x="2090770" y="558316"/>
                  <a:pt x="558316" y="2090770"/>
                  <a:pt x="558316" y="3981147"/>
                </a:cubicBezTo>
                <a:cubicBezTo>
                  <a:pt x="558316" y="4690039"/>
                  <a:pt x="773818" y="5348597"/>
                  <a:pt x="1142882" y="5894884"/>
                </a:cubicBezTo>
                <a:lnTo>
                  <a:pt x="1193330" y="5962347"/>
                </a:lnTo>
                <a:lnTo>
                  <a:pt x="531260" y="5962347"/>
                </a:lnTo>
                <a:lnTo>
                  <a:pt x="480503" y="5878798"/>
                </a:lnTo>
                <a:cubicBezTo>
                  <a:pt x="174065" y="5314697"/>
                  <a:pt x="0" y="4668249"/>
                  <a:pt x="0" y="3981147"/>
                </a:cubicBezTo>
                <a:cubicBezTo>
                  <a:pt x="0" y="1782420"/>
                  <a:pt x="1782420" y="0"/>
                  <a:pt x="3981147" y="0"/>
                </a:cubicBezTo>
                <a:close/>
              </a:path>
            </a:pathLst>
          </a:custGeom>
          <a:solidFill>
            <a:srgbClr val="EEB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2" tIns="68546" rIns="137092" bIns="68546" rtlCol="0" anchor="ctr"/>
          <a:lstStyle/>
          <a:p>
            <a:pPr marL="0" marR="0" lvl="0" indent="0" algn="ctr" defTabSz="13708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Light"/>
            </a:endParaRPr>
          </a:p>
        </p:txBody>
      </p:sp>
      <p:pic>
        <p:nvPicPr>
          <p:cNvPr id="200" name="图片 199">
            <a:extLst>
              <a:ext uri="{FF2B5EF4-FFF2-40B4-BE49-F238E27FC236}">
                <a16:creationId xmlns:a16="http://schemas.microsoft.com/office/drawing/2014/main" id="{048844BE-76D4-436C-8417-C0A3F3E7C8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7" r="9677" b="65714"/>
          <a:stretch/>
        </p:blipFill>
        <p:spPr>
          <a:xfrm>
            <a:off x="-65895" y="-109586"/>
            <a:ext cx="18353898" cy="3177540"/>
          </a:xfrm>
          <a:custGeom>
            <a:avLst/>
            <a:gdLst>
              <a:gd name="connsiteX0" fmla="*/ 0 w 12192000"/>
              <a:gd name="connsiteY0" fmla="*/ 0 h 5511798"/>
              <a:gd name="connsiteX1" fmla="*/ 12192000 w 12192000"/>
              <a:gd name="connsiteY1" fmla="*/ 0 h 5511798"/>
              <a:gd name="connsiteX2" fmla="*/ 12192000 w 12192000"/>
              <a:gd name="connsiteY2" fmla="*/ 5511798 h 5511798"/>
              <a:gd name="connsiteX3" fmla="*/ 0 w 12192000"/>
              <a:gd name="connsiteY3" fmla="*/ 5511798 h 551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511798">
                <a:moveTo>
                  <a:pt x="0" y="0"/>
                </a:moveTo>
                <a:lnTo>
                  <a:pt x="12192000" y="0"/>
                </a:lnTo>
                <a:lnTo>
                  <a:pt x="12192000" y="5511798"/>
                </a:lnTo>
                <a:lnTo>
                  <a:pt x="0" y="5511798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4B05294-1E81-489C-B20B-A6F15E3211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3465"/>
          <a:stretch/>
        </p:blipFill>
        <p:spPr>
          <a:xfrm>
            <a:off x="-81842" y="-135280"/>
            <a:ext cx="18369848" cy="8641080"/>
          </a:xfrm>
          <a:prstGeom prst="rect">
            <a:avLst/>
          </a:prstGeom>
        </p:spPr>
      </p:pic>
      <p:pic>
        <p:nvPicPr>
          <p:cNvPr id="202" name="图片 201">
            <a:extLst>
              <a:ext uri="{FF2B5EF4-FFF2-40B4-BE49-F238E27FC236}">
                <a16:creationId xmlns:a16="http://schemas.microsoft.com/office/drawing/2014/main" id="{5D96E13C-A163-4EEB-9971-5FC02DFB62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5" b="3575"/>
          <a:stretch/>
        </p:blipFill>
        <p:spPr>
          <a:xfrm>
            <a:off x="0" y="6309373"/>
            <a:ext cx="18288000" cy="3977642"/>
          </a:xfrm>
          <a:custGeom>
            <a:avLst/>
            <a:gdLst>
              <a:gd name="connsiteX0" fmla="*/ 0 w 12192000"/>
              <a:gd name="connsiteY0" fmla="*/ 0 h 3419517"/>
              <a:gd name="connsiteX1" fmla="*/ 12192000 w 12192000"/>
              <a:gd name="connsiteY1" fmla="*/ 0 h 3419517"/>
              <a:gd name="connsiteX2" fmla="*/ 12192000 w 12192000"/>
              <a:gd name="connsiteY2" fmla="*/ 3419517 h 3419517"/>
              <a:gd name="connsiteX3" fmla="*/ 0 w 12192000"/>
              <a:gd name="connsiteY3" fmla="*/ 3419517 h 341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19517">
                <a:moveTo>
                  <a:pt x="0" y="0"/>
                </a:moveTo>
                <a:lnTo>
                  <a:pt x="12192000" y="0"/>
                </a:lnTo>
                <a:lnTo>
                  <a:pt x="12192000" y="3419517"/>
                </a:lnTo>
                <a:lnTo>
                  <a:pt x="0" y="3419517"/>
                </a:lnTo>
                <a:close/>
              </a:path>
            </a:pathLst>
          </a:cu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B9E046A-A4B5-4BB7-BB24-EA2BBDD240B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20000"/>
          </a:blip>
          <a:stretch>
            <a:fillRect/>
          </a:stretch>
        </p:blipFill>
        <p:spPr>
          <a:xfrm>
            <a:off x="1510166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D264FEE-1D4A-4B0D-AA0D-774B9A1F26AB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20000"/>
          </a:blip>
          <a:stretch>
            <a:fillRect/>
          </a:stretch>
        </p:blipFill>
        <p:spPr>
          <a:xfrm>
            <a:off x="15135788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11DDE1A9-84EC-49CB-9DF2-BF32B72C46F2}"/>
              </a:ext>
            </a:extLst>
          </p:cNvPr>
          <p:cNvGrpSpPr/>
          <p:nvPr/>
        </p:nvGrpSpPr>
        <p:grpSpPr>
          <a:xfrm>
            <a:off x="7947583" y="196310"/>
            <a:ext cx="2392874" cy="2392872"/>
            <a:chOff x="5298377" y="130870"/>
            <a:chExt cx="1595248" cy="159524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CCDB738-ED80-4F4B-AA03-F846ADDF60B7}"/>
                </a:ext>
              </a:extLst>
            </p:cNvPr>
            <p:cNvGrpSpPr/>
            <p:nvPr/>
          </p:nvGrpSpPr>
          <p:grpSpPr>
            <a:xfrm>
              <a:off x="5298377" y="130870"/>
              <a:ext cx="1595248" cy="1595248"/>
              <a:chOff x="5493419" y="268037"/>
              <a:chExt cx="1205163" cy="1205163"/>
            </a:xfrm>
          </p:grpSpPr>
          <p:sp>
            <p:nvSpPr>
              <p:cNvPr id="5" name="菱形 4">
                <a:extLst>
                  <a:ext uri="{FF2B5EF4-FFF2-40B4-BE49-F238E27FC236}">
                    <a16:creationId xmlns:a16="http://schemas.microsoft.com/office/drawing/2014/main" id="{9AFAC744-9F38-4EDC-B002-A7E2FCEFEAA1}"/>
                  </a:ext>
                </a:extLst>
              </p:cNvPr>
              <p:cNvSpPr/>
              <p:nvPr/>
            </p:nvSpPr>
            <p:spPr>
              <a:xfrm>
                <a:off x="5493419" y="268037"/>
                <a:ext cx="1205163" cy="1205163"/>
              </a:xfrm>
              <a:prstGeom prst="diamond">
                <a:avLst/>
              </a:prstGeom>
              <a:solidFill>
                <a:srgbClr val="CC0808"/>
              </a:solidFill>
              <a:ln>
                <a:noFill/>
              </a:ln>
              <a:effectLst>
                <a:outerShdw blurRad="139700" sx="112000" sy="112000" algn="ctr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Light"/>
                </a:endParaRPr>
              </a:p>
            </p:txBody>
          </p:sp>
          <p:sp>
            <p:nvSpPr>
              <p:cNvPr id="30" name="菱形 29">
                <a:extLst>
                  <a:ext uri="{FF2B5EF4-FFF2-40B4-BE49-F238E27FC236}">
                    <a16:creationId xmlns:a16="http://schemas.microsoft.com/office/drawing/2014/main" id="{CA08E713-3844-43BE-901E-20D96FB9309F}"/>
                  </a:ext>
                </a:extLst>
              </p:cNvPr>
              <p:cNvSpPr/>
              <p:nvPr/>
            </p:nvSpPr>
            <p:spPr>
              <a:xfrm>
                <a:off x="5646417" y="421035"/>
                <a:ext cx="899166" cy="899166"/>
              </a:xfrm>
              <a:prstGeom prst="diamond">
                <a:avLst/>
              </a:prstGeom>
              <a:noFill/>
              <a:ln>
                <a:solidFill>
                  <a:srgbClr val="F1E8C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Light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0F41414-5C4A-4276-869A-3FF50E814450}"/>
                </a:ext>
              </a:extLst>
            </p:cNvPr>
            <p:cNvSpPr txBox="1"/>
            <p:nvPr/>
          </p:nvSpPr>
          <p:spPr>
            <a:xfrm flipV="1">
              <a:off x="5644263" y="548573"/>
              <a:ext cx="807058" cy="882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08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6F0DA"/>
                  </a:solidFill>
                  <a:effectLst/>
                  <a:uLnTx/>
                  <a:uFillTx/>
                  <a:latin typeface="Cambria" panose="02040503050406030204" pitchFamily="18" charset="0"/>
                  <a:ea typeface="字魂110号-武林江湖体" panose="00000500000000000000" pitchFamily="2" charset="-122"/>
                </a:rPr>
                <a:t>福</a:t>
              </a:r>
            </a:p>
          </p:txBody>
        </p:sp>
      </p:grpSp>
      <p:sp>
        <p:nvSpPr>
          <p:cNvPr id="32" name="Google Shape;231;p5"/>
          <p:cNvSpPr/>
          <p:nvPr/>
        </p:nvSpPr>
        <p:spPr>
          <a:xfrm>
            <a:off x="533400" y="375790"/>
            <a:ext cx="17221200" cy="9644510"/>
          </a:xfrm>
          <a:prstGeom prst="roundRect">
            <a:avLst>
              <a:gd name="adj" fmla="val 1261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75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marL="0" marR="0" lvl="0" indent="0" algn="ctr" defTabSz="914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3BA7D54-B3F1-FF6C-AA2F-2EBEC4005CF5}"/>
              </a:ext>
            </a:extLst>
          </p:cNvPr>
          <p:cNvSpPr/>
          <p:nvPr/>
        </p:nvSpPr>
        <p:spPr>
          <a:xfrm>
            <a:off x="914400" y="57150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5EDE5-5DAB-0D71-DB68-ACC9EF08E251}"/>
              </a:ext>
            </a:extLst>
          </p:cNvPr>
          <p:cNvSpPr txBox="1"/>
          <p:nvPr/>
        </p:nvSpPr>
        <p:spPr>
          <a:xfrm>
            <a:off x="1905000" y="114300"/>
            <a:ext cx="11546316" cy="1458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Tính (theo mẫu).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55FC40-7E89-DCB2-B17C-5139FB2FF0CB}"/>
              </a:ext>
            </a:extLst>
          </p:cNvPr>
          <p:cNvSpPr/>
          <p:nvPr/>
        </p:nvSpPr>
        <p:spPr>
          <a:xfrm>
            <a:off x="3124200" y="1866900"/>
            <a:ext cx="12954000" cy="5715000"/>
          </a:xfrm>
          <a:prstGeom prst="rect">
            <a:avLst/>
          </a:prstGeom>
          <a:solidFill>
            <a:srgbClr val="FDC7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A62F66-0CC2-DF73-3672-BDB455B0A288}"/>
              </a:ext>
            </a:extLst>
          </p:cNvPr>
          <p:cNvSpPr txBox="1"/>
          <p:nvPr/>
        </p:nvSpPr>
        <p:spPr>
          <a:xfrm>
            <a:off x="4191000" y="2019300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4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– 2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=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72B9FE-A076-8DEB-12CC-210DBAF256A0}"/>
              </a:ext>
            </a:extLst>
          </p:cNvPr>
          <p:cNvSpPr txBox="1"/>
          <p:nvPr/>
        </p:nvSpPr>
        <p:spPr>
          <a:xfrm>
            <a:off x="4191000" y="2857500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4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= 3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70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5F605C-74FB-BF98-E5E0-1EE0CFE93612}"/>
              </a:ext>
            </a:extLst>
          </p:cNvPr>
          <p:cNvSpPr txBox="1"/>
          <p:nvPr/>
        </p:nvSpPr>
        <p:spPr>
          <a:xfrm>
            <a:off x="4572000" y="3695700"/>
            <a:ext cx="9220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70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DE7268-4B6D-7150-E863-636B5E0FC4E2}"/>
              </a:ext>
            </a:extLst>
          </p:cNvPr>
          <p:cNvCxnSpPr>
            <a:cxnSpLocks/>
          </p:cNvCxnSpPr>
          <p:nvPr/>
        </p:nvCxnSpPr>
        <p:spPr>
          <a:xfrm>
            <a:off x="7467600" y="5067300"/>
            <a:ext cx="35052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9C257C3-FC61-3C8B-E440-EFE1C3EB3BF1}"/>
              </a:ext>
            </a:extLst>
          </p:cNvPr>
          <p:cNvSpPr txBox="1"/>
          <p:nvPr/>
        </p:nvSpPr>
        <p:spPr>
          <a:xfrm>
            <a:off x="4572000" y="5067300"/>
            <a:ext cx="922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4CF015-B798-B31D-0F45-67A05BF078E2}"/>
              </a:ext>
            </a:extLst>
          </p:cNvPr>
          <p:cNvSpPr txBox="1"/>
          <p:nvPr/>
        </p:nvSpPr>
        <p:spPr>
          <a:xfrm>
            <a:off x="6858000" y="40005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1BCE50-8E0F-4D31-AAC1-D8FF26660630}"/>
              </a:ext>
            </a:extLst>
          </p:cNvPr>
          <p:cNvSpPr txBox="1"/>
          <p:nvPr/>
        </p:nvSpPr>
        <p:spPr>
          <a:xfrm>
            <a:off x="4267200" y="6057900"/>
            <a:ext cx="115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4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– 2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22090DD-875A-C103-4E94-10DB427E30D4}"/>
              </a:ext>
            </a:extLst>
          </p:cNvPr>
          <p:cNvSpPr/>
          <p:nvPr/>
        </p:nvSpPr>
        <p:spPr>
          <a:xfrm>
            <a:off x="762000" y="8191500"/>
            <a:ext cx="693420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50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E6FB07D-730D-B90C-5E91-A11A0C2E168F}"/>
              </a:ext>
            </a:extLst>
          </p:cNvPr>
          <p:cNvSpPr/>
          <p:nvPr/>
        </p:nvSpPr>
        <p:spPr>
          <a:xfrm>
            <a:off x="8839200" y="8115300"/>
            <a:ext cx="815340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5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50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0" grpId="0"/>
      <p:bldP spid="17" grpId="0"/>
      <p:bldP spid="18" grpId="0"/>
      <p:bldP spid="24" grpId="0"/>
      <p:bldP spid="25" grpId="0"/>
      <p:bldP spid="27" grpId="0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任意多边形: 形状 200">
            <a:extLst>
              <a:ext uri="{FF2B5EF4-FFF2-40B4-BE49-F238E27FC236}">
                <a16:creationId xmlns:a16="http://schemas.microsoft.com/office/drawing/2014/main" id="{06EB6008-A925-4262-97F4-67C45F9A0F37}"/>
              </a:ext>
            </a:extLst>
          </p:cNvPr>
          <p:cNvSpPr/>
          <p:nvPr/>
        </p:nvSpPr>
        <p:spPr>
          <a:xfrm>
            <a:off x="2636518" y="942303"/>
            <a:ext cx="13014964" cy="9745902"/>
          </a:xfrm>
          <a:custGeom>
            <a:avLst/>
            <a:gdLst>
              <a:gd name="connsiteX0" fmla="*/ 3981147 w 7962294"/>
              <a:gd name="connsiteY0" fmla="*/ 0 h 5962347"/>
              <a:gd name="connsiteX1" fmla="*/ 7962294 w 7962294"/>
              <a:gd name="connsiteY1" fmla="*/ 3981147 h 5962347"/>
              <a:gd name="connsiteX2" fmla="*/ 7481791 w 7962294"/>
              <a:gd name="connsiteY2" fmla="*/ 5878798 h 5962347"/>
              <a:gd name="connsiteX3" fmla="*/ 7431034 w 7962294"/>
              <a:gd name="connsiteY3" fmla="*/ 5962347 h 5962347"/>
              <a:gd name="connsiteX4" fmla="*/ 6768964 w 7962294"/>
              <a:gd name="connsiteY4" fmla="*/ 5962347 h 5962347"/>
              <a:gd name="connsiteX5" fmla="*/ 6819412 w 7962294"/>
              <a:gd name="connsiteY5" fmla="*/ 5894884 h 5962347"/>
              <a:gd name="connsiteX6" fmla="*/ 7403978 w 7962294"/>
              <a:gd name="connsiteY6" fmla="*/ 3981147 h 5962347"/>
              <a:gd name="connsiteX7" fmla="*/ 3981147 w 7962294"/>
              <a:gd name="connsiteY7" fmla="*/ 558316 h 5962347"/>
              <a:gd name="connsiteX8" fmla="*/ 558316 w 7962294"/>
              <a:gd name="connsiteY8" fmla="*/ 3981147 h 5962347"/>
              <a:gd name="connsiteX9" fmla="*/ 1142882 w 7962294"/>
              <a:gd name="connsiteY9" fmla="*/ 5894884 h 5962347"/>
              <a:gd name="connsiteX10" fmla="*/ 1193330 w 7962294"/>
              <a:gd name="connsiteY10" fmla="*/ 5962347 h 5962347"/>
              <a:gd name="connsiteX11" fmla="*/ 531260 w 7962294"/>
              <a:gd name="connsiteY11" fmla="*/ 5962347 h 5962347"/>
              <a:gd name="connsiteX12" fmla="*/ 480503 w 7962294"/>
              <a:gd name="connsiteY12" fmla="*/ 5878798 h 5962347"/>
              <a:gd name="connsiteX13" fmla="*/ 0 w 7962294"/>
              <a:gd name="connsiteY13" fmla="*/ 3981147 h 5962347"/>
              <a:gd name="connsiteX14" fmla="*/ 3981147 w 7962294"/>
              <a:gd name="connsiteY14" fmla="*/ 0 h 596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62294" h="5962347">
                <a:moveTo>
                  <a:pt x="3981147" y="0"/>
                </a:moveTo>
                <a:cubicBezTo>
                  <a:pt x="6179874" y="0"/>
                  <a:pt x="7962294" y="1782420"/>
                  <a:pt x="7962294" y="3981147"/>
                </a:cubicBezTo>
                <a:cubicBezTo>
                  <a:pt x="7962294" y="4668249"/>
                  <a:pt x="7788230" y="5314697"/>
                  <a:pt x="7481791" y="5878798"/>
                </a:cubicBezTo>
                <a:lnTo>
                  <a:pt x="7431034" y="5962347"/>
                </a:lnTo>
                <a:lnTo>
                  <a:pt x="6768964" y="5962347"/>
                </a:lnTo>
                <a:lnTo>
                  <a:pt x="6819412" y="5894884"/>
                </a:lnTo>
                <a:cubicBezTo>
                  <a:pt x="7188477" y="5348597"/>
                  <a:pt x="7403978" y="4690039"/>
                  <a:pt x="7403978" y="3981147"/>
                </a:cubicBezTo>
                <a:cubicBezTo>
                  <a:pt x="7403978" y="2090770"/>
                  <a:pt x="5871524" y="558316"/>
                  <a:pt x="3981147" y="558316"/>
                </a:cubicBezTo>
                <a:cubicBezTo>
                  <a:pt x="2090770" y="558316"/>
                  <a:pt x="558316" y="2090770"/>
                  <a:pt x="558316" y="3981147"/>
                </a:cubicBezTo>
                <a:cubicBezTo>
                  <a:pt x="558316" y="4690039"/>
                  <a:pt x="773818" y="5348597"/>
                  <a:pt x="1142882" y="5894884"/>
                </a:cubicBezTo>
                <a:lnTo>
                  <a:pt x="1193330" y="5962347"/>
                </a:lnTo>
                <a:lnTo>
                  <a:pt x="531260" y="5962347"/>
                </a:lnTo>
                <a:lnTo>
                  <a:pt x="480503" y="5878798"/>
                </a:lnTo>
                <a:cubicBezTo>
                  <a:pt x="174065" y="5314697"/>
                  <a:pt x="0" y="4668249"/>
                  <a:pt x="0" y="3981147"/>
                </a:cubicBezTo>
                <a:cubicBezTo>
                  <a:pt x="0" y="1782420"/>
                  <a:pt x="1782420" y="0"/>
                  <a:pt x="3981147" y="0"/>
                </a:cubicBezTo>
                <a:close/>
              </a:path>
            </a:pathLst>
          </a:custGeom>
          <a:solidFill>
            <a:srgbClr val="EEB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2" tIns="68546" rIns="137092" bIns="68546" rtlCol="0" anchor="ctr"/>
          <a:lstStyle/>
          <a:p>
            <a:pPr marL="0" marR="0" lvl="0" indent="0" algn="ctr" defTabSz="13708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/>
              <a:cs typeface="+mn-cs"/>
            </a:endParaRPr>
          </a:p>
        </p:txBody>
      </p:sp>
      <p:pic>
        <p:nvPicPr>
          <p:cNvPr id="200" name="图片 199">
            <a:extLst>
              <a:ext uri="{FF2B5EF4-FFF2-40B4-BE49-F238E27FC236}">
                <a16:creationId xmlns:a16="http://schemas.microsoft.com/office/drawing/2014/main" id="{048844BE-76D4-436C-8417-C0A3F3E7C8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7" r="9677" b="65714"/>
          <a:stretch/>
        </p:blipFill>
        <p:spPr>
          <a:xfrm>
            <a:off x="-65895" y="-109586"/>
            <a:ext cx="18353898" cy="3177540"/>
          </a:xfrm>
          <a:custGeom>
            <a:avLst/>
            <a:gdLst>
              <a:gd name="connsiteX0" fmla="*/ 0 w 12192000"/>
              <a:gd name="connsiteY0" fmla="*/ 0 h 5511798"/>
              <a:gd name="connsiteX1" fmla="*/ 12192000 w 12192000"/>
              <a:gd name="connsiteY1" fmla="*/ 0 h 5511798"/>
              <a:gd name="connsiteX2" fmla="*/ 12192000 w 12192000"/>
              <a:gd name="connsiteY2" fmla="*/ 5511798 h 5511798"/>
              <a:gd name="connsiteX3" fmla="*/ 0 w 12192000"/>
              <a:gd name="connsiteY3" fmla="*/ 5511798 h 551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511798">
                <a:moveTo>
                  <a:pt x="0" y="0"/>
                </a:moveTo>
                <a:lnTo>
                  <a:pt x="12192000" y="0"/>
                </a:lnTo>
                <a:lnTo>
                  <a:pt x="12192000" y="5511798"/>
                </a:lnTo>
                <a:lnTo>
                  <a:pt x="0" y="5511798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4B05294-1E81-489C-B20B-A6F15E3211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3465"/>
          <a:stretch/>
        </p:blipFill>
        <p:spPr>
          <a:xfrm>
            <a:off x="-81842" y="-135280"/>
            <a:ext cx="18369848" cy="8641080"/>
          </a:xfrm>
          <a:prstGeom prst="rect">
            <a:avLst/>
          </a:prstGeom>
        </p:spPr>
      </p:pic>
      <p:pic>
        <p:nvPicPr>
          <p:cNvPr id="202" name="图片 201">
            <a:extLst>
              <a:ext uri="{FF2B5EF4-FFF2-40B4-BE49-F238E27FC236}">
                <a16:creationId xmlns:a16="http://schemas.microsoft.com/office/drawing/2014/main" id="{5D96E13C-A163-4EEB-9971-5FC02DFB62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5" b="3575"/>
          <a:stretch/>
        </p:blipFill>
        <p:spPr>
          <a:xfrm>
            <a:off x="0" y="6309373"/>
            <a:ext cx="18288000" cy="3977642"/>
          </a:xfrm>
          <a:custGeom>
            <a:avLst/>
            <a:gdLst>
              <a:gd name="connsiteX0" fmla="*/ 0 w 12192000"/>
              <a:gd name="connsiteY0" fmla="*/ 0 h 3419517"/>
              <a:gd name="connsiteX1" fmla="*/ 12192000 w 12192000"/>
              <a:gd name="connsiteY1" fmla="*/ 0 h 3419517"/>
              <a:gd name="connsiteX2" fmla="*/ 12192000 w 12192000"/>
              <a:gd name="connsiteY2" fmla="*/ 3419517 h 3419517"/>
              <a:gd name="connsiteX3" fmla="*/ 0 w 12192000"/>
              <a:gd name="connsiteY3" fmla="*/ 3419517 h 341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19517">
                <a:moveTo>
                  <a:pt x="0" y="0"/>
                </a:moveTo>
                <a:lnTo>
                  <a:pt x="12192000" y="0"/>
                </a:lnTo>
                <a:lnTo>
                  <a:pt x="12192000" y="3419517"/>
                </a:lnTo>
                <a:lnTo>
                  <a:pt x="0" y="3419517"/>
                </a:lnTo>
                <a:close/>
              </a:path>
            </a:pathLst>
          </a:cu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1689B915-E25F-42C5-BBC7-B651AD1AFC6F}"/>
              </a:ext>
            </a:extLst>
          </p:cNvPr>
          <p:cNvSpPr/>
          <p:nvPr/>
        </p:nvSpPr>
        <p:spPr>
          <a:xfrm>
            <a:off x="19293644" y="5540347"/>
            <a:ext cx="1745232" cy="692430"/>
          </a:xfrm>
          <a:prstGeom prst="rect">
            <a:avLst/>
          </a:prstGeom>
        </p:spPr>
        <p:txBody>
          <a:bodyPr wrap="square" lIns="137092" tIns="68546" rIns="137092" bIns="68546">
            <a:spAutoFit/>
          </a:bodyPr>
          <a:lstStyle/>
          <a:p>
            <a:pPr marL="0" marR="0" lvl="0" indent="0" algn="l" defTabSz="13708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1E8C5"/>
                </a:solidFill>
                <a:effectLst/>
                <a:uLnTx/>
                <a:uFillTx/>
                <a:latin typeface="思源黑体 Light"/>
                <a:ea typeface="思源黑体 Light"/>
                <a:cs typeface="+mn-cs"/>
              </a:rPr>
              <a:t>Family reunion dinner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1E8C5"/>
              </a:solidFill>
              <a:effectLst/>
              <a:uLnTx/>
              <a:uFillTx/>
              <a:latin typeface="思源黑体 Light"/>
              <a:ea typeface="思源黑体 Light"/>
              <a:cs typeface="+mn-cs"/>
            </a:endParaRPr>
          </a:p>
        </p:txBody>
      </p:sp>
      <p:pic>
        <p:nvPicPr>
          <p:cNvPr id="21" name="图形 20">
            <a:extLst>
              <a:ext uri="{FF2B5EF4-FFF2-40B4-BE49-F238E27FC236}">
                <a16:creationId xmlns:a16="http://schemas.microsoft.com/office/drawing/2014/main" id="{177F5716-F992-4CC2-A5A9-E4F5ACC25C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29691">
            <a:off x="15257061" y="4625479"/>
            <a:ext cx="2175526" cy="217552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B9E046A-A4B5-4BB7-BB24-EA2BBDD240B5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20000" contrast="20000"/>
          </a:blip>
          <a:stretch>
            <a:fillRect/>
          </a:stretch>
        </p:blipFill>
        <p:spPr>
          <a:xfrm>
            <a:off x="1510166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D264FEE-1D4A-4B0D-AA0D-774B9A1F26AB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20000" contrast="20000"/>
          </a:blip>
          <a:stretch>
            <a:fillRect/>
          </a:stretch>
        </p:blipFill>
        <p:spPr>
          <a:xfrm>
            <a:off x="15135788" y="6"/>
            <a:ext cx="2157652" cy="306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11DDE1A9-84EC-49CB-9DF2-BF32B72C46F2}"/>
              </a:ext>
            </a:extLst>
          </p:cNvPr>
          <p:cNvGrpSpPr/>
          <p:nvPr/>
        </p:nvGrpSpPr>
        <p:grpSpPr>
          <a:xfrm>
            <a:off x="7947583" y="196310"/>
            <a:ext cx="2392874" cy="2392872"/>
            <a:chOff x="5298377" y="130870"/>
            <a:chExt cx="1595248" cy="159524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CCDB738-ED80-4F4B-AA03-F846ADDF60B7}"/>
                </a:ext>
              </a:extLst>
            </p:cNvPr>
            <p:cNvGrpSpPr/>
            <p:nvPr/>
          </p:nvGrpSpPr>
          <p:grpSpPr>
            <a:xfrm>
              <a:off x="5298377" y="130870"/>
              <a:ext cx="1595248" cy="1595248"/>
              <a:chOff x="5493419" y="268037"/>
              <a:chExt cx="1205163" cy="1205163"/>
            </a:xfrm>
          </p:grpSpPr>
          <p:sp>
            <p:nvSpPr>
              <p:cNvPr id="5" name="菱形 4">
                <a:extLst>
                  <a:ext uri="{FF2B5EF4-FFF2-40B4-BE49-F238E27FC236}">
                    <a16:creationId xmlns:a16="http://schemas.microsoft.com/office/drawing/2014/main" id="{9AFAC744-9F38-4EDC-B002-A7E2FCEFEAA1}"/>
                  </a:ext>
                </a:extLst>
              </p:cNvPr>
              <p:cNvSpPr/>
              <p:nvPr/>
            </p:nvSpPr>
            <p:spPr>
              <a:xfrm>
                <a:off x="5493419" y="268037"/>
                <a:ext cx="1205163" cy="1205163"/>
              </a:xfrm>
              <a:prstGeom prst="diamond">
                <a:avLst/>
              </a:prstGeom>
              <a:solidFill>
                <a:srgbClr val="CC0808"/>
              </a:solidFill>
              <a:ln>
                <a:noFill/>
              </a:ln>
              <a:effectLst>
                <a:outerShdw blurRad="139700" sx="112000" sy="112000" algn="ctr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/>
                  <a:cs typeface="+mn-cs"/>
                </a:endParaRPr>
              </a:p>
            </p:txBody>
          </p:sp>
          <p:sp>
            <p:nvSpPr>
              <p:cNvPr id="30" name="菱形 29">
                <a:extLst>
                  <a:ext uri="{FF2B5EF4-FFF2-40B4-BE49-F238E27FC236}">
                    <a16:creationId xmlns:a16="http://schemas.microsoft.com/office/drawing/2014/main" id="{CA08E713-3844-43BE-901E-20D96FB9309F}"/>
                  </a:ext>
                </a:extLst>
              </p:cNvPr>
              <p:cNvSpPr/>
              <p:nvPr/>
            </p:nvSpPr>
            <p:spPr>
              <a:xfrm>
                <a:off x="5646417" y="421035"/>
                <a:ext cx="899166" cy="899166"/>
              </a:xfrm>
              <a:prstGeom prst="diamond">
                <a:avLst/>
              </a:prstGeom>
              <a:noFill/>
              <a:ln>
                <a:solidFill>
                  <a:srgbClr val="F1E8C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08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/>
                  <a:cs typeface="+mn-cs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0F41414-5C4A-4276-869A-3FF50E814450}"/>
                </a:ext>
              </a:extLst>
            </p:cNvPr>
            <p:cNvSpPr txBox="1"/>
            <p:nvPr/>
          </p:nvSpPr>
          <p:spPr>
            <a:xfrm flipV="1">
              <a:off x="5644263" y="548573"/>
              <a:ext cx="807058" cy="882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08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6F0DA"/>
                  </a:solidFill>
                  <a:effectLst/>
                  <a:uLnTx/>
                  <a:uFillTx/>
                  <a:latin typeface="字魂110号-武林江湖体" panose="00000500000000000000" pitchFamily="2" charset="-122"/>
                  <a:ea typeface="字魂110号-武林江湖体" panose="00000500000000000000" pitchFamily="2" charset="-122"/>
                  <a:cs typeface="+mn-cs"/>
                </a:rPr>
                <a:t>福</a:t>
              </a:r>
            </a:p>
          </p:txBody>
        </p:sp>
      </p:grpSp>
      <p:sp>
        <p:nvSpPr>
          <p:cNvPr id="32" name="Google Shape;231;p5"/>
          <p:cNvSpPr/>
          <p:nvPr/>
        </p:nvSpPr>
        <p:spPr>
          <a:xfrm>
            <a:off x="472420" y="299593"/>
            <a:ext cx="17129780" cy="9644510"/>
          </a:xfrm>
          <a:prstGeom prst="roundRect">
            <a:avLst>
              <a:gd name="adj" fmla="val 1261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75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marL="0" marR="0" lvl="0" indent="0" algn="ctr" defTabSz="914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49EB2FC-7050-E23A-B817-AA76EF69F209}"/>
              </a:ext>
            </a:extLst>
          </p:cNvPr>
          <p:cNvSpPr/>
          <p:nvPr/>
        </p:nvSpPr>
        <p:spPr>
          <a:xfrm>
            <a:off x="4724400" y="800100"/>
            <a:ext cx="822960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50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DC05BE-F5B6-34EA-CFFE-34F884F685C1}"/>
              </a:ext>
            </a:extLst>
          </p:cNvPr>
          <p:cNvSpPr txBox="1"/>
          <p:nvPr/>
        </p:nvSpPr>
        <p:spPr>
          <a:xfrm>
            <a:off x="4267200" y="3467100"/>
            <a:ext cx="9220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90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50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B088C6-83A4-1373-A538-CADE96AF5572}"/>
              </a:ext>
            </a:extLst>
          </p:cNvPr>
          <p:cNvCxnSpPr>
            <a:cxnSpLocks/>
          </p:cNvCxnSpPr>
          <p:nvPr/>
        </p:nvCxnSpPr>
        <p:spPr>
          <a:xfrm>
            <a:off x="7848600" y="4838700"/>
            <a:ext cx="2209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DA1862F-DF34-EEC8-4E73-455833BA3D56}"/>
              </a:ext>
            </a:extLst>
          </p:cNvPr>
          <p:cNvSpPr txBox="1"/>
          <p:nvPr/>
        </p:nvSpPr>
        <p:spPr>
          <a:xfrm>
            <a:off x="4343400" y="4838700"/>
            <a:ext cx="922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40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E17BBB-8E52-7F66-71BA-6BC55D934785}"/>
              </a:ext>
            </a:extLst>
          </p:cNvPr>
          <p:cNvSpPr txBox="1"/>
          <p:nvPr/>
        </p:nvSpPr>
        <p:spPr>
          <a:xfrm>
            <a:off x="7086600" y="37719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62A578-DADB-DF47-67D8-1BFC0DFB73AB}"/>
              </a:ext>
            </a:extLst>
          </p:cNvPr>
          <p:cNvSpPr txBox="1"/>
          <p:nvPr/>
        </p:nvSpPr>
        <p:spPr>
          <a:xfrm>
            <a:off x="2971800" y="2247900"/>
            <a:ext cx="1158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= 90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BFCD32-0D98-76AC-56FE-2305353C46CD}"/>
              </a:ext>
            </a:extLst>
          </p:cNvPr>
          <p:cNvSpPr txBox="1"/>
          <p:nvPr/>
        </p:nvSpPr>
        <p:spPr>
          <a:xfrm>
            <a:off x="2971800" y="5981700"/>
            <a:ext cx="1158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Vậy: 1 giờ 30 phút – 50 phút = 40 phút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284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15" grpId="0"/>
      <p:bldP spid="16" grpId="0"/>
      <p:bldP spid="17" grpId="0"/>
      <p:bldP spid="22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Calibri"/>
        <a:ea typeface="庞门正道标题体"/>
        <a:cs typeface=""/>
      </a:majorFont>
      <a:minorFont>
        <a:latin typeface="Calibri"/>
        <a:ea typeface="思源黑体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1321</TotalTime>
  <Words>930</Words>
  <Application>Microsoft Office PowerPoint</Application>
  <PresentationFormat>Custom</PresentationFormat>
  <Paragraphs>131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#9Slide03 AmpleSoft Bold</vt:lpstr>
      <vt:lpstr>Arial</vt:lpstr>
      <vt:lpstr>Calibri</vt:lpstr>
      <vt:lpstr>Cambria</vt:lpstr>
      <vt:lpstr>Jokerman</vt:lpstr>
      <vt:lpstr>字魂110号-武林江湖体</vt:lpstr>
      <vt:lpstr>庞门正道标题体</vt:lpstr>
      <vt:lpstr>思源宋体 Heavy</vt:lpstr>
      <vt:lpstr>思源黑体 Light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MyPC</cp:lastModifiedBy>
  <cp:revision>122</cp:revision>
  <dcterms:created xsi:type="dcterms:W3CDTF">2022-01-04T14:27:59Z</dcterms:created>
  <dcterms:modified xsi:type="dcterms:W3CDTF">2025-03-21T04:42:03Z</dcterms:modified>
  <cp:category>9Slide.vn</cp:category>
</cp:coreProperties>
</file>