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817239695" r:id="rId2"/>
    <p:sldId id="264" r:id="rId3"/>
    <p:sldId id="257" r:id="rId4"/>
    <p:sldId id="259" r:id="rId5"/>
    <p:sldId id="260" r:id="rId6"/>
    <p:sldId id="261" r:id="rId7"/>
    <p:sldId id="262" r:id="rId8"/>
    <p:sldId id="1817239715" r:id="rId9"/>
    <p:sldId id="1817239716" r:id="rId10"/>
    <p:sldId id="1817239717" r:id="rId11"/>
    <p:sldId id="1817239697" r:id="rId12"/>
    <p:sldId id="1817239718" r:id="rId13"/>
    <p:sldId id="1817239698" r:id="rId14"/>
    <p:sldId id="1817239712" r:id="rId15"/>
    <p:sldId id="1817239719" r:id="rId16"/>
    <p:sldId id="1817239713" r:id="rId17"/>
    <p:sldId id="181723972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33F80F-3B5F-4C6E-A675-5935E0D4FA05}">
          <p14:sldIdLst>
            <p14:sldId id="1817239695"/>
            <p14:sldId id="264"/>
            <p14:sldId id="257"/>
            <p14:sldId id="259"/>
            <p14:sldId id="260"/>
            <p14:sldId id="261"/>
            <p14:sldId id="262"/>
          </p14:sldIdLst>
        </p14:section>
        <p14:section name="Untitled Section" id="{EBB40F0C-838A-494F-B7A7-B97868614A64}">
          <p14:sldIdLst>
            <p14:sldId id="1817239715"/>
            <p14:sldId id="1817239716"/>
            <p14:sldId id="1817239717"/>
            <p14:sldId id="1817239697"/>
            <p14:sldId id="1817239718"/>
            <p14:sldId id="1817239698"/>
            <p14:sldId id="1817239712"/>
            <p14:sldId id="1817239719"/>
            <p14:sldId id="1817239713"/>
            <p14:sldId id="18172397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926"/>
    <a:srgbClr val="D9D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3372-5574-443F-BA06-79ED0211AB3A}" type="datetimeFigureOut">
              <a:rPr lang="en-SG" smtClean="0"/>
              <a:t>21/3/2025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872B7-3D7B-48A6-B03E-073DFD6600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080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Nhấn vào các ô số để đến câu hỏi</a:t>
            </a:r>
          </a:p>
          <a:p>
            <a:r>
              <a:rPr lang="vi-VN" dirty="0"/>
              <a:t>Nhấn vào gấu để đến slide tiếp theo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872B7-3D7B-48A6-B03E-073DFD660032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049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872B7-3D7B-48A6-B03E-073DFD660032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272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872B7-3D7B-48A6-B03E-073DFD660032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690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7AD6-72A6-5FB4-37BB-ECBC29AA4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5C716-43F3-283C-D8EB-763EBEBBC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173E-0E82-F1C7-1D46-BF453CCF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964B5-64FC-9093-43BC-B38F02E8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D5406-FF6A-29F9-B6F2-EFBC75D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426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A65E-75E7-9576-277F-64DD9937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5EA85-1CAD-E1CC-3FD6-F6081359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1D6F-1FDF-5E26-97A0-1E8D7C8F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307B-61B5-C5CE-56A9-5C91AFAA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087D-C3C3-7408-2FDF-FE4194F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143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C94ED-3FBF-A974-1CFD-809B67CC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9844E-32C9-17C2-CF41-38829DBD9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2415B-561F-06E2-1486-7FDA3BC4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A1C1-8D41-3730-0E5A-00210573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D35AD-7BD8-880E-1538-5B2A5FE3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115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CB02-DAEA-09D5-A9CC-5BDED02C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E143-97EB-0F76-FF68-CA1E8CEE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3BC4-8B3B-5C2E-2AFC-3F4E02B4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E2EBF-D518-8AFA-D6DD-87EC7CA3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6E48-0A9A-BC37-3E97-8BF2399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05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E43BC-267A-D096-D75B-C82B7EBA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59287-709D-5E09-2FC3-823A5F1EE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37F5D-552F-E900-500E-82E9195B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EEEF4-470E-972D-6118-A8C794F2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D8BA6-4B3F-6819-C701-72BE77C9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924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7039-44CC-C3C4-03FB-D19E2B08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02EB-E917-54DC-7326-208DD82E7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AC2AD-E518-B28A-AB73-2CFBA9622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A0C5D-F977-0113-747B-85669CB6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D1094-18D0-0D7F-0F42-F7475E2C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58144-E05D-B63D-41FB-60B922A9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86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D663-25D6-F097-E1C8-775773B6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A5F9-3851-5F6C-BEAE-12D283B0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9F21C-CC7D-2CD1-50FF-C4669371E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F816C-ACA6-A119-8265-62EA19934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3105D-D564-C0D5-8B92-0960DD05B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40460-A342-0990-079D-288F9BE4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21/3/2025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C9C85-FA7C-D276-8982-84DD5F2B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434A3-74EA-347D-0567-4710C934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4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E8A2-A1CB-01EF-4BE2-B0A36294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31FBF-8FD7-2848-CC8B-D3810EE8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21/3/2025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DA324-ADBE-A8EE-6E89-3F3B1034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BD4DF-3322-72D1-1265-07D3DFFA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30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6E094-A109-67A7-3A4B-45C55B80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21/3/2025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828E5-36B4-3B40-7E32-D0111C3E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3256D-7B24-7FEB-961B-B43AB046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013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CC31-FFC6-41B1-ED1E-07E460A2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86762-A6D4-3116-8545-6704EB00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BD538-94BE-AC36-0E10-9C3773AA8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3391B-5B8D-CD55-0B14-C30E16A4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E7333-87BA-9C5C-F8B8-0D459C20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728B-9F9C-DD43-104E-193D11AD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064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293E-90EB-6DCD-E807-1E3ADB02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A47B8-C65B-DF6A-33AD-637D2730C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FA7C0-FB40-FD38-74B9-14E2569B4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C334E-13B2-9E0F-1AF6-4CBABD22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0FE90-33E9-B627-126C-8E8DD739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AAE35-34C9-0988-91CA-54188B5F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614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C3A22E03-85E1-80CB-01AF-362546156B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68406AC-8E03-E646-7924-79E39D50A1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6.xml"/><Relationship Id="rId5" Type="http://schemas.openxmlformats.org/officeDocument/2006/relationships/slide" Target="slide3.xml"/><Relationship Id="rId15" Type="http://schemas.openxmlformats.org/officeDocument/2006/relationships/slide" Target="slide8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slide" Target="slide2.xml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2.xml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slide" Target="slide2.xml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slide" Target="slide2.xml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A8A9D-B445-E6C2-B816-61ECD7F95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460" y="3105425"/>
            <a:ext cx="9741192" cy="2339921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11D64D0-7162-9AD2-C195-A40F0D89AC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D3A22FFD-A6D3-CAC5-A3E2-BD071BE881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3153742"/>
            <a:ext cx="8092440" cy="28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9E988-58CE-ED4A-558D-2BDDE1A77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4" y="562093"/>
            <a:ext cx="3033712" cy="791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770874-9DAE-21BC-270D-7FCA5DADE5B9}"/>
              </a:ext>
            </a:extLst>
          </p:cNvPr>
          <p:cNvSpPr txBox="1"/>
          <p:nvPr/>
        </p:nvSpPr>
        <p:spPr>
          <a:xfrm>
            <a:off x="3946524" y="485417"/>
            <a:ext cx="2385696" cy="8683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a) </a:t>
            </a:r>
            <a:r>
              <a:rPr lang="en-US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endParaRPr lang="en-US" sz="4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572452A-A453-CD33-EB6B-B8952ACC825F}"/>
              </a:ext>
            </a:extLst>
          </p:cNvPr>
          <p:cNvSpPr/>
          <p:nvPr/>
        </p:nvSpPr>
        <p:spPr>
          <a:xfrm>
            <a:off x="731520" y="1863090"/>
            <a:ext cx="626364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6958C58-C6BC-9926-5B45-605835A25069}"/>
              </a:ext>
            </a:extLst>
          </p:cNvPr>
          <p:cNvSpPr/>
          <p:nvPr/>
        </p:nvSpPr>
        <p:spPr>
          <a:xfrm>
            <a:off x="857250" y="4160520"/>
            <a:ext cx="620649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F10769-15AB-C4E3-A3DD-F8DBE61716E9}"/>
              </a:ext>
            </a:extLst>
          </p:cNvPr>
          <p:cNvSpPr txBox="1"/>
          <p:nvPr/>
        </p:nvSpPr>
        <p:spPr>
          <a:xfrm>
            <a:off x="7063740" y="1988820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16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D45B2D-1FD0-AC1E-CE1B-22084CC7CAEC}"/>
              </a:ext>
            </a:extLst>
          </p:cNvPr>
          <p:cNvSpPr txBox="1"/>
          <p:nvPr/>
        </p:nvSpPr>
        <p:spPr>
          <a:xfrm>
            <a:off x="7098030" y="4274820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15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91CCBE-2FC0-DC75-770A-6090B0514F29}"/>
              </a:ext>
            </a:extLst>
          </p:cNvPr>
          <p:cNvSpPr txBox="1"/>
          <p:nvPr/>
        </p:nvSpPr>
        <p:spPr>
          <a:xfrm>
            <a:off x="822960" y="1314450"/>
            <a:ext cx="10561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6EF140-C779-5004-B6C7-CF87F8D89233}"/>
              </a:ext>
            </a:extLst>
          </p:cNvPr>
          <p:cNvSpPr/>
          <p:nvPr/>
        </p:nvSpPr>
        <p:spPr>
          <a:xfrm>
            <a:off x="708660" y="506349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974E6-47F5-AA74-0E27-993DE558A864}"/>
              </a:ext>
            </a:extLst>
          </p:cNvPr>
          <p:cNvSpPr txBox="1"/>
          <p:nvPr/>
        </p:nvSpPr>
        <p:spPr>
          <a:xfrm>
            <a:off x="2245422" y="208950"/>
            <a:ext cx="3675318" cy="78319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theo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mẫu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845567-0D51-AAE1-CC06-2E6BD01C31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5" y="158610"/>
            <a:ext cx="1880845" cy="7900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F96CE4-42D7-6C9F-D7CD-3030B35C1BD9}"/>
              </a:ext>
            </a:extLst>
          </p:cNvPr>
          <p:cNvSpPr/>
          <p:nvPr/>
        </p:nvSpPr>
        <p:spPr>
          <a:xfrm>
            <a:off x="365112" y="1583752"/>
            <a:ext cx="11442077" cy="4959646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BA2974-E421-04CE-D4DE-4EFAF346A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2" y="2182177"/>
            <a:ext cx="103536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10 giờ 25 phút + 2 giờ 50 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FA807-EAB9-881F-6E82-51B58A70F756}"/>
              </a:ext>
            </a:extLst>
          </p:cNvPr>
          <p:cNvSpPr txBox="1"/>
          <p:nvPr/>
        </p:nvSpPr>
        <p:spPr>
          <a:xfrm>
            <a:off x="2063693" y="1851839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371C5-EAE5-6383-F5BB-37C249A2BA8E}"/>
              </a:ext>
            </a:extLst>
          </p:cNvPr>
          <p:cNvSpPr txBox="1"/>
          <p:nvPr/>
        </p:nvSpPr>
        <p:spPr>
          <a:xfrm>
            <a:off x="2838621" y="2197055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5F537-4AFB-0913-6480-D3FDC8951853}"/>
              </a:ext>
            </a:extLst>
          </p:cNvPr>
          <p:cNvSpPr txBox="1"/>
          <p:nvPr/>
        </p:nvSpPr>
        <p:spPr>
          <a:xfrm>
            <a:off x="2155133" y="3063419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 phút 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A440-C9DA-088F-A290-DC03957176DD}"/>
              </a:ext>
            </a:extLst>
          </p:cNvPr>
          <p:cNvCxnSpPr/>
          <p:nvPr/>
        </p:nvCxnSpPr>
        <p:spPr>
          <a:xfrm>
            <a:off x="3458153" y="3051989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585B0C-1E96-989D-4307-0C7319F5C86C}"/>
              </a:ext>
            </a:extLst>
          </p:cNvPr>
          <p:cNvSpPr txBox="1"/>
          <p:nvPr/>
        </p:nvSpPr>
        <p:spPr>
          <a:xfrm>
            <a:off x="1062989" y="3851910"/>
            <a:ext cx="1034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vi-VN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giờ 25 phút + 2 giờ 50 phút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13 giờ 15 phút</a:t>
            </a:r>
            <a:r>
              <a:rPr lang="vi-VN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9098" y="3066459"/>
            <a:ext cx="576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phút = 1 giờ 15 phút)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FA807-EAB9-881F-6E82-51B58A70F756}"/>
              </a:ext>
            </a:extLst>
          </p:cNvPr>
          <p:cNvSpPr txBox="1"/>
          <p:nvPr/>
        </p:nvSpPr>
        <p:spPr>
          <a:xfrm>
            <a:off x="1927316" y="1877109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371C5-EAE5-6383-F5BB-37C249A2BA8E}"/>
              </a:ext>
            </a:extLst>
          </p:cNvPr>
          <p:cNvSpPr txBox="1"/>
          <p:nvPr/>
        </p:nvSpPr>
        <p:spPr>
          <a:xfrm>
            <a:off x="2681696" y="2265729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5F537-4AFB-0913-6480-D3FDC8951853}"/>
              </a:ext>
            </a:extLst>
          </p:cNvPr>
          <p:cNvSpPr txBox="1"/>
          <p:nvPr/>
        </p:nvSpPr>
        <p:spPr>
          <a:xfrm>
            <a:off x="2003516" y="3077081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A440-C9DA-088F-A290-DC03957176DD}"/>
              </a:ext>
            </a:extLst>
          </p:cNvPr>
          <p:cNvCxnSpPr/>
          <p:nvPr/>
        </p:nvCxnSpPr>
        <p:spPr>
          <a:xfrm>
            <a:off x="3218906" y="3077259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585B0C-1E96-989D-4307-0C7319F5C86C}"/>
              </a:ext>
            </a:extLst>
          </p:cNvPr>
          <p:cNvSpPr txBox="1"/>
          <p:nvPr/>
        </p:nvSpPr>
        <p:spPr>
          <a:xfrm>
            <a:off x="1062990" y="3851910"/>
            <a:ext cx="965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5465" y="3077081"/>
            <a:ext cx="583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giây = 1 phút)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A32462F-7AE5-3BDF-BD5A-A3295AFD5C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48" y="2567041"/>
            <a:ext cx="10985944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36576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873353-00E9-F7FA-C105-A1035BCD432C}"/>
              </a:ext>
            </a:extLst>
          </p:cNvPr>
          <p:cNvSpPr txBox="1"/>
          <p:nvPr/>
        </p:nvSpPr>
        <p:spPr>
          <a:xfrm>
            <a:off x="480060" y="1245870"/>
            <a:ext cx="11007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ô tô đến trường học đưa học sinh đi thăm Lăng Bác lúc 8 giờ. Tổng thời gian ô tô đi từ trường đến Lăng Bác rồi quay về trường là 50 phút. Hỏi học sinh về đến trường lúc mấy giờ, biết thời gian thăm Lăng Bác là 1 giờ 30 phút?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15 phút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 giờ 30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 giờ 20 phút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4E71E-843D-635B-EAF7-D596194C18E2}"/>
              </a:ext>
            </a:extLst>
          </p:cNvPr>
          <p:cNvSpPr txBox="1"/>
          <p:nvPr/>
        </p:nvSpPr>
        <p:spPr>
          <a:xfrm>
            <a:off x="1645920" y="4812030"/>
            <a:ext cx="8721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sinh về đến trường vào thời gian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giờ + 50 phút + 1 giờ 30 phút = 10 giờ 20 phút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4DC195-6A51-47DD-7158-0FF8F2E99E3A}"/>
              </a:ext>
            </a:extLst>
          </p:cNvPr>
          <p:cNvSpPr/>
          <p:nvPr/>
        </p:nvSpPr>
        <p:spPr>
          <a:xfrm>
            <a:off x="5783580" y="366903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A08AB2-E1BB-A19F-4108-D57737E2E4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27" t="21298" r="8917" b="21298"/>
          <a:stretch/>
        </p:blipFill>
        <p:spPr>
          <a:xfrm>
            <a:off x="-1" y="-38099"/>
            <a:ext cx="12192001" cy="6858000"/>
          </a:xfrm>
          <a:prstGeom prst="rect">
            <a:avLst/>
          </a:prstGeom>
        </p:spPr>
      </p:pic>
      <p:pic>
        <p:nvPicPr>
          <p:cNvPr id="4475" name="Picture 4474">
            <a:hlinkClick r:id="rId5" action="ppaction://hlinksldjump"/>
            <a:extLst>
              <a:ext uri="{FF2B5EF4-FFF2-40B4-BE49-F238E27FC236}">
                <a16:creationId xmlns:a16="http://schemas.microsoft.com/office/drawing/2014/main" id="{46C8EF24-6065-0F34-D8FB-084DBFC5BA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9173" y="2412912"/>
            <a:ext cx="1719221" cy="1926503"/>
          </a:xfrm>
          <a:prstGeom prst="rect">
            <a:avLst/>
          </a:prstGeom>
        </p:spPr>
      </p:pic>
      <p:pic>
        <p:nvPicPr>
          <p:cNvPr id="4476" name="Picture 4475">
            <a:hlinkClick r:id="rId7" action="ppaction://hlinksldjump"/>
            <a:extLst>
              <a:ext uri="{FF2B5EF4-FFF2-40B4-BE49-F238E27FC236}">
                <a16:creationId xmlns:a16="http://schemas.microsoft.com/office/drawing/2014/main" id="{5BB1ED31-2F21-021D-9B52-2AF7952B47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9585" y="2403222"/>
            <a:ext cx="1719221" cy="1926503"/>
          </a:xfrm>
          <a:prstGeom prst="rect">
            <a:avLst/>
          </a:prstGeom>
        </p:spPr>
      </p:pic>
      <p:pic>
        <p:nvPicPr>
          <p:cNvPr id="4477" name="Picture 4476">
            <a:hlinkClick r:id="rId9" action="ppaction://hlinksldjump"/>
            <a:extLst>
              <a:ext uri="{FF2B5EF4-FFF2-40B4-BE49-F238E27FC236}">
                <a16:creationId xmlns:a16="http://schemas.microsoft.com/office/drawing/2014/main" id="{40F84F65-006B-6F3D-61CF-0183ABA128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7632" y="2404946"/>
            <a:ext cx="1719221" cy="1926503"/>
          </a:xfrm>
          <a:prstGeom prst="rect">
            <a:avLst/>
          </a:prstGeom>
        </p:spPr>
      </p:pic>
      <p:pic>
        <p:nvPicPr>
          <p:cNvPr id="4478" name="Picture 4477">
            <a:hlinkClick r:id="rId11" action="ppaction://hlinksldjump"/>
            <a:extLst>
              <a:ext uri="{FF2B5EF4-FFF2-40B4-BE49-F238E27FC236}">
                <a16:creationId xmlns:a16="http://schemas.microsoft.com/office/drawing/2014/main" id="{E3399BF2-97A2-5856-C18F-22202EB58B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6454" y="4655767"/>
            <a:ext cx="1719221" cy="1926503"/>
          </a:xfrm>
          <a:prstGeom prst="rect">
            <a:avLst/>
          </a:prstGeom>
        </p:spPr>
      </p:pic>
      <p:pic>
        <p:nvPicPr>
          <p:cNvPr id="4479" name="Picture 4478">
            <a:hlinkClick r:id="rId13" action="ppaction://hlinksldjump"/>
            <a:extLst>
              <a:ext uri="{FF2B5EF4-FFF2-40B4-BE49-F238E27FC236}">
                <a16:creationId xmlns:a16="http://schemas.microsoft.com/office/drawing/2014/main" id="{0E913CFE-E9C5-9F68-7A0C-FED28666AE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2308" y="4548039"/>
            <a:ext cx="1731414" cy="1926503"/>
          </a:xfrm>
          <a:prstGeom prst="rect">
            <a:avLst/>
          </a:prstGeom>
        </p:spPr>
      </p:pic>
      <p:pic>
        <p:nvPicPr>
          <p:cNvPr id="4453" name="Picture 4452">
            <a:hlinkClick r:id="rId15" action="ppaction://hlinksldjump"/>
            <a:extLst>
              <a:ext uri="{FF2B5EF4-FFF2-40B4-BE49-F238E27FC236}">
                <a16:creationId xmlns:a16="http://schemas.microsoft.com/office/drawing/2014/main" id="{12B00578-F664-CCF3-353F-C37C047651F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" y="3429000"/>
            <a:ext cx="2885378" cy="3429000"/>
          </a:xfrm>
          <a:prstGeom prst="rect">
            <a:avLst/>
          </a:prstGeom>
        </p:spPr>
      </p:pic>
      <p:pic>
        <p:nvPicPr>
          <p:cNvPr id="4458" name="Picture 4457">
            <a:extLst>
              <a:ext uri="{FF2B5EF4-FFF2-40B4-BE49-F238E27FC236}">
                <a16:creationId xmlns:a16="http://schemas.microsoft.com/office/drawing/2014/main" id="{458ADE0B-9B21-B0E6-8CCD-803EC306A1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23354" y="3543924"/>
            <a:ext cx="1719221" cy="651012"/>
          </a:xfrm>
          <a:prstGeom prst="rect">
            <a:avLst/>
          </a:prstGeom>
        </p:spPr>
      </p:pic>
      <p:pic>
        <p:nvPicPr>
          <p:cNvPr id="4459" name="Picture 4458">
            <a:extLst>
              <a:ext uri="{FF2B5EF4-FFF2-40B4-BE49-F238E27FC236}">
                <a16:creationId xmlns:a16="http://schemas.microsoft.com/office/drawing/2014/main" id="{D170A954-773C-F879-3602-974AE1E60E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1401" y="3506061"/>
            <a:ext cx="1719221" cy="651012"/>
          </a:xfrm>
          <a:prstGeom prst="rect">
            <a:avLst/>
          </a:prstGeom>
        </p:spPr>
      </p:pic>
      <p:pic>
        <p:nvPicPr>
          <p:cNvPr id="4460" name="Picture 4459">
            <a:extLst>
              <a:ext uri="{FF2B5EF4-FFF2-40B4-BE49-F238E27FC236}">
                <a16:creationId xmlns:a16="http://schemas.microsoft.com/office/drawing/2014/main" id="{9475698A-D89E-E7BE-1BBE-2CFB94E4D2A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99448" y="3473489"/>
            <a:ext cx="1719221" cy="651012"/>
          </a:xfrm>
          <a:prstGeom prst="rect">
            <a:avLst/>
          </a:prstGeom>
        </p:spPr>
      </p:pic>
      <p:pic>
        <p:nvPicPr>
          <p:cNvPr id="4461" name="Picture 4460">
            <a:extLst>
              <a:ext uri="{FF2B5EF4-FFF2-40B4-BE49-F238E27FC236}">
                <a16:creationId xmlns:a16="http://schemas.microsoft.com/office/drawing/2014/main" id="{834BA341-1CC8-B226-0BF2-FC4D08815A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76779" y="5823530"/>
            <a:ext cx="1719221" cy="651012"/>
          </a:xfrm>
          <a:prstGeom prst="rect">
            <a:avLst/>
          </a:prstGeom>
        </p:spPr>
      </p:pic>
      <p:pic>
        <p:nvPicPr>
          <p:cNvPr id="4462" name="Picture 4461">
            <a:extLst>
              <a:ext uri="{FF2B5EF4-FFF2-40B4-BE49-F238E27FC236}">
                <a16:creationId xmlns:a16="http://schemas.microsoft.com/office/drawing/2014/main" id="{96510691-0892-F2F3-F988-6D007838B0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14826" y="5619019"/>
            <a:ext cx="1719221" cy="651012"/>
          </a:xfrm>
          <a:prstGeom prst="rect">
            <a:avLst/>
          </a:prstGeom>
        </p:spPr>
      </p:pic>
      <p:pic>
        <p:nvPicPr>
          <p:cNvPr id="4474" name="Picture 4473">
            <a:extLst>
              <a:ext uri="{FF2B5EF4-FFF2-40B4-BE49-F238E27FC236}">
                <a16:creationId xmlns:a16="http://schemas.microsoft.com/office/drawing/2014/main" id="{C3C9416D-EC46-354B-3828-7EE0877366B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29898" y="955842"/>
            <a:ext cx="430414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F5C9FD0-78CD-40B6-A314-1F0A40E685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39" b="1217"/>
          <a:stretch/>
        </p:blipFill>
        <p:spPr>
          <a:xfrm>
            <a:off x="0" y="-571500"/>
            <a:ext cx="12398589" cy="74295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C1FC0-05E3-47E2-A05C-14F16C6585AB}"/>
              </a:ext>
            </a:extLst>
          </p:cNvPr>
          <p:cNvGrpSpPr/>
          <p:nvPr/>
        </p:nvGrpSpPr>
        <p:grpSpPr>
          <a:xfrm>
            <a:off x="2668217" y="0"/>
            <a:ext cx="7084166" cy="3535465"/>
            <a:chOff x="2553917" y="199522"/>
            <a:chExt cx="7084166" cy="35354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EDA3FD-1C7E-4411-9F84-ED1E84E4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ED010D-7BF9-4520-B33F-6AAB9F2F78A2}"/>
                </a:ext>
              </a:extLst>
            </p:cNvPr>
            <p:cNvSpPr txBox="1"/>
            <p:nvPr/>
          </p:nvSpPr>
          <p:spPr>
            <a:xfrm>
              <a:off x="5187527" y="199522"/>
              <a:ext cx="1794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Câu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 1</a:t>
              </a:r>
              <a:endParaRPr lang="vi-VN" sz="40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10E6FF-A4D2-41A8-935F-E0B1D02C8DD7}"/>
                </a:ext>
              </a:extLst>
            </p:cNvPr>
            <p:cNvSpPr txBox="1"/>
            <p:nvPr/>
          </p:nvSpPr>
          <p:spPr>
            <a:xfrm>
              <a:off x="2701777" y="1434987"/>
              <a:ext cx="655984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5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 thế kỉ = ….. năm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E91CA7F-BF81-442D-806E-E630943B5A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3151" y="3438084"/>
            <a:ext cx="2127688" cy="4633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0227E7-D8DD-4571-8FEC-2F72780DC8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5582" y="4812562"/>
            <a:ext cx="2127688" cy="4633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79A7D9C-27CD-49D1-AA33-F250C9B188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2641" y="4812562"/>
            <a:ext cx="2127688" cy="46333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B66A291-1E17-4E20-B720-255272E5F40D}"/>
              </a:ext>
            </a:extLst>
          </p:cNvPr>
          <p:cNvGrpSpPr/>
          <p:nvPr/>
        </p:nvGrpSpPr>
        <p:grpSpPr>
          <a:xfrm>
            <a:off x="6435752" y="3765011"/>
            <a:ext cx="4706520" cy="1115665"/>
            <a:chOff x="6321452" y="3964533"/>
            <a:chExt cx="4706520" cy="11156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EF735A-DBF4-4D73-BBEB-BC2E7DED8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21452" y="3964533"/>
              <a:ext cx="4706520" cy="111566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97FA70-E6AA-4189-8FE8-C7AB12073EBC}"/>
                </a:ext>
              </a:extLst>
            </p:cNvPr>
            <p:cNvSpPr txBox="1"/>
            <p:nvPr/>
          </p:nvSpPr>
          <p:spPr>
            <a:xfrm>
              <a:off x="7510394" y="4162819"/>
              <a:ext cx="3176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10 000</a:t>
              </a:r>
              <a:endParaRPr lang="vi-VN" sz="36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16243C-C496-4DA0-B0E5-2E27086AC987}"/>
              </a:ext>
            </a:extLst>
          </p:cNvPr>
          <p:cNvGrpSpPr/>
          <p:nvPr/>
        </p:nvGrpSpPr>
        <p:grpSpPr>
          <a:xfrm>
            <a:off x="6389224" y="5149249"/>
            <a:ext cx="4706520" cy="1115665"/>
            <a:chOff x="6274924" y="5348771"/>
            <a:chExt cx="4706520" cy="11156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3D8DFE-6AE5-400C-B344-1C049225C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74924" y="5348771"/>
              <a:ext cx="4706520" cy="11156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C515A6-E185-4DAB-BA9F-00A920D2C3FC}"/>
                </a:ext>
              </a:extLst>
            </p:cNvPr>
            <p:cNvSpPr txBox="1"/>
            <p:nvPr/>
          </p:nvSpPr>
          <p:spPr>
            <a:xfrm>
              <a:off x="7511413" y="5513535"/>
              <a:ext cx="26855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1 000</a:t>
              </a:r>
              <a:endParaRPr lang="vi-VN" sz="36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171258-B02E-4561-9A08-B55DC4F4418D}"/>
              </a:ext>
            </a:extLst>
          </p:cNvPr>
          <p:cNvGrpSpPr/>
          <p:nvPr/>
        </p:nvGrpSpPr>
        <p:grpSpPr>
          <a:xfrm>
            <a:off x="1278330" y="5177688"/>
            <a:ext cx="4706520" cy="1115665"/>
            <a:chOff x="1164030" y="5377210"/>
            <a:chExt cx="4706520" cy="11156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7E5D0B-B8A5-4B72-8925-E09B75013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64030" y="5377210"/>
              <a:ext cx="4706520" cy="11156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1CAE31-3519-4806-B6B5-B11461075737}"/>
                </a:ext>
              </a:extLst>
            </p:cNvPr>
            <p:cNvSpPr txBox="1"/>
            <p:nvPr/>
          </p:nvSpPr>
          <p:spPr>
            <a:xfrm>
              <a:off x="1903862" y="5583437"/>
              <a:ext cx="2881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10</a:t>
              </a:r>
              <a:endParaRPr lang="vi-VN" sz="36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B75CBD-8172-48DF-99AA-A0C9206DCAB8}"/>
              </a:ext>
            </a:extLst>
          </p:cNvPr>
          <p:cNvGrpSpPr/>
          <p:nvPr/>
        </p:nvGrpSpPr>
        <p:grpSpPr>
          <a:xfrm>
            <a:off x="1278330" y="3730248"/>
            <a:ext cx="4706520" cy="1115665"/>
            <a:chOff x="1164030" y="3929770"/>
            <a:chExt cx="4706520" cy="11156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26672A-B76E-4B7D-BDCA-61DFA0887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64030" y="3929770"/>
              <a:ext cx="4706520" cy="111566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0C34A7-AF97-4891-82B8-AF70DE3C0CC0}"/>
                </a:ext>
              </a:extLst>
            </p:cNvPr>
            <p:cNvSpPr txBox="1"/>
            <p:nvPr/>
          </p:nvSpPr>
          <p:spPr>
            <a:xfrm>
              <a:off x="1512792" y="4146813"/>
              <a:ext cx="3552343" cy="721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100</a:t>
              </a:r>
              <a:endParaRPr lang="vi-VN" sz="40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ED1A25A6-672E-4FF0-8597-D123341BDF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0611" y="3395442"/>
            <a:ext cx="2530059" cy="5627096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  <a:extLst>
              <a:ext uri="{FF2B5EF4-FFF2-40B4-BE49-F238E27FC236}">
                <a16:creationId xmlns:a16="http://schemas.microsoft.com/office/drawing/2014/main" id="{F2D9866F-F0B1-38E3-F0EC-F150CD10B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272" y="898797"/>
            <a:ext cx="1853345" cy="1865538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933D4EB-1249-8CF2-24B6-F34A04869C9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8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F5C9FD0-78CD-40B6-A314-1F0A40E685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9" b="1217"/>
          <a:stretch/>
        </p:blipFill>
        <p:spPr>
          <a:xfrm>
            <a:off x="0" y="-491490"/>
            <a:ext cx="12398589" cy="734949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C1FC0-05E3-47E2-A05C-14F16C6585AB}"/>
              </a:ext>
            </a:extLst>
          </p:cNvPr>
          <p:cNvGrpSpPr/>
          <p:nvPr/>
        </p:nvGrpSpPr>
        <p:grpSpPr>
          <a:xfrm>
            <a:off x="2668217" y="20609"/>
            <a:ext cx="7084166" cy="3514856"/>
            <a:chOff x="2553917" y="220131"/>
            <a:chExt cx="7084166" cy="35148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EDA3FD-1C7E-4411-9F84-ED1E84E4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ED010D-7BF9-4520-B33F-6AAB9F2F78A2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2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10E6FF-A4D2-41A8-935F-E0B1D02C8DD7}"/>
                </a:ext>
              </a:extLst>
            </p:cNvPr>
            <p:cNvSpPr txBox="1"/>
            <p:nvPr/>
          </p:nvSpPr>
          <p:spPr>
            <a:xfrm>
              <a:off x="2911589" y="1463128"/>
              <a:ext cx="625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1 năm = ..... ngày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E91CA7F-BF81-442D-806E-E630943B5A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5729" y="3533545"/>
            <a:ext cx="2127688" cy="4633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0227E7-D8DD-4571-8FEC-2F72780DC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582" y="4812562"/>
            <a:ext cx="2127688" cy="4633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79A7D9C-27CD-49D1-AA33-F250C9B188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641" y="4812562"/>
            <a:ext cx="2127688" cy="46333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B66A291-1E17-4E20-B720-255272E5F40D}"/>
              </a:ext>
            </a:extLst>
          </p:cNvPr>
          <p:cNvGrpSpPr/>
          <p:nvPr/>
        </p:nvGrpSpPr>
        <p:grpSpPr>
          <a:xfrm>
            <a:off x="1278330" y="3860472"/>
            <a:ext cx="4706520" cy="1115665"/>
            <a:chOff x="6321452" y="3964533"/>
            <a:chExt cx="4706520" cy="11156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EF735A-DBF4-4D73-BBEB-BC2E7DED8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21452" y="3964533"/>
              <a:ext cx="4706520" cy="111566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97FA70-E6AA-4189-8FE8-C7AB12073EBC}"/>
                </a:ext>
              </a:extLst>
            </p:cNvPr>
            <p:cNvSpPr txBox="1"/>
            <p:nvPr/>
          </p:nvSpPr>
          <p:spPr>
            <a:xfrm>
              <a:off x="7510394" y="4162819"/>
              <a:ext cx="2734647" cy="658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36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364</a:t>
              </a:r>
              <a:endPara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16243C-C496-4DA0-B0E5-2E27086AC987}"/>
              </a:ext>
            </a:extLst>
          </p:cNvPr>
          <p:cNvGrpSpPr/>
          <p:nvPr/>
        </p:nvGrpSpPr>
        <p:grpSpPr>
          <a:xfrm>
            <a:off x="6389224" y="5149249"/>
            <a:ext cx="4706520" cy="1115665"/>
            <a:chOff x="6274924" y="5348771"/>
            <a:chExt cx="4706520" cy="11156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3D8DFE-6AE5-400C-B344-1C049225C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4924" y="5348771"/>
              <a:ext cx="4706520" cy="11156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C515A6-E185-4DAB-BA9F-00A920D2C3FC}"/>
                </a:ext>
              </a:extLst>
            </p:cNvPr>
            <p:cNvSpPr txBox="1"/>
            <p:nvPr/>
          </p:nvSpPr>
          <p:spPr>
            <a:xfrm>
              <a:off x="7564340" y="5499146"/>
              <a:ext cx="2633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36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375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171258-B02E-4561-9A08-B55DC4F4418D}"/>
              </a:ext>
            </a:extLst>
          </p:cNvPr>
          <p:cNvGrpSpPr/>
          <p:nvPr/>
        </p:nvGrpSpPr>
        <p:grpSpPr>
          <a:xfrm>
            <a:off x="1278330" y="5177688"/>
            <a:ext cx="4706520" cy="1115665"/>
            <a:chOff x="1164030" y="5377210"/>
            <a:chExt cx="4706520" cy="11156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7E5D0B-B8A5-4B72-8925-E09B75013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5377210"/>
              <a:ext cx="4706520" cy="11156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1CAE31-3519-4806-B6B5-B11461075737}"/>
                </a:ext>
              </a:extLst>
            </p:cNvPr>
            <p:cNvSpPr txBox="1"/>
            <p:nvPr/>
          </p:nvSpPr>
          <p:spPr>
            <a:xfrm>
              <a:off x="2437595" y="5511486"/>
              <a:ext cx="26500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36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370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B75CBD-8172-48DF-99AA-A0C9206DCAB8}"/>
              </a:ext>
            </a:extLst>
          </p:cNvPr>
          <p:cNvGrpSpPr/>
          <p:nvPr/>
        </p:nvGrpSpPr>
        <p:grpSpPr>
          <a:xfrm>
            <a:off x="6383809" y="3650832"/>
            <a:ext cx="4706520" cy="1115665"/>
            <a:chOff x="1164030" y="3929770"/>
            <a:chExt cx="4706520" cy="11156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26672A-B76E-4B7D-BDCA-61DFA0887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3929770"/>
              <a:ext cx="4706520" cy="111566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0C34A7-AF97-4891-82B8-AF70DE3C0CC0}"/>
                </a:ext>
              </a:extLst>
            </p:cNvPr>
            <p:cNvSpPr txBox="1"/>
            <p:nvPr/>
          </p:nvSpPr>
          <p:spPr>
            <a:xfrm>
              <a:off x="2321644" y="4156312"/>
              <a:ext cx="32486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365</a:t>
              </a:r>
              <a:endPara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ED1A25A6-672E-4FF0-8597-D123341BDF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6632" y="3429000"/>
            <a:ext cx="2530059" cy="5627096"/>
          </a:xfrm>
          <a:prstGeom prst="rect">
            <a:avLst/>
          </a:prstGeom>
        </p:spPr>
      </p:pic>
      <p:pic>
        <p:nvPicPr>
          <p:cNvPr id="2" name="Picture 1">
            <a:hlinkClick r:id="rId10" action="ppaction://hlinksldjump"/>
            <a:extLst>
              <a:ext uri="{FF2B5EF4-FFF2-40B4-BE49-F238E27FC236}">
                <a16:creationId xmlns:a16="http://schemas.microsoft.com/office/drawing/2014/main" id="{2FF116F3-02A1-34FD-74DC-0F7D4101DF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272" y="898797"/>
            <a:ext cx="1853345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F5C9FD0-78CD-40B6-A314-1F0A40E685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9" b="1217"/>
          <a:stretch/>
        </p:blipFill>
        <p:spPr>
          <a:xfrm>
            <a:off x="0" y="-67116"/>
            <a:ext cx="12398589" cy="692511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C1FC0-05E3-47E2-A05C-14F16C6585AB}"/>
              </a:ext>
            </a:extLst>
          </p:cNvPr>
          <p:cNvGrpSpPr/>
          <p:nvPr/>
        </p:nvGrpSpPr>
        <p:grpSpPr>
          <a:xfrm>
            <a:off x="2668217" y="20609"/>
            <a:ext cx="7084166" cy="3514856"/>
            <a:chOff x="2553917" y="220131"/>
            <a:chExt cx="7084166" cy="35148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EDA3FD-1C7E-4411-9F84-ED1E84E4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ED010D-7BF9-4520-B33F-6AAB9F2F78A2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3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310E6FF-A4D2-41A8-935F-E0B1D02C8DD7}"/>
                    </a:ext>
                  </a:extLst>
                </p:cNvPr>
                <p:cNvSpPr txBox="1"/>
                <p:nvPr/>
              </p:nvSpPr>
              <p:spPr>
                <a:xfrm>
                  <a:off x="3089743" y="1723422"/>
                  <a:ext cx="6259211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5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5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𝐧𝐠</m:t>
                        </m:r>
                        <m:r>
                          <a:rPr lang="en-US" sz="5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à</m:t>
                        </m:r>
                        <m:r>
                          <a:rPr lang="en-US" sz="5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𝐲</m:t>
                        </m:r>
                        <m:r>
                          <a:rPr lang="en-US" sz="5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= .... </m:t>
                        </m:r>
                        <m:r>
                          <a:rPr lang="en-US" sz="5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𝐠𝐢</m:t>
                        </m:r>
                        <m:r>
                          <a:rPr lang="en-US" sz="5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ờ</m:t>
                        </m:r>
                      </m:oMath>
                    </m:oMathPara>
                  </a14:m>
                  <a:endParaRPr kumimoji="0" lang="vi-VN" sz="50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310E6FF-A4D2-41A8-935F-E0B1D02C8D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9743" y="1723422"/>
                  <a:ext cx="6259211" cy="86177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E91CA7F-BF81-442D-806E-E630943B5A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3151" y="3438084"/>
            <a:ext cx="2127688" cy="4633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0227E7-D8DD-4571-8FEC-2F72780DC8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3173" y="3395442"/>
            <a:ext cx="2127688" cy="4633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79A7D9C-27CD-49D1-AA33-F250C9B188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2641" y="4812562"/>
            <a:ext cx="2127688" cy="46333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B66A291-1E17-4E20-B720-255272E5F40D}"/>
              </a:ext>
            </a:extLst>
          </p:cNvPr>
          <p:cNvGrpSpPr/>
          <p:nvPr/>
        </p:nvGrpSpPr>
        <p:grpSpPr>
          <a:xfrm>
            <a:off x="6435752" y="3765011"/>
            <a:ext cx="4706520" cy="1115665"/>
            <a:chOff x="6321452" y="3964533"/>
            <a:chExt cx="4706520" cy="11156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EF735A-DBF4-4D73-BBEB-BC2E7DED8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21452" y="3964533"/>
              <a:ext cx="4706520" cy="111566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97FA70-E6AA-4189-8FE8-C7AB12073EBC}"/>
                </a:ext>
              </a:extLst>
            </p:cNvPr>
            <p:cNvSpPr txBox="1"/>
            <p:nvPr/>
          </p:nvSpPr>
          <p:spPr>
            <a:xfrm>
              <a:off x="7510394" y="4162819"/>
              <a:ext cx="26267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48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16243C-C496-4DA0-B0E5-2E27086AC987}"/>
              </a:ext>
            </a:extLst>
          </p:cNvPr>
          <p:cNvGrpSpPr/>
          <p:nvPr/>
        </p:nvGrpSpPr>
        <p:grpSpPr>
          <a:xfrm>
            <a:off x="6389224" y="5149249"/>
            <a:ext cx="4706520" cy="1115665"/>
            <a:chOff x="6274924" y="5348771"/>
            <a:chExt cx="4706520" cy="11156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3D8DFE-6AE5-400C-B344-1C049225C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74924" y="5348771"/>
              <a:ext cx="4706520" cy="11156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C515A6-E185-4DAB-BA9F-00A920D2C3FC}"/>
                </a:ext>
              </a:extLst>
            </p:cNvPr>
            <p:cNvSpPr txBox="1"/>
            <p:nvPr/>
          </p:nvSpPr>
          <p:spPr>
            <a:xfrm>
              <a:off x="7564339" y="5499146"/>
              <a:ext cx="2456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SG" sz="40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25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171258-B02E-4561-9A08-B55DC4F4418D}"/>
              </a:ext>
            </a:extLst>
          </p:cNvPr>
          <p:cNvGrpSpPr/>
          <p:nvPr/>
        </p:nvGrpSpPr>
        <p:grpSpPr>
          <a:xfrm>
            <a:off x="935921" y="3760568"/>
            <a:ext cx="4706520" cy="1115665"/>
            <a:chOff x="1164030" y="5377210"/>
            <a:chExt cx="4706520" cy="11156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7E5D0B-B8A5-4B72-8925-E09B75013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64030" y="5377210"/>
              <a:ext cx="4706520" cy="11156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1CAE31-3519-4806-B6B5-B11461075737}"/>
                </a:ext>
              </a:extLst>
            </p:cNvPr>
            <p:cNvSpPr txBox="1"/>
            <p:nvPr/>
          </p:nvSpPr>
          <p:spPr>
            <a:xfrm>
              <a:off x="2302285" y="5579939"/>
              <a:ext cx="2609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40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20 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B75CBD-8172-48DF-99AA-A0C9206DCAB8}"/>
              </a:ext>
            </a:extLst>
          </p:cNvPr>
          <p:cNvGrpSpPr/>
          <p:nvPr/>
        </p:nvGrpSpPr>
        <p:grpSpPr>
          <a:xfrm>
            <a:off x="935921" y="5083841"/>
            <a:ext cx="4706520" cy="1115665"/>
            <a:chOff x="1164030" y="3929770"/>
            <a:chExt cx="4706520" cy="11156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26672A-B76E-4B7D-BDCA-61DFA0887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64030" y="3929770"/>
              <a:ext cx="4706520" cy="111566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0C34A7-AF97-4891-82B8-AF70DE3C0CC0}"/>
                </a:ext>
              </a:extLst>
            </p:cNvPr>
            <p:cNvSpPr txBox="1"/>
            <p:nvPr/>
          </p:nvSpPr>
          <p:spPr>
            <a:xfrm>
              <a:off x="2084665" y="4107771"/>
              <a:ext cx="30062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24 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ED1A25A6-672E-4FF0-8597-D123341BDF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0611" y="3395442"/>
            <a:ext cx="2530059" cy="5627096"/>
          </a:xfrm>
          <a:prstGeom prst="rect">
            <a:avLst/>
          </a:prstGeom>
        </p:spPr>
      </p:pic>
      <p:pic>
        <p:nvPicPr>
          <p:cNvPr id="2" name="Picture 1">
            <a:hlinkClick r:id="rId11" action="ppaction://hlinksldjump"/>
            <a:extLst>
              <a:ext uri="{FF2B5EF4-FFF2-40B4-BE49-F238E27FC236}">
                <a16:creationId xmlns:a16="http://schemas.microsoft.com/office/drawing/2014/main" id="{78547E2D-F049-3430-6CAB-EDC7DD63CA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272" y="898797"/>
            <a:ext cx="1853345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F5C9FD0-78CD-40B6-A314-1F0A40E685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9" b="1217"/>
          <a:stretch/>
        </p:blipFill>
        <p:spPr>
          <a:xfrm>
            <a:off x="0" y="-445770"/>
            <a:ext cx="12398589" cy="730377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C1FC0-05E3-47E2-A05C-14F16C6585AB}"/>
              </a:ext>
            </a:extLst>
          </p:cNvPr>
          <p:cNvGrpSpPr/>
          <p:nvPr/>
        </p:nvGrpSpPr>
        <p:grpSpPr>
          <a:xfrm>
            <a:off x="2668217" y="20609"/>
            <a:ext cx="7084166" cy="3514856"/>
            <a:chOff x="2553917" y="220131"/>
            <a:chExt cx="7084166" cy="35148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EDA3FD-1C7E-4411-9F84-ED1E84E4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ED010D-7BF9-4520-B33F-6AAB9F2F78A2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4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10E6FF-A4D2-41A8-935F-E0B1D02C8DD7}"/>
                </a:ext>
              </a:extLst>
            </p:cNvPr>
            <p:cNvSpPr txBox="1"/>
            <p:nvPr/>
          </p:nvSpPr>
          <p:spPr>
            <a:xfrm>
              <a:off x="3190645" y="1820492"/>
              <a:ext cx="63518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SG" sz="54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1 </a:t>
              </a:r>
              <a:r>
                <a:rPr lang="en-SG" sz="5400" b="1" dirty="0" err="1">
                  <a:solidFill>
                    <a:prstClr val="white"/>
                  </a:solidFill>
                  <a:latin typeface="Cambria" panose="02040503050406030204" pitchFamily="18" charset="0"/>
                </a:rPr>
                <a:t>giờ</a:t>
              </a:r>
              <a:r>
                <a:rPr lang="en-SG" sz="54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 = ....</a:t>
              </a:r>
              <a:r>
                <a:rPr lang="en-SG" sz="5400" b="1" dirty="0" err="1">
                  <a:solidFill>
                    <a:prstClr val="white"/>
                  </a:solidFill>
                  <a:latin typeface="Cambria" panose="02040503050406030204" pitchFamily="18" charset="0"/>
                </a:rPr>
                <a:t>phút</a:t>
              </a:r>
              <a:endParaRPr kumimoji="0" lang="vi-VN" sz="5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E91CA7F-BF81-442D-806E-E630943B5A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3151" y="3438084"/>
            <a:ext cx="2127688" cy="4633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0227E7-D8DD-4571-8FEC-2F72780DC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4920" y="5132239"/>
            <a:ext cx="2127688" cy="4633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79A7D9C-27CD-49D1-AA33-F250C9B188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002" y="3494943"/>
            <a:ext cx="2127688" cy="46333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B66A291-1E17-4E20-B720-255272E5F40D}"/>
              </a:ext>
            </a:extLst>
          </p:cNvPr>
          <p:cNvGrpSpPr/>
          <p:nvPr/>
        </p:nvGrpSpPr>
        <p:grpSpPr>
          <a:xfrm>
            <a:off x="6435752" y="3765011"/>
            <a:ext cx="4706520" cy="1115665"/>
            <a:chOff x="6321452" y="3964533"/>
            <a:chExt cx="4706520" cy="11156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EF735A-DBF4-4D73-BBEB-BC2E7DED8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21452" y="3964533"/>
              <a:ext cx="4706520" cy="111566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97FA70-E6AA-4189-8FE8-C7AB12073EBC}"/>
                </a:ext>
              </a:extLst>
            </p:cNvPr>
            <p:cNvSpPr txBox="1"/>
            <p:nvPr/>
          </p:nvSpPr>
          <p:spPr>
            <a:xfrm>
              <a:off x="7594093" y="4214240"/>
              <a:ext cx="270802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</a:t>
              </a:r>
              <a:endPara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16243C-C496-4DA0-B0E5-2E27086AC987}"/>
              </a:ext>
            </a:extLst>
          </p:cNvPr>
          <p:cNvGrpSpPr/>
          <p:nvPr/>
        </p:nvGrpSpPr>
        <p:grpSpPr>
          <a:xfrm>
            <a:off x="1240585" y="3831630"/>
            <a:ext cx="4706520" cy="1115665"/>
            <a:chOff x="6274924" y="5348771"/>
            <a:chExt cx="4706520" cy="11156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3D8DFE-6AE5-400C-B344-1C049225C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4924" y="5348771"/>
              <a:ext cx="4706520" cy="11156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C515A6-E185-4DAB-BA9F-00A920D2C3FC}"/>
                </a:ext>
              </a:extLst>
            </p:cNvPr>
            <p:cNvSpPr txBox="1"/>
            <p:nvPr/>
          </p:nvSpPr>
          <p:spPr>
            <a:xfrm>
              <a:off x="7245856" y="5589969"/>
              <a:ext cx="266632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40</a:t>
              </a:r>
              <a:endPara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171258-B02E-4561-9A08-B55DC4F4418D}"/>
              </a:ext>
            </a:extLst>
          </p:cNvPr>
          <p:cNvGrpSpPr/>
          <p:nvPr/>
        </p:nvGrpSpPr>
        <p:grpSpPr>
          <a:xfrm>
            <a:off x="1240585" y="5492224"/>
            <a:ext cx="4706520" cy="1115665"/>
            <a:chOff x="1164030" y="5377210"/>
            <a:chExt cx="4706520" cy="11156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7E5D0B-B8A5-4B72-8925-E09B75013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5377210"/>
              <a:ext cx="4706520" cy="11156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1CAE31-3519-4806-B6B5-B11461075737}"/>
                </a:ext>
              </a:extLst>
            </p:cNvPr>
            <p:cNvSpPr txBox="1"/>
            <p:nvPr/>
          </p:nvSpPr>
          <p:spPr>
            <a:xfrm>
              <a:off x="1817556" y="5611876"/>
              <a:ext cx="310257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65</a:t>
              </a:r>
              <a:endPara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B75CBD-8172-48DF-99AA-A0C9206DCAB8}"/>
              </a:ext>
            </a:extLst>
          </p:cNvPr>
          <p:cNvGrpSpPr/>
          <p:nvPr/>
        </p:nvGrpSpPr>
        <p:grpSpPr>
          <a:xfrm>
            <a:off x="6480879" y="5385666"/>
            <a:ext cx="4706520" cy="1115665"/>
            <a:chOff x="1164030" y="3929770"/>
            <a:chExt cx="4706520" cy="11156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26672A-B76E-4B7D-BDCA-61DFA0887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3929770"/>
              <a:ext cx="4706520" cy="111566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0C34A7-AF97-4891-82B8-AF70DE3C0CC0}"/>
                </a:ext>
              </a:extLst>
            </p:cNvPr>
            <p:cNvSpPr txBox="1"/>
            <p:nvPr/>
          </p:nvSpPr>
          <p:spPr>
            <a:xfrm>
              <a:off x="2321644" y="4156312"/>
              <a:ext cx="341509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60</a:t>
              </a:r>
              <a:endPara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ED1A25A6-672E-4FF0-8597-D123341BDF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935" y="3598294"/>
            <a:ext cx="2530059" cy="5627096"/>
          </a:xfrm>
          <a:prstGeom prst="rect">
            <a:avLst/>
          </a:prstGeom>
        </p:spPr>
      </p:pic>
      <p:pic>
        <p:nvPicPr>
          <p:cNvPr id="2" name="Picture 1">
            <a:hlinkClick r:id="rId10" action="ppaction://hlinksldjump"/>
            <a:extLst>
              <a:ext uri="{FF2B5EF4-FFF2-40B4-BE49-F238E27FC236}">
                <a16:creationId xmlns:a16="http://schemas.microsoft.com/office/drawing/2014/main" id="{7DD10142-635E-708C-9B8E-BB9E24FBF2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272" y="898797"/>
            <a:ext cx="1853345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F5C9FD0-78CD-40B6-A314-1F0A40E685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9" b="1217"/>
          <a:stretch/>
        </p:blipFill>
        <p:spPr>
          <a:xfrm>
            <a:off x="0" y="-548640"/>
            <a:ext cx="12398589" cy="740664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C1FC0-05E3-47E2-A05C-14F16C6585AB}"/>
              </a:ext>
            </a:extLst>
          </p:cNvPr>
          <p:cNvGrpSpPr/>
          <p:nvPr/>
        </p:nvGrpSpPr>
        <p:grpSpPr>
          <a:xfrm>
            <a:off x="2668217" y="20609"/>
            <a:ext cx="7084166" cy="3514856"/>
            <a:chOff x="2553917" y="220131"/>
            <a:chExt cx="7084166" cy="35148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EDA3FD-1C7E-4411-9F84-ED1E84E4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ED010D-7BF9-4520-B33F-6AAB9F2F78A2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5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10E6FF-A4D2-41A8-935F-E0B1D02C8DD7}"/>
                </a:ext>
              </a:extLst>
            </p:cNvPr>
            <p:cNvSpPr txBox="1"/>
            <p:nvPr/>
          </p:nvSpPr>
          <p:spPr>
            <a:xfrm>
              <a:off x="2966395" y="1675115"/>
              <a:ext cx="62592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1 </a:t>
              </a:r>
              <a:r>
                <a:rPr lang="en-US" sz="5400" b="1" dirty="0" err="1">
                  <a:solidFill>
                    <a:prstClr val="white"/>
                  </a:solidFill>
                  <a:latin typeface="Cambria" panose="02040503050406030204" pitchFamily="18" charset="0"/>
                </a:rPr>
                <a:t>phút</a:t>
              </a:r>
              <a:r>
                <a:rPr lang="vi-VN" sz="54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 = ....</a:t>
              </a:r>
              <a:r>
                <a:rPr lang="en-US" sz="5400" b="1" dirty="0" err="1">
                  <a:solidFill>
                    <a:prstClr val="white"/>
                  </a:solidFill>
                  <a:latin typeface="Cambria" panose="02040503050406030204" pitchFamily="18" charset="0"/>
                </a:rPr>
                <a:t>giây</a:t>
              </a:r>
              <a:endParaRPr kumimoji="0" lang="vi-VN" sz="5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E91CA7F-BF81-442D-806E-E630943B5A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3151" y="3438084"/>
            <a:ext cx="2127688" cy="4633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0227E7-D8DD-4571-8FEC-2F72780DC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582" y="4812562"/>
            <a:ext cx="2127688" cy="4633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79A7D9C-27CD-49D1-AA33-F250C9B188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641" y="4812562"/>
            <a:ext cx="2127688" cy="46333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B66A291-1E17-4E20-B720-255272E5F40D}"/>
              </a:ext>
            </a:extLst>
          </p:cNvPr>
          <p:cNvGrpSpPr/>
          <p:nvPr/>
        </p:nvGrpSpPr>
        <p:grpSpPr>
          <a:xfrm>
            <a:off x="6435752" y="3765011"/>
            <a:ext cx="4706520" cy="1115665"/>
            <a:chOff x="6321452" y="3964533"/>
            <a:chExt cx="4706520" cy="11156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EF735A-DBF4-4D73-BBEB-BC2E7DED8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21452" y="3964533"/>
              <a:ext cx="4706520" cy="111566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97FA70-E6AA-4189-8FE8-C7AB12073EBC}"/>
                </a:ext>
              </a:extLst>
            </p:cNvPr>
            <p:cNvSpPr txBox="1"/>
            <p:nvPr/>
          </p:nvSpPr>
          <p:spPr>
            <a:xfrm>
              <a:off x="7510394" y="4162819"/>
              <a:ext cx="275882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70</a:t>
              </a:r>
              <a:endPara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16243C-C496-4DA0-B0E5-2E27086AC987}"/>
              </a:ext>
            </a:extLst>
          </p:cNvPr>
          <p:cNvGrpSpPr/>
          <p:nvPr/>
        </p:nvGrpSpPr>
        <p:grpSpPr>
          <a:xfrm>
            <a:off x="6389224" y="5149249"/>
            <a:ext cx="4706520" cy="1115665"/>
            <a:chOff x="6274924" y="5348771"/>
            <a:chExt cx="4706520" cy="11156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3D8DFE-6AE5-400C-B344-1C049225C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4924" y="5348771"/>
              <a:ext cx="4706520" cy="11156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C515A6-E185-4DAB-BA9F-00A920D2C3FC}"/>
                </a:ext>
              </a:extLst>
            </p:cNvPr>
            <p:cNvSpPr txBox="1"/>
            <p:nvPr/>
          </p:nvSpPr>
          <p:spPr>
            <a:xfrm>
              <a:off x="7564339" y="5499146"/>
              <a:ext cx="341169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40</a:t>
              </a:r>
              <a:endPara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171258-B02E-4561-9A08-B55DC4F4418D}"/>
              </a:ext>
            </a:extLst>
          </p:cNvPr>
          <p:cNvGrpSpPr/>
          <p:nvPr/>
        </p:nvGrpSpPr>
        <p:grpSpPr>
          <a:xfrm>
            <a:off x="1278330" y="5177688"/>
            <a:ext cx="4706520" cy="1115665"/>
            <a:chOff x="1164030" y="5377210"/>
            <a:chExt cx="4706520" cy="11156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7E5D0B-B8A5-4B72-8925-E09B75013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5377210"/>
              <a:ext cx="4706520" cy="11156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1CAE31-3519-4806-B6B5-B11461075737}"/>
                </a:ext>
              </a:extLst>
            </p:cNvPr>
            <p:cNvSpPr txBox="1"/>
            <p:nvPr/>
          </p:nvSpPr>
          <p:spPr>
            <a:xfrm>
              <a:off x="2004690" y="5553196"/>
              <a:ext cx="274918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50</a:t>
              </a:r>
              <a:endPara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B75CBD-8172-48DF-99AA-A0C9206DCAB8}"/>
              </a:ext>
            </a:extLst>
          </p:cNvPr>
          <p:cNvGrpSpPr/>
          <p:nvPr/>
        </p:nvGrpSpPr>
        <p:grpSpPr>
          <a:xfrm>
            <a:off x="1278330" y="3730248"/>
            <a:ext cx="4706520" cy="1115665"/>
            <a:chOff x="1164030" y="3929770"/>
            <a:chExt cx="4706520" cy="11156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26672A-B76E-4B7D-BDCA-61DFA0887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3929770"/>
              <a:ext cx="4706520" cy="111566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0C34A7-AF97-4891-82B8-AF70DE3C0CC0}"/>
                </a:ext>
              </a:extLst>
            </p:cNvPr>
            <p:cNvSpPr txBox="1"/>
            <p:nvPr/>
          </p:nvSpPr>
          <p:spPr>
            <a:xfrm>
              <a:off x="1961432" y="4147762"/>
              <a:ext cx="3328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60</a:t>
              </a:r>
              <a:endPara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ED1A25A6-672E-4FF0-8597-D123341BDF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0611" y="3395442"/>
            <a:ext cx="2530059" cy="5627096"/>
          </a:xfrm>
          <a:prstGeom prst="rect">
            <a:avLst/>
          </a:prstGeom>
        </p:spPr>
      </p:pic>
      <p:pic>
        <p:nvPicPr>
          <p:cNvPr id="2" name="Picture 1">
            <a:hlinkClick r:id="rId10" action="ppaction://hlinksldjump"/>
            <a:extLst>
              <a:ext uri="{FF2B5EF4-FFF2-40B4-BE49-F238E27FC236}">
                <a16:creationId xmlns:a16="http://schemas.microsoft.com/office/drawing/2014/main" id="{B95A2C69-067B-3777-56F3-7D81CAD97C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272" y="898797"/>
            <a:ext cx="1853345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148590"/>
            <a:ext cx="11669712" cy="63239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0A91E-0F1D-518D-D0FD-29826243E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944" y="844867"/>
            <a:ext cx="9073515" cy="5432624"/>
          </a:xfrm>
          <a:prstGeom prst="rect">
            <a:avLst/>
          </a:prstGeom>
        </p:spPr>
      </p:pic>
      <p:pic>
        <p:nvPicPr>
          <p:cNvPr id="13" name="Picture 12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07C2A9C9-B42E-0AB8-1F37-EDA6C50FFF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88" y="4247198"/>
            <a:ext cx="119371" cy="45719"/>
          </a:xfrm>
          <a:prstGeom prst="rect">
            <a:avLst/>
          </a:prstGeom>
        </p:spPr>
      </p:pic>
      <p:pic>
        <p:nvPicPr>
          <p:cNvPr id="24" name="1 (1)">
            <a:hlinkClick r:id="" action="ppaction://media"/>
            <a:extLst>
              <a:ext uri="{FF2B5EF4-FFF2-40B4-BE49-F238E27FC236}">
                <a16:creationId xmlns:a16="http://schemas.microsoft.com/office/drawing/2014/main" id="{D6D92816-F726-9DDB-E370-625299E28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9460" y="676910"/>
            <a:ext cx="406400" cy="406400"/>
          </a:xfrm>
          <a:prstGeom prst="rect">
            <a:avLst/>
          </a:prstGeom>
        </p:spPr>
      </p:pic>
      <p:pic>
        <p:nvPicPr>
          <p:cNvPr id="25" name="Picture 24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2DBAD368-C778-3E89-8DD6-0D102E2ECE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V="1">
            <a:off x="6290143" y="2984111"/>
            <a:ext cx="195367" cy="74825"/>
          </a:xfrm>
          <a:prstGeom prst="rect">
            <a:avLst/>
          </a:prstGeom>
        </p:spPr>
      </p:pic>
      <p:pic>
        <p:nvPicPr>
          <p:cNvPr id="26" name="2 (1)">
            <a:hlinkClick r:id="" action="ppaction://media"/>
            <a:extLst>
              <a:ext uri="{FF2B5EF4-FFF2-40B4-BE49-F238E27FC236}">
                <a16:creationId xmlns:a16="http://schemas.microsoft.com/office/drawing/2014/main" id="{A6C06BD6-045C-509F-4417-357384E89D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0890" y="1465580"/>
            <a:ext cx="406400" cy="406400"/>
          </a:xfrm>
          <a:prstGeom prst="rect">
            <a:avLst/>
          </a:prstGeom>
        </p:spPr>
      </p:pic>
      <p:pic>
        <p:nvPicPr>
          <p:cNvPr id="29" name="Picture 28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D48D8D4E-713D-A01F-125E-E59DF5AC3F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H="1" flipV="1">
            <a:off x="6947519" y="3779405"/>
            <a:ext cx="119372" cy="45719"/>
          </a:xfrm>
          <a:prstGeom prst="rect">
            <a:avLst/>
          </a:prstGeom>
        </p:spPr>
      </p:pic>
      <p:pic>
        <p:nvPicPr>
          <p:cNvPr id="30" name="3 (1)">
            <a:hlinkClick r:id="" action="ppaction://media"/>
            <a:extLst>
              <a:ext uri="{FF2B5EF4-FFF2-40B4-BE49-F238E27FC236}">
                <a16:creationId xmlns:a16="http://schemas.microsoft.com/office/drawing/2014/main" id="{7712132B-28F9-62DA-BDB4-4F82CBA08CA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86130" y="2168896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7417B-0E11-F26F-F79E-058F7F6484A1}"/>
              </a:ext>
            </a:extLst>
          </p:cNvPr>
          <p:cNvSpPr txBox="1"/>
          <p:nvPr/>
        </p:nvSpPr>
        <p:spPr>
          <a:xfrm>
            <a:off x="3989070" y="262890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CỘNG SỐ ĐO THỜI GIAN</a:t>
            </a:r>
          </a:p>
        </p:txBody>
      </p:sp>
    </p:spTree>
    <p:extLst>
      <p:ext uri="{BB962C8B-B14F-4D97-AF65-F5344CB8AC3E}">
        <p14:creationId xmlns:p14="http://schemas.microsoft.com/office/powerpoint/2010/main" val="9835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448601-25CD-3AF2-FA7F-3A10D135BB11}"/>
              </a:ext>
            </a:extLst>
          </p:cNvPr>
          <p:cNvSpPr/>
          <p:nvPr/>
        </p:nvSpPr>
        <p:spPr>
          <a:xfrm>
            <a:off x="3017520" y="742950"/>
            <a:ext cx="589788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36DE5-A762-2469-207B-952E8F057497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24899C-9FB8-35F8-B520-C0CFA83DDD22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6EABAB-C707-A66D-7497-88AB46EFA4B3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A4A53-F495-5828-5C40-37C2D4205CD6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E8774-90A0-1A13-E4AD-3CCB14F6ECC6}"/>
              </a:ext>
            </a:extLst>
          </p:cNvPr>
          <p:cNvSpPr txBox="1"/>
          <p:nvPr/>
        </p:nvSpPr>
        <p:spPr>
          <a:xfrm>
            <a:off x="1017270" y="4103370"/>
            <a:ext cx="1128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4" name="Picture 1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98AE69-BE3C-3976-3854-29AA58971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430</Words>
  <Application>Microsoft Office PowerPoint</Application>
  <PresentationFormat>Widescreen</PresentationFormat>
  <Paragraphs>73</Paragraphs>
  <Slides>17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MyPC</cp:lastModifiedBy>
  <cp:revision>75</cp:revision>
  <dcterms:created xsi:type="dcterms:W3CDTF">2024-06-22T08:49:28Z</dcterms:created>
  <dcterms:modified xsi:type="dcterms:W3CDTF">2025-03-21T04:49:11Z</dcterms:modified>
</cp:coreProperties>
</file>