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2"/>
  </p:notesMasterIdLst>
  <p:sldIdLst>
    <p:sldId id="277" r:id="rId2"/>
    <p:sldId id="256" r:id="rId3"/>
    <p:sldId id="257" r:id="rId4"/>
    <p:sldId id="278" r:id="rId5"/>
    <p:sldId id="259" r:id="rId6"/>
    <p:sldId id="260" r:id="rId7"/>
    <p:sldId id="262" r:id="rId8"/>
    <p:sldId id="264" r:id="rId9"/>
    <p:sldId id="279" r:id="rId10"/>
    <p:sldId id="272" r:id="rId11"/>
    <p:sldId id="266" r:id="rId12"/>
    <p:sldId id="261" r:id="rId13"/>
    <p:sldId id="258" r:id="rId14"/>
    <p:sldId id="281" r:id="rId15"/>
    <p:sldId id="282" r:id="rId16"/>
    <p:sldId id="269" r:id="rId17"/>
    <p:sldId id="270" r:id="rId18"/>
    <p:sldId id="283" r:id="rId19"/>
    <p:sldId id="271" r:id="rId20"/>
    <p:sldId id="284" r:id="rId21"/>
    <p:sldId id="285" r:id="rId22"/>
    <p:sldId id="286" r:id="rId23"/>
    <p:sldId id="287" r:id="rId24"/>
    <p:sldId id="273" r:id="rId25"/>
    <p:sldId id="265" r:id="rId26"/>
    <p:sldId id="288" r:id="rId27"/>
    <p:sldId id="289" r:id="rId28"/>
    <p:sldId id="290" r:id="rId29"/>
    <p:sldId id="291" r:id="rId30"/>
    <p:sldId id="267" r:id="rId31"/>
  </p:sldIdLst>
  <p:sldSz cx="9144000" cy="5143500" type="screen16x9"/>
  <p:notesSz cx="6858000" cy="9144000"/>
  <p:embeddedFontLst>
    <p:embeddedFont>
      <p:font typeface="Catamaran" pitchFamily="2" charset="77"/>
      <p:regular r:id="rId33"/>
      <p:bold r:id="rId34"/>
    </p:embeddedFont>
    <p:embeddedFont>
      <p:font typeface="Delius Swash Caps" panose="02000603000000000000" pitchFamily="2" charset="0"/>
      <p:regular r:id="rId35"/>
    </p:embeddedFont>
    <p:embeddedFont>
      <p:font typeface="Fredoka One" panose="02000000000000000000" pitchFamily="2" charset="77"/>
      <p:regular r:id="rId36"/>
    </p:embeddedFont>
    <p:embeddedFont>
      <p:font typeface="Montserrat" pitchFamily="2" charset="77"/>
      <p:regular r:id="rId37"/>
      <p:bold r:id="rId38"/>
      <p:italic r:id="rId39"/>
      <p:boldItalic r:id="rId40"/>
    </p:embeddedFont>
    <p:embeddedFont>
      <p:font typeface="Nunito" pitchFamily="2" charset="77"/>
      <p:regular r:id="rId41"/>
      <p:bold r:id="rId42"/>
      <p:italic r:id="rId43"/>
      <p:boldItalic r:id="rId44"/>
    </p:embeddedFont>
    <p:embeddedFont>
      <p:font typeface="Nunito Medium" pitchFamily="2" charset="77"/>
      <p:regular r:id="rId45"/>
      <p:bold r:id="rId46"/>
      <p:italic r:id="rId47"/>
      <p:boldItalic r:id="rId48"/>
    </p:embeddedFont>
    <p:embeddedFont>
      <p:font typeface="r0c0i Linotte" pitchFamily="2" charset="77"/>
      <p:regular r:id="rId49"/>
      <p:bold r:id="rId50"/>
    </p:embeddedFont>
    <p:embeddedFont>
      <p:font typeface="Ubuntu" panose="020B050403060203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25E"/>
    <a:srgbClr val="FFF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302CA2-6894-43CF-B824-F0D47E487F56}">
  <a:tblStyle styleId="{C3302CA2-6894-43CF-B824-F0D47E487F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0"/>
    <p:restoredTop sz="81016"/>
  </p:normalViewPr>
  <p:slideViewPr>
    <p:cSldViewPr snapToGrid="0">
      <p:cViewPr varScale="1">
        <p:scale>
          <a:sx n="112" d="100"/>
          <a:sy n="112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10828ebc0c1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10828ebc0c1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109936b92e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109936b92e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10828ebc0c1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10828ebc0c1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355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786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10828ebc0c1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10828ebc0c1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10828ebc0c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10828ebc0c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10828ebc0c1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Google Shape;1812;g10828ebc0c1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894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10828ebc0c1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Google Shape;1812;g10828ebc0c1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10828ebc0c1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Google Shape;1812;g10828ebc0c1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5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Rô-bốt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bối</a:t>
            </a:r>
            <a:r>
              <a:rPr lang="en-US" dirty="0"/>
              <a:t> </a:t>
            </a:r>
            <a:r>
              <a:rPr lang="en-US" dirty="0" err="1"/>
              <a:t>rối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.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ở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1 000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phowng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mười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10 000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10 000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10828ebc0c1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Google Shape;1812;g10828ebc0c1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81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062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553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g10828ebc0c1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7" name="Google Shape;1947;g10828ebc0c1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10828ebc0c1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10828ebc0c1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10828ebc0c1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10828ebc0c1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626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10828ebc0c1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10828ebc0c1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6470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10828ebc0c1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10828ebc0c1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870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10828ebc0c1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10828ebc0c1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442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0828ebc0c1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10828ebc0c1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426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109fe0251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109fe0251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10828ebc0c1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10828ebc0c1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36 527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10828ebc0c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10828ebc0c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262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10828ebc0c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10828ebc0c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30920" y="-481093"/>
            <a:ext cx="11329631" cy="5807913"/>
            <a:chOff x="-1330920" y="-481093"/>
            <a:chExt cx="11329631" cy="5807913"/>
          </a:xfrm>
        </p:grpSpPr>
        <p:sp>
          <p:nvSpPr>
            <p:cNvPr id="10" name="Google Shape;10;p2"/>
            <p:cNvSpPr/>
            <p:nvPr/>
          </p:nvSpPr>
          <p:spPr>
            <a:xfrm rot="-689417">
              <a:off x="7261051" y="-181179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76241" y="-481093"/>
              <a:ext cx="4004700" cy="1494300"/>
            </a:xfrm>
            <a:custGeom>
              <a:avLst/>
              <a:gdLst/>
              <a:ahLst/>
              <a:cxnLst/>
              <a:rect l="l" t="t" r="r" b="b"/>
              <a:pathLst>
                <a:path w="160188" h="59772" extrusionOk="0">
                  <a:moveTo>
                    <a:pt x="11120" y="4206"/>
                  </a:moveTo>
                  <a:cubicBezTo>
                    <a:pt x="-10996" y="9531"/>
                    <a:pt x="6395" y="25230"/>
                    <a:pt x="8212" y="33954"/>
                  </a:cubicBezTo>
                  <a:cubicBezTo>
                    <a:pt x="10030" y="42678"/>
                    <a:pt x="16270" y="52480"/>
                    <a:pt x="22025" y="56549"/>
                  </a:cubicBezTo>
                  <a:cubicBezTo>
                    <a:pt x="27780" y="60618"/>
                    <a:pt x="34384" y="60366"/>
                    <a:pt x="42744" y="58367"/>
                  </a:cubicBezTo>
                  <a:cubicBezTo>
                    <a:pt x="51105" y="56368"/>
                    <a:pt x="59041" y="49522"/>
                    <a:pt x="72188" y="44554"/>
                  </a:cubicBezTo>
                  <a:cubicBezTo>
                    <a:pt x="85335" y="39586"/>
                    <a:pt x="107384" y="32440"/>
                    <a:pt x="121624" y="28560"/>
                  </a:cubicBezTo>
                  <a:cubicBezTo>
                    <a:pt x="135864" y="24680"/>
                    <a:pt x="154413" y="25699"/>
                    <a:pt x="157627" y="21273"/>
                  </a:cubicBezTo>
                  <a:cubicBezTo>
                    <a:pt x="160841" y="16848"/>
                    <a:pt x="165325" y="4852"/>
                    <a:pt x="140907" y="2007"/>
                  </a:cubicBezTo>
                  <a:cubicBezTo>
                    <a:pt x="116489" y="-837"/>
                    <a:pt x="33236" y="-1118"/>
                    <a:pt x="11120" y="4206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-1186784">
              <a:off x="-1190269" y="3126703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58711" y="4032820"/>
              <a:ext cx="3879200" cy="1294000"/>
            </a:xfrm>
            <a:custGeom>
              <a:avLst/>
              <a:gdLst/>
              <a:ahLst/>
              <a:cxnLst/>
              <a:rect l="l" t="t" r="r" b="b"/>
              <a:pathLst>
                <a:path w="155168" h="51760" extrusionOk="0">
                  <a:moveTo>
                    <a:pt x="13979" y="47208"/>
                  </a:moveTo>
                  <a:cubicBezTo>
                    <a:pt x="23066" y="44456"/>
                    <a:pt x="50268" y="37458"/>
                    <a:pt x="65232" y="32091"/>
                  </a:cubicBezTo>
                  <a:cubicBezTo>
                    <a:pt x="80196" y="26724"/>
                    <a:pt x="91828" y="20338"/>
                    <a:pt x="103763" y="15007"/>
                  </a:cubicBezTo>
                  <a:cubicBezTo>
                    <a:pt x="115698" y="9676"/>
                    <a:pt x="128482" y="934"/>
                    <a:pt x="136842" y="103"/>
                  </a:cubicBezTo>
                  <a:cubicBezTo>
                    <a:pt x="145203" y="-728"/>
                    <a:pt x="151321" y="3544"/>
                    <a:pt x="153926" y="10019"/>
                  </a:cubicBezTo>
                  <a:cubicBezTo>
                    <a:pt x="156531" y="16495"/>
                    <a:pt x="154532" y="32067"/>
                    <a:pt x="152472" y="38956"/>
                  </a:cubicBezTo>
                  <a:cubicBezTo>
                    <a:pt x="150412" y="45846"/>
                    <a:pt x="165194" y="49748"/>
                    <a:pt x="141567" y="51356"/>
                  </a:cubicBezTo>
                  <a:cubicBezTo>
                    <a:pt x="117940" y="52964"/>
                    <a:pt x="31973" y="49293"/>
                    <a:pt x="10708" y="48602"/>
                  </a:cubicBezTo>
                  <a:cubicBezTo>
                    <a:pt x="-10557" y="47911"/>
                    <a:pt x="4892" y="49960"/>
                    <a:pt x="13979" y="47208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>
              <a:off x="7849403" y="2423951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838">
            <a:off x="880200" y="1343282"/>
            <a:ext cx="7383600" cy="18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 rot="232">
            <a:off x="2352150" y="3334698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133050" y="202363"/>
            <a:ext cx="8826600" cy="4896588"/>
            <a:chOff x="266150" y="333113"/>
            <a:chExt cx="8826600" cy="4896588"/>
          </a:xfrm>
        </p:grpSpPr>
        <p:sp>
          <p:nvSpPr>
            <p:cNvPr id="18" name="Google Shape;18;p2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4702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825" y="4978225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808550" y="4764825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688" y="48730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0425" y="35324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 txBox="1">
            <a:spLocks noGrp="1"/>
          </p:cNvSpPr>
          <p:nvPr>
            <p:ph type="title" hasCustomPrompt="1"/>
          </p:nvPr>
        </p:nvSpPr>
        <p:spPr>
          <a:xfrm flipH="1">
            <a:off x="1158230" y="1761025"/>
            <a:ext cx="796800" cy="6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13"/>
          <p:cNvSpPr txBox="1">
            <a:spLocks noGrp="1"/>
          </p:cNvSpPr>
          <p:nvPr>
            <p:ph type="subTitle" idx="1"/>
          </p:nvPr>
        </p:nvSpPr>
        <p:spPr>
          <a:xfrm>
            <a:off x="2124250" y="20261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subTitle" idx="2"/>
          </p:nvPr>
        </p:nvSpPr>
        <p:spPr>
          <a:xfrm>
            <a:off x="2124250" y="1563200"/>
            <a:ext cx="23559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147280" y="3344000"/>
            <a:ext cx="8187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subTitle" idx="4"/>
          </p:nvPr>
        </p:nvSpPr>
        <p:spPr>
          <a:xfrm>
            <a:off x="2124250" y="35998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5"/>
          </p:nvPr>
        </p:nvSpPr>
        <p:spPr>
          <a:xfrm>
            <a:off x="2124250" y="3135799"/>
            <a:ext cx="23559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854415" y="1761025"/>
            <a:ext cx="796800" cy="6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7"/>
          </p:nvPr>
        </p:nvSpPr>
        <p:spPr>
          <a:xfrm>
            <a:off x="5752420" y="20261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4843465" y="3344000"/>
            <a:ext cx="8187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9"/>
          </p:nvPr>
        </p:nvSpPr>
        <p:spPr>
          <a:xfrm>
            <a:off x="5752420" y="35998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13"/>
          </p:nvPr>
        </p:nvSpPr>
        <p:spPr>
          <a:xfrm>
            <a:off x="5752425" y="3132802"/>
            <a:ext cx="23559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14"/>
          </p:nvPr>
        </p:nvSpPr>
        <p:spPr>
          <a:xfrm>
            <a:off x="5752425" y="1563200"/>
            <a:ext cx="23559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15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74" name="Google Shape;274;p13"/>
          <p:cNvGrpSpPr/>
          <p:nvPr/>
        </p:nvGrpSpPr>
        <p:grpSpPr>
          <a:xfrm rot="10800000">
            <a:off x="133050" y="126163"/>
            <a:ext cx="8826600" cy="4896588"/>
            <a:chOff x="266150" y="333113"/>
            <a:chExt cx="8826600" cy="4896588"/>
          </a:xfrm>
        </p:grpSpPr>
        <p:sp>
          <p:nvSpPr>
            <p:cNvPr id="275" name="Google Shape;275;p13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500007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6745300" y="4951938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783088" y="5068450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1181338" y="49256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317725" y="33517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>
            <a:off x="-1738370" y="-151604"/>
            <a:ext cx="11702043" cy="5885292"/>
            <a:chOff x="-1738370" y="-581678"/>
            <a:chExt cx="11702043" cy="5885292"/>
          </a:xfrm>
        </p:grpSpPr>
        <p:sp>
          <p:nvSpPr>
            <p:cNvPr id="292" name="Google Shape;292;p13"/>
            <p:cNvSpPr/>
            <p:nvPr/>
          </p:nvSpPr>
          <p:spPr>
            <a:xfrm rot="-689417">
              <a:off x="7226013" y="-316554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-315211" y="-581678"/>
              <a:ext cx="3192125" cy="933325"/>
            </a:xfrm>
            <a:custGeom>
              <a:avLst/>
              <a:gdLst/>
              <a:ahLst/>
              <a:cxnLst/>
              <a:rect l="l" t="t" r="r" b="b"/>
              <a:pathLst>
                <a:path w="127685" h="37333" extrusionOk="0">
                  <a:moveTo>
                    <a:pt x="11366" y="5030"/>
                  </a:moveTo>
                  <a:cubicBezTo>
                    <a:pt x="-4488" y="6824"/>
                    <a:pt x="669" y="6573"/>
                    <a:pt x="1292" y="11400"/>
                  </a:cubicBezTo>
                  <a:cubicBezTo>
                    <a:pt x="1915" y="16228"/>
                    <a:pt x="9350" y="29926"/>
                    <a:pt x="15105" y="33995"/>
                  </a:cubicBezTo>
                  <a:cubicBezTo>
                    <a:pt x="20860" y="38064"/>
                    <a:pt x="26375" y="38085"/>
                    <a:pt x="35824" y="35813"/>
                  </a:cubicBezTo>
                  <a:cubicBezTo>
                    <a:pt x="45273" y="33541"/>
                    <a:pt x="56828" y="25698"/>
                    <a:pt x="71801" y="20363"/>
                  </a:cubicBezTo>
                  <a:cubicBezTo>
                    <a:pt x="86774" y="15028"/>
                    <a:pt x="118565" y="7137"/>
                    <a:pt x="125663" y="3803"/>
                  </a:cubicBezTo>
                  <a:cubicBezTo>
                    <a:pt x="132761" y="469"/>
                    <a:pt x="119265" y="886"/>
                    <a:pt x="114390" y="358"/>
                  </a:cubicBezTo>
                  <a:cubicBezTo>
                    <a:pt x="109515" y="-170"/>
                    <a:pt x="113585" y="-144"/>
                    <a:pt x="96414" y="635"/>
                  </a:cubicBezTo>
                  <a:cubicBezTo>
                    <a:pt x="79243" y="1414"/>
                    <a:pt x="27220" y="3236"/>
                    <a:pt x="11366" y="503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294" name="Google Shape;294;p13"/>
            <p:cNvSpPr/>
            <p:nvPr/>
          </p:nvSpPr>
          <p:spPr>
            <a:xfrm rot="-1186784">
              <a:off x="-1597719" y="2371478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1099525" y="3960045"/>
              <a:ext cx="4220425" cy="1303875"/>
            </a:xfrm>
            <a:custGeom>
              <a:avLst/>
              <a:gdLst/>
              <a:ahLst/>
              <a:cxnLst/>
              <a:rect l="l" t="t" r="r" b="b"/>
              <a:pathLst>
                <a:path w="168817" h="52155" extrusionOk="0">
                  <a:moveTo>
                    <a:pt x="2557" y="29799"/>
                  </a:moveTo>
                  <a:cubicBezTo>
                    <a:pt x="8109" y="25572"/>
                    <a:pt x="38529" y="25705"/>
                    <a:pt x="57671" y="23240"/>
                  </a:cubicBezTo>
                  <a:cubicBezTo>
                    <a:pt x="76814" y="20775"/>
                    <a:pt x="101942" y="18863"/>
                    <a:pt x="117412" y="15007"/>
                  </a:cubicBezTo>
                  <a:cubicBezTo>
                    <a:pt x="132882" y="11151"/>
                    <a:pt x="142131" y="934"/>
                    <a:pt x="150491" y="103"/>
                  </a:cubicBezTo>
                  <a:cubicBezTo>
                    <a:pt x="158852" y="-728"/>
                    <a:pt x="164970" y="3544"/>
                    <a:pt x="167575" y="10019"/>
                  </a:cubicBezTo>
                  <a:cubicBezTo>
                    <a:pt x="170180" y="16495"/>
                    <a:pt x="168181" y="32067"/>
                    <a:pt x="166121" y="38956"/>
                  </a:cubicBezTo>
                  <a:cubicBezTo>
                    <a:pt x="164061" y="45846"/>
                    <a:pt x="178843" y="49748"/>
                    <a:pt x="155216" y="51356"/>
                  </a:cubicBezTo>
                  <a:cubicBezTo>
                    <a:pt x="131589" y="52964"/>
                    <a:pt x="49800" y="52195"/>
                    <a:pt x="24357" y="48602"/>
                  </a:cubicBezTo>
                  <a:cubicBezTo>
                    <a:pt x="-1086" y="45009"/>
                    <a:pt x="-2995" y="34026"/>
                    <a:pt x="2557" y="29799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296" name="Google Shape;296;p13"/>
            <p:cNvSpPr/>
            <p:nvPr/>
          </p:nvSpPr>
          <p:spPr>
            <a:xfrm>
              <a:off x="7641078" y="3341489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solidFill>
          <a:schemeClr val="accen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99" name="Google Shape;299;p14"/>
          <p:cNvGrpSpPr/>
          <p:nvPr/>
        </p:nvGrpSpPr>
        <p:grpSpPr>
          <a:xfrm rot="10800000">
            <a:off x="133050" y="126163"/>
            <a:ext cx="8826600" cy="4896588"/>
            <a:chOff x="266150" y="333113"/>
            <a:chExt cx="8826600" cy="4896588"/>
          </a:xfrm>
        </p:grpSpPr>
        <p:sp>
          <p:nvSpPr>
            <p:cNvPr id="300" name="Google Shape;300;p14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00007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6745300" y="4951938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7783088" y="5068450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1181338" y="49256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17725" y="33517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14"/>
          <p:cNvGrpSpPr/>
          <p:nvPr/>
        </p:nvGrpSpPr>
        <p:grpSpPr>
          <a:xfrm>
            <a:off x="-1974045" y="-656068"/>
            <a:ext cx="12864043" cy="6606763"/>
            <a:chOff x="-1974045" y="-1086143"/>
            <a:chExt cx="12864043" cy="6606763"/>
          </a:xfrm>
        </p:grpSpPr>
        <p:sp>
          <p:nvSpPr>
            <p:cNvPr id="317" name="Google Shape;317;p14"/>
            <p:cNvSpPr/>
            <p:nvPr/>
          </p:nvSpPr>
          <p:spPr>
            <a:xfrm rot="-689417">
              <a:off x="8152338" y="-836579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-315211" y="-581678"/>
              <a:ext cx="3192125" cy="933325"/>
            </a:xfrm>
            <a:custGeom>
              <a:avLst/>
              <a:gdLst/>
              <a:ahLst/>
              <a:cxnLst/>
              <a:rect l="l" t="t" r="r" b="b"/>
              <a:pathLst>
                <a:path w="127685" h="37333" extrusionOk="0">
                  <a:moveTo>
                    <a:pt x="11366" y="5030"/>
                  </a:moveTo>
                  <a:cubicBezTo>
                    <a:pt x="-4488" y="6824"/>
                    <a:pt x="669" y="6573"/>
                    <a:pt x="1292" y="11400"/>
                  </a:cubicBezTo>
                  <a:cubicBezTo>
                    <a:pt x="1915" y="16228"/>
                    <a:pt x="9350" y="29926"/>
                    <a:pt x="15105" y="33995"/>
                  </a:cubicBezTo>
                  <a:cubicBezTo>
                    <a:pt x="20860" y="38064"/>
                    <a:pt x="26375" y="38085"/>
                    <a:pt x="35824" y="35813"/>
                  </a:cubicBezTo>
                  <a:cubicBezTo>
                    <a:pt x="45273" y="33541"/>
                    <a:pt x="56828" y="25698"/>
                    <a:pt x="71801" y="20363"/>
                  </a:cubicBezTo>
                  <a:cubicBezTo>
                    <a:pt x="86774" y="15028"/>
                    <a:pt x="118565" y="7137"/>
                    <a:pt x="125663" y="3803"/>
                  </a:cubicBezTo>
                  <a:cubicBezTo>
                    <a:pt x="132761" y="469"/>
                    <a:pt x="119265" y="886"/>
                    <a:pt x="114390" y="358"/>
                  </a:cubicBezTo>
                  <a:cubicBezTo>
                    <a:pt x="109515" y="-170"/>
                    <a:pt x="113585" y="-144"/>
                    <a:pt x="96414" y="635"/>
                  </a:cubicBezTo>
                  <a:cubicBezTo>
                    <a:pt x="79243" y="1414"/>
                    <a:pt x="27220" y="3236"/>
                    <a:pt x="11366" y="503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319" name="Google Shape;319;p14"/>
            <p:cNvSpPr/>
            <p:nvPr/>
          </p:nvSpPr>
          <p:spPr>
            <a:xfrm rot="-1186784">
              <a:off x="-1833394" y="3822478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8112378" y="3170839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bg>
      <p:bgPr>
        <a:solidFill>
          <a:schemeClr val="accen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23" name="Google Shape;323;p15"/>
          <p:cNvGrpSpPr/>
          <p:nvPr/>
        </p:nvGrpSpPr>
        <p:grpSpPr>
          <a:xfrm rot="10800000">
            <a:off x="133050" y="126163"/>
            <a:ext cx="8826600" cy="4896588"/>
            <a:chOff x="266150" y="333113"/>
            <a:chExt cx="8826600" cy="4896588"/>
          </a:xfrm>
        </p:grpSpPr>
        <p:sp>
          <p:nvSpPr>
            <p:cNvPr id="324" name="Google Shape;324;p15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500007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6745300" y="4951938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678638" y="5068450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1181338" y="49256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17725" y="33517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15"/>
          <p:cNvGrpSpPr/>
          <p:nvPr/>
        </p:nvGrpSpPr>
        <p:grpSpPr>
          <a:xfrm flipH="1">
            <a:off x="-1554370" y="-645968"/>
            <a:ext cx="12629468" cy="6480438"/>
            <a:chOff x="-2316395" y="-923643"/>
            <a:chExt cx="12629468" cy="6480438"/>
          </a:xfrm>
        </p:grpSpPr>
        <p:sp>
          <p:nvSpPr>
            <p:cNvPr id="341" name="Google Shape;341;p15"/>
            <p:cNvSpPr/>
            <p:nvPr/>
          </p:nvSpPr>
          <p:spPr>
            <a:xfrm rot="-689417">
              <a:off x="7575413" y="-674079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-315211" y="-581678"/>
              <a:ext cx="3192125" cy="933325"/>
            </a:xfrm>
            <a:custGeom>
              <a:avLst/>
              <a:gdLst/>
              <a:ahLst/>
              <a:cxnLst/>
              <a:rect l="l" t="t" r="r" b="b"/>
              <a:pathLst>
                <a:path w="127685" h="37333" extrusionOk="0">
                  <a:moveTo>
                    <a:pt x="11366" y="5030"/>
                  </a:moveTo>
                  <a:cubicBezTo>
                    <a:pt x="-4488" y="6824"/>
                    <a:pt x="669" y="6573"/>
                    <a:pt x="1292" y="11400"/>
                  </a:cubicBezTo>
                  <a:cubicBezTo>
                    <a:pt x="1915" y="16228"/>
                    <a:pt x="9350" y="29926"/>
                    <a:pt x="15105" y="33995"/>
                  </a:cubicBezTo>
                  <a:cubicBezTo>
                    <a:pt x="20860" y="38064"/>
                    <a:pt x="26375" y="38085"/>
                    <a:pt x="35824" y="35813"/>
                  </a:cubicBezTo>
                  <a:cubicBezTo>
                    <a:pt x="45273" y="33541"/>
                    <a:pt x="56828" y="25698"/>
                    <a:pt x="71801" y="20363"/>
                  </a:cubicBezTo>
                  <a:cubicBezTo>
                    <a:pt x="86774" y="15028"/>
                    <a:pt x="118565" y="7137"/>
                    <a:pt x="125663" y="3803"/>
                  </a:cubicBezTo>
                  <a:cubicBezTo>
                    <a:pt x="132761" y="469"/>
                    <a:pt x="119265" y="886"/>
                    <a:pt x="114390" y="358"/>
                  </a:cubicBezTo>
                  <a:cubicBezTo>
                    <a:pt x="109515" y="-170"/>
                    <a:pt x="113585" y="-144"/>
                    <a:pt x="96414" y="635"/>
                  </a:cubicBezTo>
                  <a:cubicBezTo>
                    <a:pt x="79243" y="1414"/>
                    <a:pt x="27220" y="3236"/>
                    <a:pt x="11366" y="503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343" name="Google Shape;343;p15"/>
            <p:cNvSpPr/>
            <p:nvPr/>
          </p:nvSpPr>
          <p:spPr>
            <a:xfrm rot="-1186784">
              <a:off x="-2175744" y="1395578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 flipH="1">
              <a:off x="-501775" y="4252920"/>
              <a:ext cx="4220425" cy="1303875"/>
            </a:xfrm>
            <a:custGeom>
              <a:avLst/>
              <a:gdLst/>
              <a:ahLst/>
              <a:cxnLst/>
              <a:rect l="l" t="t" r="r" b="b"/>
              <a:pathLst>
                <a:path w="168817" h="52155" extrusionOk="0">
                  <a:moveTo>
                    <a:pt x="2557" y="29799"/>
                  </a:moveTo>
                  <a:cubicBezTo>
                    <a:pt x="8109" y="25572"/>
                    <a:pt x="38529" y="25705"/>
                    <a:pt x="57671" y="23240"/>
                  </a:cubicBezTo>
                  <a:cubicBezTo>
                    <a:pt x="76814" y="20775"/>
                    <a:pt x="101942" y="18863"/>
                    <a:pt x="117412" y="15007"/>
                  </a:cubicBezTo>
                  <a:cubicBezTo>
                    <a:pt x="132882" y="11151"/>
                    <a:pt x="142131" y="934"/>
                    <a:pt x="150491" y="103"/>
                  </a:cubicBezTo>
                  <a:cubicBezTo>
                    <a:pt x="158852" y="-728"/>
                    <a:pt x="164970" y="3544"/>
                    <a:pt x="167575" y="10019"/>
                  </a:cubicBezTo>
                  <a:cubicBezTo>
                    <a:pt x="170180" y="16495"/>
                    <a:pt x="168181" y="32067"/>
                    <a:pt x="166121" y="38956"/>
                  </a:cubicBezTo>
                  <a:cubicBezTo>
                    <a:pt x="164061" y="45846"/>
                    <a:pt x="178843" y="49748"/>
                    <a:pt x="155216" y="51356"/>
                  </a:cubicBezTo>
                  <a:cubicBezTo>
                    <a:pt x="131589" y="52964"/>
                    <a:pt x="49800" y="52195"/>
                    <a:pt x="24357" y="48602"/>
                  </a:cubicBezTo>
                  <a:cubicBezTo>
                    <a:pt x="-1086" y="45009"/>
                    <a:pt x="-2995" y="34026"/>
                    <a:pt x="2557" y="29799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345" name="Google Shape;345;p15"/>
            <p:cNvSpPr/>
            <p:nvPr/>
          </p:nvSpPr>
          <p:spPr>
            <a:xfrm>
              <a:off x="7787328" y="3552739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7">
    <p:bg>
      <p:bgPr>
        <a:solidFill>
          <a:schemeClr val="accen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"/>
          <p:cNvSpPr txBox="1">
            <a:spLocks noGrp="1"/>
          </p:cNvSpPr>
          <p:nvPr>
            <p:ph type="subTitle" idx="1"/>
          </p:nvPr>
        </p:nvSpPr>
        <p:spPr>
          <a:xfrm>
            <a:off x="5820851" y="3946476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3" name="Google Shape;403;p18"/>
          <p:cNvSpPr txBox="1">
            <a:spLocks noGrp="1"/>
          </p:cNvSpPr>
          <p:nvPr>
            <p:ph type="subTitle" idx="2"/>
          </p:nvPr>
        </p:nvSpPr>
        <p:spPr>
          <a:xfrm>
            <a:off x="2034026" y="3946476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4" name="Google Shape;404;p18"/>
          <p:cNvSpPr txBox="1">
            <a:spLocks noGrp="1"/>
          </p:cNvSpPr>
          <p:nvPr>
            <p:ph type="subTitle" idx="3"/>
          </p:nvPr>
        </p:nvSpPr>
        <p:spPr>
          <a:xfrm>
            <a:off x="5820851" y="160608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18"/>
          <p:cNvSpPr txBox="1">
            <a:spLocks noGrp="1"/>
          </p:cNvSpPr>
          <p:nvPr>
            <p:ph type="subTitle" idx="4"/>
          </p:nvPr>
        </p:nvSpPr>
        <p:spPr>
          <a:xfrm>
            <a:off x="5820862" y="1148175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406" name="Google Shape;406;p18"/>
          <p:cNvSpPr txBox="1">
            <a:spLocks noGrp="1"/>
          </p:cNvSpPr>
          <p:nvPr>
            <p:ph type="subTitle" idx="5"/>
          </p:nvPr>
        </p:nvSpPr>
        <p:spPr>
          <a:xfrm>
            <a:off x="2034026" y="160608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7" name="Google Shape;407;p18"/>
          <p:cNvSpPr txBox="1">
            <a:spLocks noGrp="1"/>
          </p:cNvSpPr>
          <p:nvPr>
            <p:ph type="subTitle" idx="6"/>
          </p:nvPr>
        </p:nvSpPr>
        <p:spPr>
          <a:xfrm>
            <a:off x="2034037" y="1148175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subTitle" idx="7"/>
          </p:nvPr>
        </p:nvSpPr>
        <p:spPr>
          <a:xfrm>
            <a:off x="5820851" y="2772692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9" name="Google Shape;409;p18"/>
          <p:cNvSpPr txBox="1">
            <a:spLocks noGrp="1"/>
          </p:cNvSpPr>
          <p:nvPr>
            <p:ph type="subTitle" idx="8"/>
          </p:nvPr>
        </p:nvSpPr>
        <p:spPr>
          <a:xfrm>
            <a:off x="5820863" y="2321969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410" name="Google Shape;410;p18"/>
          <p:cNvSpPr txBox="1">
            <a:spLocks noGrp="1"/>
          </p:cNvSpPr>
          <p:nvPr>
            <p:ph type="subTitle" idx="9"/>
          </p:nvPr>
        </p:nvSpPr>
        <p:spPr>
          <a:xfrm>
            <a:off x="2034026" y="2772692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8"/>
          <p:cNvSpPr txBox="1">
            <a:spLocks noGrp="1"/>
          </p:cNvSpPr>
          <p:nvPr>
            <p:ph type="subTitle" idx="13"/>
          </p:nvPr>
        </p:nvSpPr>
        <p:spPr>
          <a:xfrm>
            <a:off x="2034037" y="2321952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412" name="Google Shape;412;p18"/>
          <p:cNvSpPr txBox="1">
            <a:spLocks noGrp="1"/>
          </p:cNvSpPr>
          <p:nvPr>
            <p:ph type="subTitle" idx="14"/>
          </p:nvPr>
        </p:nvSpPr>
        <p:spPr>
          <a:xfrm>
            <a:off x="5820863" y="3490623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413" name="Google Shape;413;p18"/>
          <p:cNvSpPr txBox="1">
            <a:spLocks noGrp="1"/>
          </p:cNvSpPr>
          <p:nvPr>
            <p:ph type="subTitle" idx="15"/>
          </p:nvPr>
        </p:nvSpPr>
        <p:spPr>
          <a:xfrm>
            <a:off x="2034037" y="3490623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414" name="Google Shape;414;p18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415" name="Google Shape;415;p18"/>
          <p:cNvGrpSpPr/>
          <p:nvPr/>
        </p:nvGrpSpPr>
        <p:grpSpPr>
          <a:xfrm rot="10800000" flipH="1">
            <a:off x="-1104245" y="-979693"/>
            <a:ext cx="10840348" cy="7006588"/>
            <a:chOff x="-1104245" y="-1181168"/>
            <a:chExt cx="10840348" cy="7006588"/>
          </a:xfrm>
        </p:grpSpPr>
        <p:sp>
          <p:nvSpPr>
            <p:cNvPr id="416" name="Google Shape;416;p18"/>
            <p:cNvSpPr/>
            <p:nvPr/>
          </p:nvSpPr>
          <p:spPr>
            <a:xfrm rot="-689417">
              <a:off x="6932751" y="-931604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-315211" y="-566127"/>
              <a:ext cx="2711925" cy="914900"/>
            </a:xfrm>
            <a:custGeom>
              <a:avLst/>
              <a:gdLst/>
              <a:ahLst/>
              <a:cxnLst/>
              <a:rect l="l" t="t" r="r" b="b"/>
              <a:pathLst>
                <a:path w="108477" h="36596" extrusionOk="0">
                  <a:moveTo>
                    <a:pt x="11366" y="4408"/>
                  </a:moveTo>
                  <a:cubicBezTo>
                    <a:pt x="-4488" y="6202"/>
                    <a:pt x="669" y="5951"/>
                    <a:pt x="1292" y="10778"/>
                  </a:cubicBezTo>
                  <a:cubicBezTo>
                    <a:pt x="1915" y="15606"/>
                    <a:pt x="9350" y="29304"/>
                    <a:pt x="15105" y="33373"/>
                  </a:cubicBezTo>
                  <a:cubicBezTo>
                    <a:pt x="20860" y="37442"/>
                    <a:pt x="27464" y="37190"/>
                    <a:pt x="35824" y="35191"/>
                  </a:cubicBezTo>
                  <a:cubicBezTo>
                    <a:pt x="44185" y="33192"/>
                    <a:pt x="53711" y="26462"/>
                    <a:pt x="65268" y="21378"/>
                  </a:cubicBezTo>
                  <a:cubicBezTo>
                    <a:pt x="76826" y="16294"/>
                    <a:pt x="98519" y="7732"/>
                    <a:pt x="105169" y="4686"/>
                  </a:cubicBezTo>
                  <a:cubicBezTo>
                    <a:pt x="111819" y="1641"/>
                    <a:pt x="106628" y="3884"/>
                    <a:pt x="105169" y="3105"/>
                  </a:cubicBezTo>
                  <a:cubicBezTo>
                    <a:pt x="103710" y="2326"/>
                    <a:pt x="112048" y="-204"/>
                    <a:pt x="96414" y="13"/>
                  </a:cubicBezTo>
                  <a:cubicBezTo>
                    <a:pt x="80780" y="230"/>
                    <a:pt x="27220" y="2614"/>
                    <a:pt x="11366" y="4408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418" name="Google Shape;418;p18"/>
            <p:cNvSpPr/>
            <p:nvPr/>
          </p:nvSpPr>
          <p:spPr>
            <a:xfrm rot="-1186784">
              <a:off x="-963594" y="4127278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7930728" y="2790789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  <p:grpSp>
        <p:nvGrpSpPr>
          <p:cNvPr id="420" name="Google Shape;420;p18"/>
          <p:cNvGrpSpPr/>
          <p:nvPr/>
        </p:nvGrpSpPr>
        <p:grpSpPr>
          <a:xfrm flipH="1">
            <a:off x="133050" y="202363"/>
            <a:ext cx="8826600" cy="4896588"/>
            <a:chOff x="266150" y="333113"/>
            <a:chExt cx="8826600" cy="4896588"/>
          </a:xfrm>
        </p:grpSpPr>
        <p:sp>
          <p:nvSpPr>
            <p:cNvPr id="421" name="Google Shape;421;p18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384702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6400825" y="4978225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4808550" y="4764825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1417063" y="4965063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317725" y="33517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solidFill>
          <a:schemeClr val="accent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9"/>
          <p:cNvSpPr txBox="1">
            <a:spLocks noGrp="1"/>
          </p:cNvSpPr>
          <p:nvPr>
            <p:ph type="subTitle" idx="1"/>
          </p:nvPr>
        </p:nvSpPr>
        <p:spPr>
          <a:xfrm>
            <a:off x="2651250" y="1405525"/>
            <a:ext cx="38415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  <p:sp>
        <p:nvSpPr>
          <p:cNvPr id="439" name="Google Shape;439;p19"/>
          <p:cNvSpPr txBox="1">
            <a:spLocks noGrp="1"/>
          </p:cNvSpPr>
          <p:nvPr>
            <p:ph type="title" hasCustomPrompt="1"/>
          </p:nvPr>
        </p:nvSpPr>
        <p:spPr>
          <a:xfrm>
            <a:off x="2049300" y="804275"/>
            <a:ext cx="5045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0" name="Google Shape;440;p19"/>
          <p:cNvSpPr txBox="1">
            <a:spLocks noGrp="1"/>
          </p:cNvSpPr>
          <p:nvPr>
            <p:ph type="subTitle" idx="2"/>
          </p:nvPr>
        </p:nvSpPr>
        <p:spPr>
          <a:xfrm>
            <a:off x="2651250" y="2755250"/>
            <a:ext cx="38415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  <p:sp>
        <p:nvSpPr>
          <p:cNvPr id="441" name="Google Shape;441;p19"/>
          <p:cNvSpPr txBox="1">
            <a:spLocks noGrp="1"/>
          </p:cNvSpPr>
          <p:nvPr>
            <p:ph type="title" idx="3" hasCustomPrompt="1"/>
          </p:nvPr>
        </p:nvSpPr>
        <p:spPr>
          <a:xfrm>
            <a:off x="2049300" y="2152225"/>
            <a:ext cx="5045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2" name="Google Shape;442;p19"/>
          <p:cNvSpPr txBox="1">
            <a:spLocks noGrp="1"/>
          </p:cNvSpPr>
          <p:nvPr>
            <p:ph type="subTitle" idx="4"/>
          </p:nvPr>
        </p:nvSpPr>
        <p:spPr>
          <a:xfrm>
            <a:off x="2651250" y="4104975"/>
            <a:ext cx="38415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None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title" idx="5" hasCustomPrompt="1"/>
          </p:nvPr>
        </p:nvSpPr>
        <p:spPr>
          <a:xfrm>
            <a:off x="2049300" y="3503725"/>
            <a:ext cx="5045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44" name="Google Shape;444;p19"/>
          <p:cNvGrpSpPr/>
          <p:nvPr/>
        </p:nvGrpSpPr>
        <p:grpSpPr>
          <a:xfrm>
            <a:off x="133050" y="202363"/>
            <a:ext cx="8826600" cy="4896588"/>
            <a:chOff x="266150" y="333113"/>
            <a:chExt cx="8826600" cy="4896588"/>
          </a:xfrm>
        </p:grpSpPr>
        <p:sp>
          <p:nvSpPr>
            <p:cNvPr id="445" name="Google Shape;445;p19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384702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6400825" y="4978225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4808550" y="4764825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336688" y="48730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560425" y="35324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19"/>
          <p:cNvGrpSpPr/>
          <p:nvPr/>
        </p:nvGrpSpPr>
        <p:grpSpPr>
          <a:xfrm>
            <a:off x="-641995" y="-379318"/>
            <a:ext cx="10637395" cy="5807913"/>
            <a:chOff x="-641995" y="-379318"/>
            <a:chExt cx="10637395" cy="5807913"/>
          </a:xfrm>
        </p:grpSpPr>
        <p:sp>
          <p:nvSpPr>
            <p:cNvPr id="462" name="Google Shape;462;p19"/>
            <p:cNvSpPr/>
            <p:nvPr/>
          </p:nvSpPr>
          <p:spPr>
            <a:xfrm rot="689417" flipH="1">
              <a:off x="-539855" y="-79404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 flipH="1">
              <a:off x="4575775" y="-379318"/>
              <a:ext cx="4004700" cy="1494300"/>
            </a:xfrm>
            <a:custGeom>
              <a:avLst/>
              <a:gdLst/>
              <a:ahLst/>
              <a:cxnLst/>
              <a:rect l="l" t="t" r="r" b="b"/>
              <a:pathLst>
                <a:path w="160188" h="59772" extrusionOk="0">
                  <a:moveTo>
                    <a:pt x="11120" y="4206"/>
                  </a:moveTo>
                  <a:cubicBezTo>
                    <a:pt x="-10996" y="9531"/>
                    <a:pt x="6395" y="25230"/>
                    <a:pt x="8212" y="33954"/>
                  </a:cubicBezTo>
                  <a:cubicBezTo>
                    <a:pt x="10030" y="42678"/>
                    <a:pt x="16270" y="52480"/>
                    <a:pt x="22025" y="56549"/>
                  </a:cubicBezTo>
                  <a:cubicBezTo>
                    <a:pt x="27780" y="60618"/>
                    <a:pt x="34384" y="60366"/>
                    <a:pt x="42744" y="58367"/>
                  </a:cubicBezTo>
                  <a:cubicBezTo>
                    <a:pt x="51105" y="56368"/>
                    <a:pt x="59041" y="49522"/>
                    <a:pt x="72188" y="44554"/>
                  </a:cubicBezTo>
                  <a:cubicBezTo>
                    <a:pt x="85335" y="39586"/>
                    <a:pt x="107384" y="32440"/>
                    <a:pt x="121624" y="28560"/>
                  </a:cubicBezTo>
                  <a:cubicBezTo>
                    <a:pt x="135864" y="24680"/>
                    <a:pt x="154413" y="25699"/>
                    <a:pt x="157627" y="21273"/>
                  </a:cubicBezTo>
                  <a:cubicBezTo>
                    <a:pt x="160841" y="16848"/>
                    <a:pt x="165325" y="4852"/>
                    <a:pt x="140907" y="2007"/>
                  </a:cubicBezTo>
                  <a:cubicBezTo>
                    <a:pt x="116489" y="-837"/>
                    <a:pt x="33236" y="-1118"/>
                    <a:pt x="11120" y="4206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464" name="Google Shape;464;p19"/>
            <p:cNvSpPr/>
            <p:nvPr/>
          </p:nvSpPr>
          <p:spPr>
            <a:xfrm rot="1186784" flipH="1">
              <a:off x="7140400" y="2580387"/>
              <a:ext cx="2635599" cy="1755741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 flipH="1">
              <a:off x="3118805" y="4134595"/>
              <a:ext cx="3879200" cy="1294000"/>
            </a:xfrm>
            <a:custGeom>
              <a:avLst/>
              <a:gdLst/>
              <a:ahLst/>
              <a:cxnLst/>
              <a:rect l="l" t="t" r="r" b="b"/>
              <a:pathLst>
                <a:path w="155168" h="51760" extrusionOk="0">
                  <a:moveTo>
                    <a:pt x="13979" y="47208"/>
                  </a:moveTo>
                  <a:cubicBezTo>
                    <a:pt x="23066" y="44456"/>
                    <a:pt x="50268" y="37458"/>
                    <a:pt x="65232" y="32091"/>
                  </a:cubicBezTo>
                  <a:cubicBezTo>
                    <a:pt x="80196" y="26724"/>
                    <a:pt x="91828" y="20338"/>
                    <a:pt x="103763" y="15007"/>
                  </a:cubicBezTo>
                  <a:cubicBezTo>
                    <a:pt x="115698" y="9676"/>
                    <a:pt x="128482" y="934"/>
                    <a:pt x="136842" y="103"/>
                  </a:cubicBezTo>
                  <a:cubicBezTo>
                    <a:pt x="145203" y="-728"/>
                    <a:pt x="151321" y="3544"/>
                    <a:pt x="153926" y="10019"/>
                  </a:cubicBezTo>
                  <a:cubicBezTo>
                    <a:pt x="156531" y="16495"/>
                    <a:pt x="154532" y="32067"/>
                    <a:pt x="152472" y="38956"/>
                  </a:cubicBezTo>
                  <a:cubicBezTo>
                    <a:pt x="150412" y="45846"/>
                    <a:pt x="165194" y="49748"/>
                    <a:pt x="141567" y="51356"/>
                  </a:cubicBezTo>
                  <a:cubicBezTo>
                    <a:pt x="117940" y="52964"/>
                    <a:pt x="31973" y="49293"/>
                    <a:pt x="10708" y="48602"/>
                  </a:cubicBezTo>
                  <a:cubicBezTo>
                    <a:pt x="-10557" y="47911"/>
                    <a:pt x="4892" y="49960"/>
                    <a:pt x="13979" y="47208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466" name="Google Shape;466;p19"/>
            <p:cNvSpPr/>
            <p:nvPr/>
          </p:nvSpPr>
          <p:spPr>
            <a:xfrm flipH="1">
              <a:off x="-298062" y="2525726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9_1">
    <p:bg>
      <p:bgPr>
        <a:solidFill>
          <a:schemeClr val="accen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0"/>
          <p:cNvSpPr txBox="1">
            <a:spLocks noGrp="1"/>
          </p:cNvSpPr>
          <p:nvPr>
            <p:ph type="subTitle" idx="1"/>
          </p:nvPr>
        </p:nvSpPr>
        <p:spPr>
          <a:xfrm>
            <a:off x="5166270" y="2817600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20"/>
          <p:cNvSpPr txBox="1">
            <a:spLocks noGrp="1"/>
          </p:cNvSpPr>
          <p:nvPr>
            <p:ph type="title"/>
          </p:nvPr>
        </p:nvSpPr>
        <p:spPr>
          <a:xfrm>
            <a:off x="5166282" y="1501650"/>
            <a:ext cx="2233800" cy="13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20"/>
          <p:cNvGrpSpPr/>
          <p:nvPr/>
        </p:nvGrpSpPr>
        <p:grpSpPr>
          <a:xfrm rot="10800000" flipH="1">
            <a:off x="-1104245" y="-979693"/>
            <a:ext cx="10840348" cy="7006588"/>
            <a:chOff x="-1104245" y="-1181168"/>
            <a:chExt cx="10840348" cy="7006588"/>
          </a:xfrm>
        </p:grpSpPr>
        <p:sp>
          <p:nvSpPr>
            <p:cNvPr id="471" name="Google Shape;471;p20"/>
            <p:cNvSpPr/>
            <p:nvPr/>
          </p:nvSpPr>
          <p:spPr>
            <a:xfrm rot="-689417">
              <a:off x="6932751" y="-931604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-315211" y="-566127"/>
              <a:ext cx="2711925" cy="914900"/>
            </a:xfrm>
            <a:custGeom>
              <a:avLst/>
              <a:gdLst/>
              <a:ahLst/>
              <a:cxnLst/>
              <a:rect l="l" t="t" r="r" b="b"/>
              <a:pathLst>
                <a:path w="108477" h="36596" extrusionOk="0">
                  <a:moveTo>
                    <a:pt x="11366" y="4408"/>
                  </a:moveTo>
                  <a:cubicBezTo>
                    <a:pt x="-4488" y="6202"/>
                    <a:pt x="669" y="5951"/>
                    <a:pt x="1292" y="10778"/>
                  </a:cubicBezTo>
                  <a:cubicBezTo>
                    <a:pt x="1915" y="15606"/>
                    <a:pt x="9350" y="29304"/>
                    <a:pt x="15105" y="33373"/>
                  </a:cubicBezTo>
                  <a:cubicBezTo>
                    <a:pt x="20860" y="37442"/>
                    <a:pt x="27464" y="37190"/>
                    <a:pt x="35824" y="35191"/>
                  </a:cubicBezTo>
                  <a:cubicBezTo>
                    <a:pt x="44185" y="33192"/>
                    <a:pt x="53711" y="26462"/>
                    <a:pt x="65268" y="21378"/>
                  </a:cubicBezTo>
                  <a:cubicBezTo>
                    <a:pt x="76826" y="16294"/>
                    <a:pt x="98519" y="7732"/>
                    <a:pt x="105169" y="4686"/>
                  </a:cubicBezTo>
                  <a:cubicBezTo>
                    <a:pt x="111819" y="1641"/>
                    <a:pt x="106628" y="3884"/>
                    <a:pt x="105169" y="3105"/>
                  </a:cubicBezTo>
                  <a:cubicBezTo>
                    <a:pt x="103710" y="2326"/>
                    <a:pt x="112048" y="-204"/>
                    <a:pt x="96414" y="13"/>
                  </a:cubicBezTo>
                  <a:cubicBezTo>
                    <a:pt x="80780" y="230"/>
                    <a:pt x="27220" y="2614"/>
                    <a:pt x="11366" y="4408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473" name="Google Shape;473;p20"/>
            <p:cNvSpPr/>
            <p:nvPr/>
          </p:nvSpPr>
          <p:spPr>
            <a:xfrm rot="-1186784">
              <a:off x="-963594" y="4127278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2358711" y="4445250"/>
              <a:ext cx="3882850" cy="881550"/>
            </a:xfrm>
            <a:custGeom>
              <a:avLst/>
              <a:gdLst/>
              <a:ahLst/>
              <a:cxnLst/>
              <a:rect l="l" t="t" r="r" b="b"/>
              <a:pathLst>
                <a:path w="155314" h="35262" extrusionOk="0">
                  <a:moveTo>
                    <a:pt x="13979" y="30711"/>
                  </a:moveTo>
                  <a:cubicBezTo>
                    <a:pt x="23066" y="27959"/>
                    <a:pt x="50783" y="19946"/>
                    <a:pt x="65232" y="15594"/>
                  </a:cubicBezTo>
                  <a:cubicBezTo>
                    <a:pt x="79681" y="11243"/>
                    <a:pt x="89188" y="7193"/>
                    <a:pt x="100675" y="4602"/>
                  </a:cubicBezTo>
                  <a:cubicBezTo>
                    <a:pt x="112162" y="2012"/>
                    <a:pt x="125701" y="-382"/>
                    <a:pt x="134152" y="51"/>
                  </a:cubicBezTo>
                  <a:cubicBezTo>
                    <a:pt x="142603" y="484"/>
                    <a:pt x="148326" y="3467"/>
                    <a:pt x="151379" y="7202"/>
                  </a:cubicBezTo>
                  <a:cubicBezTo>
                    <a:pt x="154432" y="10937"/>
                    <a:pt x="154107" y="17850"/>
                    <a:pt x="152472" y="22459"/>
                  </a:cubicBezTo>
                  <a:cubicBezTo>
                    <a:pt x="150837" y="27069"/>
                    <a:pt x="165194" y="33251"/>
                    <a:pt x="141567" y="34859"/>
                  </a:cubicBezTo>
                  <a:cubicBezTo>
                    <a:pt x="117940" y="36467"/>
                    <a:pt x="31973" y="32796"/>
                    <a:pt x="10708" y="32105"/>
                  </a:cubicBezTo>
                  <a:cubicBezTo>
                    <a:pt x="-10557" y="31414"/>
                    <a:pt x="4892" y="33463"/>
                    <a:pt x="13979" y="3071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475" name="Google Shape;475;p20"/>
            <p:cNvSpPr/>
            <p:nvPr/>
          </p:nvSpPr>
          <p:spPr>
            <a:xfrm>
              <a:off x="7930728" y="2790789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  <p:grpSp>
        <p:nvGrpSpPr>
          <p:cNvPr id="476" name="Google Shape;476;p20"/>
          <p:cNvGrpSpPr/>
          <p:nvPr/>
        </p:nvGrpSpPr>
        <p:grpSpPr>
          <a:xfrm flipH="1">
            <a:off x="133050" y="202363"/>
            <a:ext cx="8826600" cy="4896588"/>
            <a:chOff x="266150" y="333113"/>
            <a:chExt cx="8826600" cy="4896588"/>
          </a:xfrm>
        </p:grpSpPr>
        <p:sp>
          <p:nvSpPr>
            <p:cNvPr id="477" name="Google Shape;477;p20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384702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6400825" y="4978225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4808550" y="4764825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1417063" y="4965063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317725" y="33517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4"/>
          <p:cNvGrpSpPr/>
          <p:nvPr/>
        </p:nvGrpSpPr>
        <p:grpSpPr>
          <a:xfrm flipH="1">
            <a:off x="157425" y="307435"/>
            <a:ext cx="8826600" cy="4896588"/>
            <a:chOff x="266150" y="333113"/>
            <a:chExt cx="8826600" cy="4896588"/>
          </a:xfrm>
        </p:grpSpPr>
        <p:sp>
          <p:nvSpPr>
            <p:cNvPr id="571" name="Google Shape;571;p24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500007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6745300" y="4951938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7783088" y="5068450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181338" y="49256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317725" y="33517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4"/>
          <p:cNvGrpSpPr/>
          <p:nvPr/>
        </p:nvGrpSpPr>
        <p:grpSpPr>
          <a:xfrm rot="10800000" flipH="1">
            <a:off x="-1713995" y="-403504"/>
            <a:ext cx="11702043" cy="5885292"/>
            <a:chOff x="-1738370" y="-581678"/>
            <a:chExt cx="11702043" cy="5885292"/>
          </a:xfrm>
        </p:grpSpPr>
        <p:sp>
          <p:nvSpPr>
            <p:cNvPr id="588" name="Google Shape;588;p24"/>
            <p:cNvSpPr/>
            <p:nvPr/>
          </p:nvSpPr>
          <p:spPr>
            <a:xfrm rot="-689417">
              <a:off x="7226013" y="-316554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-315211" y="-581678"/>
              <a:ext cx="3192125" cy="933325"/>
            </a:xfrm>
            <a:custGeom>
              <a:avLst/>
              <a:gdLst/>
              <a:ahLst/>
              <a:cxnLst/>
              <a:rect l="l" t="t" r="r" b="b"/>
              <a:pathLst>
                <a:path w="127685" h="37333" extrusionOk="0">
                  <a:moveTo>
                    <a:pt x="11366" y="5030"/>
                  </a:moveTo>
                  <a:cubicBezTo>
                    <a:pt x="-4488" y="6824"/>
                    <a:pt x="669" y="6573"/>
                    <a:pt x="1292" y="11400"/>
                  </a:cubicBezTo>
                  <a:cubicBezTo>
                    <a:pt x="1915" y="16228"/>
                    <a:pt x="9350" y="29926"/>
                    <a:pt x="15105" y="33995"/>
                  </a:cubicBezTo>
                  <a:cubicBezTo>
                    <a:pt x="20860" y="38064"/>
                    <a:pt x="26375" y="38085"/>
                    <a:pt x="35824" y="35813"/>
                  </a:cubicBezTo>
                  <a:cubicBezTo>
                    <a:pt x="45273" y="33541"/>
                    <a:pt x="56828" y="25698"/>
                    <a:pt x="71801" y="20363"/>
                  </a:cubicBezTo>
                  <a:cubicBezTo>
                    <a:pt x="86774" y="15028"/>
                    <a:pt x="118565" y="7137"/>
                    <a:pt x="125663" y="3803"/>
                  </a:cubicBezTo>
                  <a:cubicBezTo>
                    <a:pt x="132761" y="469"/>
                    <a:pt x="119265" y="886"/>
                    <a:pt x="114390" y="358"/>
                  </a:cubicBezTo>
                  <a:cubicBezTo>
                    <a:pt x="109515" y="-170"/>
                    <a:pt x="113585" y="-144"/>
                    <a:pt x="96414" y="635"/>
                  </a:cubicBezTo>
                  <a:cubicBezTo>
                    <a:pt x="79243" y="1414"/>
                    <a:pt x="27220" y="3236"/>
                    <a:pt x="11366" y="503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590" name="Google Shape;590;p24"/>
            <p:cNvSpPr/>
            <p:nvPr/>
          </p:nvSpPr>
          <p:spPr>
            <a:xfrm rot="-1186784">
              <a:off x="-1597719" y="2371478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1099525" y="3960045"/>
              <a:ext cx="4220425" cy="1303875"/>
            </a:xfrm>
            <a:custGeom>
              <a:avLst/>
              <a:gdLst/>
              <a:ahLst/>
              <a:cxnLst/>
              <a:rect l="l" t="t" r="r" b="b"/>
              <a:pathLst>
                <a:path w="168817" h="52155" extrusionOk="0">
                  <a:moveTo>
                    <a:pt x="2557" y="29799"/>
                  </a:moveTo>
                  <a:cubicBezTo>
                    <a:pt x="8109" y="25572"/>
                    <a:pt x="38529" y="25705"/>
                    <a:pt x="57671" y="23240"/>
                  </a:cubicBezTo>
                  <a:cubicBezTo>
                    <a:pt x="76814" y="20775"/>
                    <a:pt x="101942" y="18863"/>
                    <a:pt x="117412" y="15007"/>
                  </a:cubicBezTo>
                  <a:cubicBezTo>
                    <a:pt x="132882" y="11151"/>
                    <a:pt x="142131" y="934"/>
                    <a:pt x="150491" y="103"/>
                  </a:cubicBezTo>
                  <a:cubicBezTo>
                    <a:pt x="158852" y="-728"/>
                    <a:pt x="164970" y="3544"/>
                    <a:pt x="167575" y="10019"/>
                  </a:cubicBezTo>
                  <a:cubicBezTo>
                    <a:pt x="170180" y="16495"/>
                    <a:pt x="168181" y="32067"/>
                    <a:pt x="166121" y="38956"/>
                  </a:cubicBezTo>
                  <a:cubicBezTo>
                    <a:pt x="164061" y="45846"/>
                    <a:pt x="178843" y="49748"/>
                    <a:pt x="155216" y="51356"/>
                  </a:cubicBezTo>
                  <a:cubicBezTo>
                    <a:pt x="131589" y="52964"/>
                    <a:pt x="49800" y="52195"/>
                    <a:pt x="24357" y="48602"/>
                  </a:cubicBezTo>
                  <a:cubicBezTo>
                    <a:pt x="-1086" y="45009"/>
                    <a:pt x="-2995" y="34026"/>
                    <a:pt x="2557" y="29799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592" name="Google Shape;592;p24"/>
            <p:cNvSpPr/>
            <p:nvPr/>
          </p:nvSpPr>
          <p:spPr>
            <a:xfrm>
              <a:off x="7641078" y="3341489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chemeClr val="accent1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25"/>
          <p:cNvGrpSpPr/>
          <p:nvPr/>
        </p:nvGrpSpPr>
        <p:grpSpPr>
          <a:xfrm>
            <a:off x="-1102570" y="-466146"/>
            <a:ext cx="11922118" cy="6293078"/>
            <a:chOff x="-1102570" y="-896221"/>
            <a:chExt cx="11922118" cy="6293078"/>
          </a:xfrm>
        </p:grpSpPr>
        <p:sp>
          <p:nvSpPr>
            <p:cNvPr id="595" name="Google Shape;595;p25"/>
            <p:cNvSpPr/>
            <p:nvPr/>
          </p:nvSpPr>
          <p:spPr>
            <a:xfrm rot="-689417">
              <a:off x="8081888" y="3856921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-11" y="-646878"/>
              <a:ext cx="3192125" cy="933325"/>
            </a:xfrm>
            <a:custGeom>
              <a:avLst/>
              <a:gdLst/>
              <a:ahLst/>
              <a:cxnLst/>
              <a:rect l="l" t="t" r="r" b="b"/>
              <a:pathLst>
                <a:path w="127685" h="37333" extrusionOk="0">
                  <a:moveTo>
                    <a:pt x="11366" y="5030"/>
                  </a:moveTo>
                  <a:cubicBezTo>
                    <a:pt x="-4488" y="6824"/>
                    <a:pt x="669" y="6573"/>
                    <a:pt x="1292" y="11400"/>
                  </a:cubicBezTo>
                  <a:cubicBezTo>
                    <a:pt x="1915" y="16228"/>
                    <a:pt x="9350" y="29926"/>
                    <a:pt x="15105" y="33995"/>
                  </a:cubicBezTo>
                  <a:cubicBezTo>
                    <a:pt x="20860" y="38064"/>
                    <a:pt x="26375" y="38085"/>
                    <a:pt x="35824" y="35813"/>
                  </a:cubicBezTo>
                  <a:cubicBezTo>
                    <a:pt x="45273" y="33541"/>
                    <a:pt x="56828" y="25698"/>
                    <a:pt x="71801" y="20363"/>
                  </a:cubicBezTo>
                  <a:cubicBezTo>
                    <a:pt x="86774" y="15028"/>
                    <a:pt x="118565" y="7137"/>
                    <a:pt x="125663" y="3803"/>
                  </a:cubicBezTo>
                  <a:cubicBezTo>
                    <a:pt x="132761" y="469"/>
                    <a:pt x="119265" y="886"/>
                    <a:pt x="114390" y="358"/>
                  </a:cubicBezTo>
                  <a:cubicBezTo>
                    <a:pt x="109515" y="-170"/>
                    <a:pt x="113585" y="-144"/>
                    <a:pt x="96414" y="635"/>
                  </a:cubicBezTo>
                  <a:cubicBezTo>
                    <a:pt x="79243" y="1414"/>
                    <a:pt x="27220" y="3236"/>
                    <a:pt x="11366" y="503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597" name="Google Shape;597;p25"/>
            <p:cNvSpPr/>
            <p:nvPr/>
          </p:nvSpPr>
          <p:spPr>
            <a:xfrm rot="-1186784">
              <a:off x="-961919" y="2261903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1099525" y="3960045"/>
              <a:ext cx="4220425" cy="1303875"/>
            </a:xfrm>
            <a:custGeom>
              <a:avLst/>
              <a:gdLst/>
              <a:ahLst/>
              <a:cxnLst/>
              <a:rect l="l" t="t" r="r" b="b"/>
              <a:pathLst>
                <a:path w="168817" h="52155" extrusionOk="0">
                  <a:moveTo>
                    <a:pt x="2557" y="29799"/>
                  </a:moveTo>
                  <a:cubicBezTo>
                    <a:pt x="8109" y="25572"/>
                    <a:pt x="38529" y="25705"/>
                    <a:pt x="57671" y="23240"/>
                  </a:cubicBezTo>
                  <a:cubicBezTo>
                    <a:pt x="76814" y="20775"/>
                    <a:pt x="101942" y="18863"/>
                    <a:pt x="117412" y="15007"/>
                  </a:cubicBezTo>
                  <a:cubicBezTo>
                    <a:pt x="132882" y="11151"/>
                    <a:pt x="142131" y="934"/>
                    <a:pt x="150491" y="103"/>
                  </a:cubicBezTo>
                  <a:cubicBezTo>
                    <a:pt x="158852" y="-728"/>
                    <a:pt x="164970" y="3544"/>
                    <a:pt x="167575" y="10019"/>
                  </a:cubicBezTo>
                  <a:cubicBezTo>
                    <a:pt x="170180" y="16495"/>
                    <a:pt x="168181" y="32067"/>
                    <a:pt x="166121" y="38956"/>
                  </a:cubicBezTo>
                  <a:cubicBezTo>
                    <a:pt x="164061" y="45846"/>
                    <a:pt x="178843" y="49748"/>
                    <a:pt x="155216" y="51356"/>
                  </a:cubicBezTo>
                  <a:cubicBezTo>
                    <a:pt x="131589" y="52964"/>
                    <a:pt x="49800" y="52195"/>
                    <a:pt x="24357" y="48602"/>
                  </a:cubicBezTo>
                  <a:cubicBezTo>
                    <a:pt x="-1086" y="45009"/>
                    <a:pt x="-2995" y="34026"/>
                    <a:pt x="2557" y="29799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599" name="Google Shape;599;p25"/>
            <p:cNvSpPr/>
            <p:nvPr/>
          </p:nvSpPr>
          <p:spPr>
            <a:xfrm>
              <a:off x="7075374" y="-896221"/>
              <a:ext cx="2379304" cy="258588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  <p:grpSp>
        <p:nvGrpSpPr>
          <p:cNvPr id="600" name="Google Shape;600;p25"/>
          <p:cNvGrpSpPr/>
          <p:nvPr/>
        </p:nvGrpSpPr>
        <p:grpSpPr>
          <a:xfrm>
            <a:off x="133050" y="202363"/>
            <a:ext cx="8826600" cy="4896588"/>
            <a:chOff x="266150" y="333113"/>
            <a:chExt cx="8826600" cy="4896588"/>
          </a:xfrm>
        </p:grpSpPr>
        <p:sp>
          <p:nvSpPr>
            <p:cNvPr id="601" name="Google Shape;601;p25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5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5"/>
            <p:cNvSpPr/>
            <p:nvPr/>
          </p:nvSpPr>
          <p:spPr>
            <a:xfrm>
              <a:off x="384702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5"/>
            <p:cNvSpPr/>
            <p:nvPr/>
          </p:nvSpPr>
          <p:spPr>
            <a:xfrm>
              <a:off x="6400825" y="4978225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5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4808550" y="4764825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336688" y="48730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5"/>
            <p:cNvSpPr/>
            <p:nvPr/>
          </p:nvSpPr>
          <p:spPr>
            <a:xfrm>
              <a:off x="560425" y="35324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5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5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3"/>
          <p:cNvGrpSpPr/>
          <p:nvPr/>
        </p:nvGrpSpPr>
        <p:grpSpPr>
          <a:xfrm>
            <a:off x="133050" y="202363"/>
            <a:ext cx="8826600" cy="4896588"/>
            <a:chOff x="266150" y="333113"/>
            <a:chExt cx="8826600" cy="4896588"/>
          </a:xfrm>
        </p:grpSpPr>
        <p:sp>
          <p:nvSpPr>
            <p:cNvPr id="36" name="Google Shape;36;p3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84702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6400825" y="4978225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808550" y="4764825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36688" y="48730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60425" y="35324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3"/>
          <p:cNvGrpSpPr/>
          <p:nvPr/>
        </p:nvGrpSpPr>
        <p:grpSpPr>
          <a:xfrm>
            <a:off x="-641995" y="-379318"/>
            <a:ext cx="10637395" cy="5807913"/>
            <a:chOff x="-641995" y="-379318"/>
            <a:chExt cx="10637395" cy="5807913"/>
          </a:xfrm>
        </p:grpSpPr>
        <p:sp>
          <p:nvSpPr>
            <p:cNvPr id="53" name="Google Shape;53;p3"/>
            <p:cNvSpPr/>
            <p:nvPr/>
          </p:nvSpPr>
          <p:spPr>
            <a:xfrm rot="689417" flipH="1">
              <a:off x="-539855" y="-79404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flipH="1">
              <a:off x="4575775" y="-379318"/>
              <a:ext cx="4004700" cy="1494300"/>
            </a:xfrm>
            <a:custGeom>
              <a:avLst/>
              <a:gdLst/>
              <a:ahLst/>
              <a:cxnLst/>
              <a:rect l="l" t="t" r="r" b="b"/>
              <a:pathLst>
                <a:path w="160188" h="59772" extrusionOk="0">
                  <a:moveTo>
                    <a:pt x="11120" y="4206"/>
                  </a:moveTo>
                  <a:cubicBezTo>
                    <a:pt x="-10996" y="9531"/>
                    <a:pt x="6395" y="25230"/>
                    <a:pt x="8212" y="33954"/>
                  </a:cubicBezTo>
                  <a:cubicBezTo>
                    <a:pt x="10030" y="42678"/>
                    <a:pt x="16270" y="52480"/>
                    <a:pt x="22025" y="56549"/>
                  </a:cubicBezTo>
                  <a:cubicBezTo>
                    <a:pt x="27780" y="60618"/>
                    <a:pt x="34384" y="60366"/>
                    <a:pt x="42744" y="58367"/>
                  </a:cubicBezTo>
                  <a:cubicBezTo>
                    <a:pt x="51105" y="56368"/>
                    <a:pt x="59041" y="49522"/>
                    <a:pt x="72188" y="44554"/>
                  </a:cubicBezTo>
                  <a:cubicBezTo>
                    <a:pt x="85335" y="39586"/>
                    <a:pt x="107384" y="32440"/>
                    <a:pt x="121624" y="28560"/>
                  </a:cubicBezTo>
                  <a:cubicBezTo>
                    <a:pt x="135864" y="24680"/>
                    <a:pt x="154413" y="25699"/>
                    <a:pt x="157627" y="21273"/>
                  </a:cubicBezTo>
                  <a:cubicBezTo>
                    <a:pt x="160841" y="16848"/>
                    <a:pt x="165325" y="4852"/>
                    <a:pt x="140907" y="2007"/>
                  </a:cubicBezTo>
                  <a:cubicBezTo>
                    <a:pt x="116489" y="-837"/>
                    <a:pt x="33236" y="-1118"/>
                    <a:pt x="11120" y="4206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55" name="Google Shape;55;p3"/>
            <p:cNvSpPr/>
            <p:nvPr/>
          </p:nvSpPr>
          <p:spPr>
            <a:xfrm rot="1186784" flipH="1">
              <a:off x="7140400" y="2580387"/>
              <a:ext cx="2635599" cy="1755741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flipH="1">
              <a:off x="3118805" y="4134595"/>
              <a:ext cx="3879200" cy="1294000"/>
            </a:xfrm>
            <a:custGeom>
              <a:avLst/>
              <a:gdLst/>
              <a:ahLst/>
              <a:cxnLst/>
              <a:rect l="l" t="t" r="r" b="b"/>
              <a:pathLst>
                <a:path w="155168" h="51760" extrusionOk="0">
                  <a:moveTo>
                    <a:pt x="13979" y="47208"/>
                  </a:moveTo>
                  <a:cubicBezTo>
                    <a:pt x="23066" y="44456"/>
                    <a:pt x="50268" y="37458"/>
                    <a:pt x="65232" y="32091"/>
                  </a:cubicBezTo>
                  <a:cubicBezTo>
                    <a:pt x="80196" y="26724"/>
                    <a:pt x="91828" y="20338"/>
                    <a:pt x="103763" y="15007"/>
                  </a:cubicBezTo>
                  <a:cubicBezTo>
                    <a:pt x="115698" y="9676"/>
                    <a:pt x="128482" y="934"/>
                    <a:pt x="136842" y="103"/>
                  </a:cubicBezTo>
                  <a:cubicBezTo>
                    <a:pt x="145203" y="-728"/>
                    <a:pt x="151321" y="3544"/>
                    <a:pt x="153926" y="10019"/>
                  </a:cubicBezTo>
                  <a:cubicBezTo>
                    <a:pt x="156531" y="16495"/>
                    <a:pt x="154532" y="32067"/>
                    <a:pt x="152472" y="38956"/>
                  </a:cubicBezTo>
                  <a:cubicBezTo>
                    <a:pt x="150412" y="45846"/>
                    <a:pt x="165194" y="49748"/>
                    <a:pt x="141567" y="51356"/>
                  </a:cubicBezTo>
                  <a:cubicBezTo>
                    <a:pt x="117940" y="52964"/>
                    <a:pt x="31973" y="49293"/>
                    <a:pt x="10708" y="48602"/>
                  </a:cubicBezTo>
                  <a:cubicBezTo>
                    <a:pt x="-10557" y="47911"/>
                    <a:pt x="4892" y="49960"/>
                    <a:pt x="13979" y="47208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57" name="Google Shape;57;p3"/>
            <p:cNvSpPr/>
            <p:nvPr/>
          </p:nvSpPr>
          <p:spPr>
            <a:xfrm flipH="1">
              <a:off x="-298062" y="2525726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  <p:sp>
        <p:nvSpPr>
          <p:cNvPr id="58" name="Google Shape;58;p3"/>
          <p:cNvSpPr txBox="1">
            <a:spLocks noGrp="1"/>
          </p:cNvSpPr>
          <p:nvPr>
            <p:ph type="title" hasCustomPrompt="1"/>
          </p:nvPr>
        </p:nvSpPr>
        <p:spPr>
          <a:xfrm flipH="1">
            <a:off x="3750300" y="976338"/>
            <a:ext cx="16434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2296650" y="2338650"/>
            <a:ext cx="4550700" cy="8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3246150" y="3236775"/>
            <a:ext cx="26517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4"/>
          <p:cNvGrpSpPr/>
          <p:nvPr/>
        </p:nvGrpSpPr>
        <p:grpSpPr>
          <a:xfrm rot="10800000" flipH="1">
            <a:off x="-1104245" y="-979693"/>
            <a:ext cx="10840348" cy="7006588"/>
            <a:chOff x="-1104245" y="-1181168"/>
            <a:chExt cx="10840348" cy="7006588"/>
          </a:xfrm>
        </p:grpSpPr>
        <p:sp>
          <p:nvSpPr>
            <p:cNvPr id="63" name="Google Shape;63;p4"/>
            <p:cNvSpPr/>
            <p:nvPr/>
          </p:nvSpPr>
          <p:spPr>
            <a:xfrm rot="-689417">
              <a:off x="6932751" y="-931604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-315211" y="-566127"/>
              <a:ext cx="2711925" cy="914900"/>
            </a:xfrm>
            <a:custGeom>
              <a:avLst/>
              <a:gdLst/>
              <a:ahLst/>
              <a:cxnLst/>
              <a:rect l="l" t="t" r="r" b="b"/>
              <a:pathLst>
                <a:path w="108477" h="36596" extrusionOk="0">
                  <a:moveTo>
                    <a:pt x="11366" y="4408"/>
                  </a:moveTo>
                  <a:cubicBezTo>
                    <a:pt x="-4488" y="6202"/>
                    <a:pt x="669" y="5951"/>
                    <a:pt x="1292" y="10778"/>
                  </a:cubicBezTo>
                  <a:cubicBezTo>
                    <a:pt x="1915" y="15606"/>
                    <a:pt x="9350" y="29304"/>
                    <a:pt x="15105" y="33373"/>
                  </a:cubicBezTo>
                  <a:cubicBezTo>
                    <a:pt x="20860" y="37442"/>
                    <a:pt x="27464" y="37190"/>
                    <a:pt x="35824" y="35191"/>
                  </a:cubicBezTo>
                  <a:cubicBezTo>
                    <a:pt x="44185" y="33192"/>
                    <a:pt x="53711" y="26462"/>
                    <a:pt x="65268" y="21378"/>
                  </a:cubicBezTo>
                  <a:cubicBezTo>
                    <a:pt x="76826" y="16294"/>
                    <a:pt x="98519" y="7732"/>
                    <a:pt x="105169" y="4686"/>
                  </a:cubicBezTo>
                  <a:cubicBezTo>
                    <a:pt x="111819" y="1641"/>
                    <a:pt x="106628" y="3884"/>
                    <a:pt x="105169" y="3105"/>
                  </a:cubicBezTo>
                  <a:cubicBezTo>
                    <a:pt x="103710" y="2326"/>
                    <a:pt x="112048" y="-204"/>
                    <a:pt x="96414" y="13"/>
                  </a:cubicBezTo>
                  <a:cubicBezTo>
                    <a:pt x="80780" y="230"/>
                    <a:pt x="27220" y="2614"/>
                    <a:pt x="11366" y="4408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65" name="Google Shape;65;p4"/>
            <p:cNvSpPr/>
            <p:nvPr/>
          </p:nvSpPr>
          <p:spPr>
            <a:xfrm rot="-1186784">
              <a:off x="-963594" y="4127278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2358711" y="4445250"/>
              <a:ext cx="3882850" cy="881550"/>
            </a:xfrm>
            <a:custGeom>
              <a:avLst/>
              <a:gdLst/>
              <a:ahLst/>
              <a:cxnLst/>
              <a:rect l="l" t="t" r="r" b="b"/>
              <a:pathLst>
                <a:path w="155314" h="35262" extrusionOk="0">
                  <a:moveTo>
                    <a:pt x="13979" y="30711"/>
                  </a:moveTo>
                  <a:cubicBezTo>
                    <a:pt x="23066" y="27959"/>
                    <a:pt x="50783" y="19946"/>
                    <a:pt x="65232" y="15594"/>
                  </a:cubicBezTo>
                  <a:cubicBezTo>
                    <a:pt x="79681" y="11243"/>
                    <a:pt x="89188" y="7193"/>
                    <a:pt x="100675" y="4602"/>
                  </a:cubicBezTo>
                  <a:cubicBezTo>
                    <a:pt x="112162" y="2012"/>
                    <a:pt x="125701" y="-382"/>
                    <a:pt x="134152" y="51"/>
                  </a:cubicBezTo>
                  <a:cubicBezTo>
                    <a:pt x="142603" y="484"/>
                    <a:pt x="148326" y="3467"/>
                    <a:pt x="151379" y="7202"/>
                  </a:cubicBezTo>
                  <a:cubicBezTo>
                    <a:pt x="154432" y="10937"/>
                    <a:pt x="154107" y="17850"/>
                    <a:pt x="152472" y="22459"/>
                  </a:cubicBezTo>
                  <a:cubicBezTo>
                    <a:pt x="150837" y="27069"/>
                    <a:pt x="165194" y="33251"/>
                    <a:pt x="141567" y="34859"/>
                  </a:cubicBezTo>
                  <a:cubicBezTo>
                    <a:pt x="117940" y="36467"/>
                    <a:pt x="31973" y="32796"/>
                    <a:pt x="10708" y="32105"/>
                  </a:cubicBezTo>
                  <a:cubicBezTo>
                    <a:pt x="-10557" y="31414"/>
                    <a:pt x="4892" y="33463"/>
                    <a:pt x="13979" y="3071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67" name="Google Shape;67;p4"/>
            <p:cNvSpPr/>
            <p:nvPr/>
          </p:nvSpPr>
          <p:spPr>
            <a:xfrm>
              <a:off x="7930728" y="2790789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685800" y="1006700"/>
            <a:ext cx="7772400" cy="3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70" name="Google Shape;70;p4"/>
          <p:cNvGrpSpPr/>
          <p:nvPr/>
        </p:nvGrpSpPr>
        <p:grpSpPr>
          <a:xfrm flipH="1">
            <a:off x="133050" y="202363"/>
            <a:ext cx="8826600" cy="4896588"/>
            <a:chOff x="266150" y="333113"/>
            <a:chExt cx="8826600" cy="4896588"/>
          </a:xfrm>
        </p:grpSpPr>
        <p:sp>
          <p:nvSpPr>
            <p:cNvPr id="71" name="Google Shape;71;p4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84702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6400825" y="4978225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4808550" y="4764825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417063" y="4965063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17725" y="33517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ubTitle" idx="1"/>
          </p:nvPr>
        </p:nvSpPr>
        <p:spPr>
          <a:xfrm>
            <a:off x="5032700" y="3219499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2"/>
          </p:nvPr>
        </p:nvSpPr>
        <p:spPr>
          <a:xfrm>
            <a:off x="5032700" y="2746300"/>
            <a:ext cx="21900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1921325" y="3219499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1921325" y="2746300"/>
            <a:ext cx="21900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3" name="Google Shape;93;p5"/>
          <p:cNvGrpSpPr/>
          <p:nvPr/>
        </p:nvGrpSpPr>
        <p:grpSpPr>
          <a:xfrm rot="10800000">
            <a:off x="133050" y="126163"/>
            <a:ext cx="8826600" cy="4896588"/>
            <a:chOff x="266150" y="333113"/>
            <a:chExt cx="8826600" cy="4896588"/>
          </a:xfrm>
        </p:grpSpPr>
        <p:sp>
          <p:nvSpPr>
            <p:cNvPr id="94" name="Google Shape;94;p5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00007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6745300" y="4951938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7783088" y="5068450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181338" y="49256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17725" y="33517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5"/>
          <p:cNvGrpSpPr/>
          <p:nvPr/>
        </p:nvGrpSpPr>
        <p:grpSpPr>
          <a:xfrm>
            <a:off x="-1738370" y="-151604"/>
            <a:ext cx="11702043" cy="5885292"/>
            <a:chOff x="-1738370" y="-581678"/>
            <a:chExt cx="11702043" cy="5885292"/>
          </a:xfrm>
        </p:grpSpPr>
        <p:sp>
          <p:nvSpPr>
            <p:cNvPr id="111" name="Google Shape;111;p5"/>
            <p:cNvSpPr/>
            <p:nvPr/>
          </p:nvSpPr>
          <p:spPr>
            <a:xfrm rot="-689417">
              <a:off x="7226013" y="-316554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-315211" y="-581678"/>
              <a:ext cx="3192125" cy="933325"/>
            </a:xfrm>
            <a:custGeom>
              <a:avLst/>
              <a:gdLst/>
              <a:ahLst/>
              <a:cxnLst/>
              <a:rect l="l" t="t" r="r" b="b"/>
              <a:pathLst>
                <a:path w="127685" h="37333" extrusionOk="0">
                  <a:moveTo>
                    <a:pt x="11366" y="5030"/>
                  </a:moveTo>
                  <a:cubicBezTo>
                    <a:pt x="-4488" y="6824"/>
                    <a:pt x="669" y="6573"/>
                    <a:pt x="1292" y="11400"/>
                  </a:cubicBezTo>
                  <a:cubicBezTo>
                    <a:pt x="1915" y="16228"/>
                    <a:pt x="9350" y="29926"/>
                    <a:pt x="15105" y="33995"/>
                  </a:cubicBezTo>
                  <a:cubicBezTo>
                    <a:pt x="20860" y="38064"/>
                    <a:pt x="26375" y="38085"/>
                    <a:pt x="35824" y="35813"/>
                  </a:cubicBezTo>
                  <a:cubicBezTo>
                    <a:pt x="45273" y="33541"/>
                    <a:pt x="56828" y="25698"/>
                    <a:pt x="71801" y="20363"/>
                  </a:cubicBezTo>
                  <a:cubicBezTo>
                    <a:pt x="86774" y="15028"/>
                    <a:pt x="118565" y="7137"/>
                    <a:pt x="125663" y="3803"/>
                  </a:cubicBezTo>
                  <a:cubicBezTo>
                    <a:pt x="132761" y="469"/>
                    <a:pt x="119265" y="886"/>
                    <a:pt x="114390" y="358"/>
                  </a:cubicBezTo>
                  <a:cubicBezTo>
                    <a:pt x="109515" y="-170"/>
                    <a:pt x="113585" y="-144"/>
                    <a:pt x="96414" y="635"/>
                  </a:cubicBezTo>
                  <a:cubicBezTo>
                    <a:pt x="79243" y="1414"/>
                    <a:pt x="27220" y="3236"/>
                    <a:pt x="11366" y="503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113" name="Google Shape;113;p5"/>
            <p:cNvSpPr/>
            <p:nvPr/>
          </p:nvSpPr>
          <p:spPr>
            <a:xfrm rot="-1186784">
              <a:off x="-1597719" y="2371478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099525" y="3960045"/>
              <a:ext cx="4220425" cy="1303875"/>
            </a:xfrm>
            <a:custGeom>
              <a:avLst/>
              <a:gdLst/>
              <a:ahLst/>
              <a:cxnLst/>
              <a:rect l="l" t="t" r="r" b="b"/>
              <a:pathLst>
                <a:path w="168817" h="52155" extrusionOk="0">
                  <a:moveTo>
                    <a:pt x="2557" y="29799"/>
                  </a:moveTo>
                  <a:cubicBezTo>
                    <a:pt x="8109" y="25572"/>
                    <a:pt x="38529" y="25705"/>
                    <a:pt x="57671" y="23240"/>
                  </a:cubicBezTo>
                  <a:cubicBezTo>
                    <a:pt x="76814" y="20775"/>
                    <a:pt x="101942" y="18863"/>
                    <a:pt x="117412" y="15007"/>
                  </a:cubicBezTo>
                  <a:cubicBezTo>
                    <a:pt x="132882" y="11151"/>
                    <a:pt x="142131" y="934"/>
                    <a:pt x="150491" y="103"/>
                  </a:cubicBezTo>
                  <a:cubicBezTo>
                    <a:pt x="158852" y="-728"/>
                    <a:pt x="164970" y="3544"/>
                    <a:pt x="167575" y="10019"/>
                  </a:cubicBezTo>
                  <a:cubicBezTo>
                    <a:pt x="170180" y="16495"/>
                    <a:pt x="168181" y="32067"/>
                    <a:pt x="166121" y="38956"/>
                  </a:cubicBezTo>
                  <a:cubicBezTo>
                    <a:pt x="164061" y="45846"/>
                    <a:pt x="178843" y="49748"/>
                    <a:pt x="155216" y="51356"/>
                  </a:cubicBezTo>
                  <a:cubicBezTo>
                    <a:pt x="131589" y="52964"/>
                    <a:pt x="49800" y="52195"/>
                    <a:pt x="24357" y="48602"/>
                  </a:cubicBezTo>
                  <a:cubicBezTo>
                    <a:pt x="-1086" y="45009"/>
                    <a:pt x="-2995" y="34026"/>
                    <a:pt x="2557" y="29799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115" name="Google Shape;115;p5"/>
            <p:cNvSpPr/>
            <p:nvPr/>
          </p:nvSpPr>
          <p:spPr>
            <a:xfrm>
              <a:off x="7641078" y="3341489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 rot="10800000" flipH="1">
            <a:off x="261103" y="126163"/>
            <a:ext cx="8826600" cy="4896588"/>
            <a:chOff x="266150" y="333113"/>
            <a:chExt cx="8826600" cy="4896588"/>
          </a:xfrm>
        </p:grpSpPr>
        <p:sp>
          <p:nvSpPr>
            <p:cNvPr id="119" name="Google Shape;119;p6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500007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6745300" y="4951938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7783088" y="5068450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81338" y="49256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17725" y="33517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6"/>
          <p:cNvGrpSpPr/>
          <p:nvPr/>
        </p:nvGrpSpPr>
        <p:grpSpPr>
          <a:xfrm flipH="1">
            <a:off x="-1669245" y="-656068"/>
            <a:ext cx="12864043" cy="6606763"/>
            <a:chOff x="-1974045" y="-1086143"/>
            <a:chExt cx="12864043" cy="6606763"/>
          </a:xfrm>
        </p:grpSpPr>
        <p:sp>
          <p:nvSpPr>
            <p:cNvPr id="136" name="Google Shape;136;p6"/>
            <p:cNvSpPr/>
            <p:nvPr/>
          </p:nvSpPr>
          <p:spPr>
            <a:xfrm rot="-689417">
              <a:off x="8152338" y="-836579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-315211" y="-581678"/>
              <a:ext cx="3192125" cy="933325"/>
            </a:xfrm>
            <a:custGeom>
              <a:avLst/>
              <a:gdLst/>
              <a:ahLst/>
              <a:cxnLst/>
              <a:rect l="l" t="t" r="r" b="b"/>
              <a:pathLst>
                <a:path w="127685" h="37333" extrusionOk="0">
                  <a:moveTo>
                    <a:pt x="11366" y="5030"/>
                  </a:moveTo>
                  <a:cubicBezTo>
                    <a:pt x="-4488" y="6824"/>
                    <a:pt x="669" y="6573"/>
                    <a:pt x="1292" y="11400"/>
                  </a:cubicBezTo>
                  <a:cubicBezTo>
                    <a:pt x="1915" y="16228"/>
                    <a:pt x="9350" y="29926"/>
                    <a:pt x="15105" y="33995"/>
                  </a:cubicBezTo>
                  <a:cubicBezTo>
                    <a:pt x="20860" y="38064"/>
                    <a:pt x="26375" y="38085"/>
                    <a:pt x="35824" y="35813"/>
                  </a:cubicBezTo>
                  <a:cubicBezTo>
                    <a:pt x="45273" y="33541"/>
                    <a:pt x="56828" y="25698"/>
                    <a:pt x="71801" y="20363"/>
                  </a:cubicBezTo>
                  <a:cubicBezTo>
                    <a:pt x="86774" y="15028"/>
                    <a:pt x="118565" y="7137"/>
                    <a:pt x="125663" y="3803"/>
                  </a:cubicBezTo>
                  <a:cubicBezTo>
                    <a:pt x="132761" y="469"/>
                    <a:pt x="119265" y="886"/>
                    <a:pt x="114390" y="358"/>
                  </a:cubicBezTo>
                  <a:cubicBezTo>
                    <a:pt x="109515" y="-170"/>
                    <a:pt x="113585" y="-144"/>
                    <a:pt x="96414" y="635"/>
                  </a:cubicBezTo>
                  <a:cubicBezTo>
                    <a:pt x="79243" y="1414"/>
                    <a:pt x="27220" y="3236"/>
                    <a:pt x="11366" y="503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138" name="Google Shape;138;p6"/>
            <p:cNvSpPr/>
            <p:nvPr/>
          </p:nvSpPr>
          <p:spPr>
            <a:xfrm rot="-1186784">
              <a:off x="-1833394" y="3822478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8112378" y="3170839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 flipH="1">
            <a:off x="5120475" y="1511250"/>
            <a:ext cx="3137700" cy="25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43" name="Google Shape;143;p7"/>
          <p:cNvGrpSpPr/>
          <p:nvPr/>
        </p:nvGrpSpPr>
        <p:grpSpPr>
          <a:xfrm flipH="1">
            <a:off x="133050" y="202363"/>
            <a:ext cx="8826600" cy="4896588"/>
            <a:chOff x="266150" y="333113"/>
            <a:chExt cx="8826600" cy="4896588"/>
          </a:xfrm>
        </p:grpSpPr>
        <p:sp>
          <p:nvSpPr>
            <p:cNvPr id="144" name="Google Shape;144;p7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384702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6400825" y="4978225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4808550" y="4764825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417063" y="4965063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317725" y="33517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7"/>
          <p:cNvGrpSpPr/>
          <p:nvPr/>
        </p:nvGrpSpPr>
        <p:grpSpPr>
          <a:xfrm>
            <a:off x="-1102570" y="-216804"/>
            <a:ext cx="11922118" cy="6043735"/>
            <a:chOff x="-1102570" y="-646878"/>
            <a:chExt cx="11922118" cy="6043735"/>
          </a:xfrm>
        </p:grpSpPr>
        <p:sp>
          <p:nvSpPr>
            <p:cNvPr id="161" name="Google Shape;161;p7"/>
            <p:cNvSpPr/>
            <p:nvPr/>
          </p:nvSpPr>
          <p:spPr>
            <a:xfrm rot="-689417">
              <a:off x="8081888" y="3856921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-11" y="-646878"/>
              <a:ext cx="3192125" cy="933325"/>
            </a:xfrm>
            <a:custGeom>
              <a:avLst/>
              <a:gdLst/>
              <a:ahLst/>
              <a:cxnLst/>
              <a:rect l="l" t="t" r="r" b="b"/>
              <a:pathLst>
                <a:path w="127685" h="37333" extrusionOk="0">
                  <a:moveTo>
                    <a:pt x="11366" y="5030"/>
                  </a:moveTo>
                  <a:cubicBezTo>
                    <a:pt x="-4488" y="6824"/>
                    <a:pt x="669" y="6573"/>
                    <a:pt x="1292" y="11400"/>
                  </a:cubicBezTo>
                  <a:cubicBezTo>
                    <a:pt x="1915" y="16228"/>
                    <a:pt x="9350" y="29926"/>
                    <a:pt x="15105" y="33995"/>
                  </a:cubicBezTo>
                  <a:cubicBezTo>
                    <a:pt x="20860" y="38064"/>
                    <a:pt x="26375" y="38085"/>
                    <a:pt x="35824" y="35813"/>
                  </a:cubicBezTo>
                  <a:cubicBezTo>
                    <a:pt x="45273" y="33541"/>
                    <a:pt x="56828" y="25698"/>
                    <a:pt x="71801" y="20363"/>
                  </a:cubicBezTo>
                  <a:cubicBezTo>
                    <a:pt x="86774" y="15028"/>
                    <a:pt x="118565" y="7137"/>
                    <a:pt x="125663" y="3803"/>
                  </a:cubicBezTo>
                  <a:cubicBezTo>
                    <a:pt x="132761" y="469"/>
                    <a:pt x="119265" y="886"/>
                    <a:pt x="114390" y="358"/>
                  </a:cubicBezTo>
                  <a:cubicBezTo>
                    <a:pt x="109515" y="-170"/>
                    <a:pt x="113585" y="-144"/>
                    <a:pt x="96414" y="635"/>
                  </a:cubicBezTo>
                  <a:cubicBezTo>
                    <a:pt x="79243" y="1414"/>
                    <a:pt x="27220" y="3236"/>
                    <a:pt x="11366" y="503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163" name="Google Shape;163;p7"/>
            <p:cNvSpPr/>
            <p:nvPr/>
          </p:nvSpPr>
          <p:spPr>
            <a:xfrm rot="-1186784">
              <a:off x="-961919" y="2261903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099525" y="3960045"/>
              <a:ext cx="4220425" cy="1303875"/>
            </a:xfrm>
            <a:custGeom>
              <a:avLst/>
              <a:gdLst/>
              <a:ahLst/>
              <a:cxnLst/>
              <a:rect l="l" t="t" r="r" b="b"/>
              <a:pathLst>
                <a:path w="168817" h="52155" extrusionOk="0">
                  <a:moveTo>
                    <a:pt x="2557" y="29799"/>
                  </a:moveTo>
                  <a:cubicBezTo>
                    <a:pt x="8109" y="25572"/>
                    <a:pt x="38529" y="25705"/>
                    <a:pt x="57671" y="23240"/>
                  </a:cubicBezTo>
                  <a:cubicBezTo>
                    <a:pt x="76814" y="20775"/>
                    <a:pt x="101942" y="18863"/>
                    <a:pt x="117412" y="15007"/>
                  </a:cubicBezTo>
                  <a:cubicBezTo>
                    <a:pt x="132882" y="11151"/>
                    <a:pt x="142131" y="934"/>
                    <a:pt x="150491" y="103"/>
                  </a:cubicBezTo>
                  <a:cubicBezTo>
                    <a:pt x="158852" y="-728"/>
                    <a:pt x="164970" y="3544"/>
                    <a:pt x="167575" y="10019"/>
                  </a:cubicBezTo>
                  <a:cubicBezTo>
                    <a:pt x="170180" y="16495"/>
                    <a:pt x="168181" y="32067"/>
                    <a:pt x="166121" y="38956"/>
                  </a:cubicBezTo>
                  <a:cubicBezTo>
                    <a:pt x="164061" y="45846"/>
                    <a:pt x="178843" y="49748"/>
                    <a:pt x="155216" y="51356"/>
                  </a:cubicBezTo>
                  <a:cubicBezTo>
                    <a:pt x="131589" y="52964"/>
                    <a:pt x="49800" y="52195"/>
                    <a:pt x="24357" y="48602"/>
                  </a:cubicBezTo>
                  <a:cubicBezTo>
                    <a:pt x="-1086" y="45009"/>
                    <a:pt x="-2995" y="34026"/>
                    <a:pt x="2557" y="29799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165" name="Google Shape;165;p7"/>
            <p:cNvSpPr/>
            <p:nvPr/>
          </p:nvSpPr>
          <p:spPr>
            <a:xfrm>
              <a:off x="7763328" y="-60611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>
            <a:spLocks noGrp="1"/>
          </p:cNvSpPr>
          <p:nvPr>
            <p:ph type="title"/>
          </p:nvPr>
        </p:nvSpPr>
        <p:spPr>
          <a:xfrm>
            <a:off x="1898250" y="1371600"/>
            <a:ext cx="5347500" cy="24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68" name="Google Shape;168;p8"/>
          <p:cNvGrpSpPr/>
          <p:nvPr/>
        </p:nvGrpSpPr>
        <p:grpSpPr>
          <a:xfrm rot="10800000" flipH="1">
            <a:off x="133050" y="-49673"/>
            <a:ext cx="8826600" cy="4896588"/>
            <a:chOff x="266150" y="333113"/>
            <a:chExt cx="8826600" cy="4896588"/>
          </a:xfrm>
        </p:grpSpPr>
        <p:sp>
          <p:nvSpPr>
            <p:cNvPr id="169" name="Google Shape;169;p8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384702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6400825" y="4978225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4808550" y="4764825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36688" y="48730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560425" y="35324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8"/>
          <p:cNvGrpSpPr/>
          <p:nvPr/>
        </p:nvGrpSpPr>
        <p:grpSpPr>
          <a:xfrm rot="10800000" flipH="1">
            <a:off x="-641995" y="-84749"/>
            <a:ext cx="11003045" cy="5513344"/>
            <a:chOff x="-641995" y="-379318"/>
            <a:chExt cx="11003045" cy="5513344"/>
          </a:xfrm>
        </p:grpSpPr>
        <p:sp>
          <p:nvSpPr>
            <p:cNvPr id="186" name="Google Shape;186;p8"/>
            <p:cNvSpPr/>
            <p:nvPr/>
          </p:nvSpPr>
          <p:spPr>
            <a:xfrm rot="689417" flipH="1">
              <a:off x="-539855" y="-79404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 flipH="1">
              <a:off x="4575775" y="-379318"/>
              <a:ext cx="4004700" cy="1494300"/>
            </a:xfrm>
            <a:custGeom>
              <a:avLst/>
              <a:gdLst/>
              <a:ahLst/>
              <a:cxnLst/>
              <a:rect l="l" t="t" r="r" b="b"/>
              <a:pathLst>
                <a:path w="160188" h="59772" extrusionOk="0">
                  <a:moveTo>
                    <a:pt x="11120" y="4206"/>
                  </a:moveTo>
                  <a:cubicBezTo>
                    <a:pt x="-10996" y="9531"/>
                    <a:pt x="6395" y="25230"/>
                    <a:pt x="8212" y="33954"/>
                  </a:cubicBezTo>
                  <a:cubicBezTo>
                    <a:pt x="10030" y="42678"/>
                    <a:pt x="16270" y="52480"/>
                    <a:pt x="22025" y="56549"/>
                  </a:cubicBezTo>
                  <a:cubicBezTo>
                    <a:pt x="27780" y="60618"/>
                    <a:pt x="34384" y="60366"/>
                    <a:pt x="42744" y="58367"/>
                  </a:cubicBezTo>
                  <a:cubicBezTo>
                    <a:pt x="51105" y="56368"/>
                    <a:pt x="59041" y="49522"/>
                    <a:pt x="72188" y="44554"/>
                  </a:cubicBezTo>
                  <a:cubicBezTo>
                    <a:pt x="85335" y="39586"/>
                    <a:pt x="107384" y="32440"/>
                    <a:pt x="121624" y="28560"/>
                  </a:cubicBezTo>
                  <a:cubicBezTo>
                    <a:pt x="135864" y="24680"/>
                    <a:pt x="154413" y="25699"/>
                    <a:pt x="157627" y="21273"/>
                  </a:cubicBezTo>
                  <a:cubicBezTo>
                    <a:pt x="160841" y="16848"/>
                    <a:pt x="165325" y="4852"/>
                    <a:pt x="140907" y="2007"/>
                  </a:cubicBezTo>
                  <a:cubicBezTo>
                    <a:pt x="116489" y="-837"/>
                    <a:pt x="33236" y="-1118"/>
                    <a:pt x="11120" y="4206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188" name="Google Shape;188;p8"/>
            <p:cNvSpPr/>
            <p:nvPr/>
          </p:nvSpPr>
          <p:spPr>
            <a:xfrm rot="1186784" flipH="1">
              <a:off x="7506050" y="2751012"/>
              <a:ext cx="2635599" cy="1755741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 flipH="1">
              <a:off x="-298062" y="2525726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190" name="Google Shape;190;p8"/>
            <p:cNvSpPr/>
            <p:nvPr/>
          </p:nvSpPr>
          <p:spPr>
            <a:xfrm flipH="1">
              <a:off x="2964425" y="4186300"/>
              <a:ext cx="3879200" cy="947726"/>
            </a:xfrm>
            <a:custGeom>
              <a:avLst/>
              <a:gdLst/>
              <a:ahLst/>
              <a:cxnLst/>
              <a:rect l="l" t="t" r="r" b="b"/>
              <a:pathLst>
                <a:path w="155168" h="51760" extrusionOk="0">
                  <a:moveTo>
                    <a:pt x="13979" y="47208"/>
                  </a:moveTo>
                  <a:cubicBezTo>
                    <a:pt x="23066" y="44456"/>
                    <a:pt x="50268" y="37458"/>
                    <a:pt x="65232" y="32091"/>
                  </a:cubicBezTo>
                  <a:cubicBezTo>
                    <a:pt x="80196" y="26724"/>
                    <a:pt x="91828" y="20338"/>
                    <a:pt x="103763" y="15007"/>
                  </a:cubicBezTo>
                  <a:cubicBezTo>
                    <a:pt x="115698" y="9676"/>
                    <a:pt x="128482" y="934"/>
                    <a:pt x="136842" y="103"/>
                  </a:cubicBezTo>
                  <a:cubicBezTo>
                    <a:pt x="145203" y="-728"/>
                    <a:pt x="151321" y="3544"/>
                    <a:pt x="153926" y="10019"/>
                  </a:cubicBezTo>
                  <a:cubicBezTo>
                    <a:pt x="156531" y="16495"/>
                    <a:pt x="154532" y="32067"/>
                    <a:pt x="152472" y="38956"/>
                  </a:cubicBezTo>
                  <a:cubicBezTo>
                    <a:pt x="150412" y="45846"/>
                    <a:pt x="165194" y="49748"/>
                    <a:pt x="141567" y="51356"/>
                  </a:cubicBezTo>
                  <a:cubicBezTo>
                    <a:pt x="117940" y="52964"/>
                    <a:pt x="31973" y="49293"/>
                    <a:pt x="10708" y="48602"/>
                  </a:cubicBezTo>
                  <a:cubicBezTo>
                    <a:pt x="-10557" y="47911"/>
                    <a:pt x="4892" y="49960"/>
                    <a:pt x="13979" y="47208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xfrm>
            <a:off x="773238" y="1565225"/>
            <a:ext cx="37809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subTitle" idx="1"/>
          </p:nvPr>
        </p:nvSpPr>
        <p:spPr>
          <a:xfrm>
            <a:off x="773238" y="2449675"/>
            <a:ext cx="3443700" cy="14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94" name="Google Shape;194;p9"/>
          <p:cNvGrpSpPr/>
          <p:nvPr/>
        </p:nvGrpSpPr>
        <p:grpSpPr>
          <a:xfrm>
            <a:off x="133050" y="202363"/>
            <a:ext cx="8826600" cy="4896588"/>
            <a:chOff x="266150" y="333113"/>
            <a:chExt cx="8826600" cy="4896588"/>
          </a:xfrm>
        </p:grpSpPr>
        <p:sp>
          <p:nvSpPr>
            <p:cNvPr id="195" name="Google Shape;195;p9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384702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6400825" y="4978225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4808550" y="4764825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336688" y="48730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560425" y="35324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1368481"/>
            <a:ext cx="6855300" cy="17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1"/>
          <p:cNvSpPr txBox="1">
            <a:spLocks noGrp="1"/>
          </p:cNvSpPr>
          <p:nvPr>
            <p:ph type="body" idx="1"/>
          </p:nvPr>
        </p:nvSpPr>
        <p:spPr>
          <a:xfrm>
            <a:off x="1756650" y="3395519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6" name="Google Shape;236;p11"/>
          <p:cNvGrpSpPr/>
          <p:nvPr/>
        </p:nvGrpSpPr>
        <p:grpSpPr>
          <a:xfrm>
            <a:off x="-1102570" y="-466146"/>
            <a:ext cx="11922118" cy="6293078"/>
            <a:chOff x="-1102570" y="-896221"/>
            <a:chExt cx="11922118" cy="6293078"/>
          </a:xfrm>
        </p:grpSpPr>
        <p:sp>
          <p:nvSpPr>
            <p:cNvPr id="237" name="Google Shape;237;p11"/>
            <p:cNvSpPr/>
            <p:nvPr/>
          </p:nvSpPr>
          <p:spPr>
            <a:xfrm rot="-689417">
              <a:off x="8081888" y="3856921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-11" y="-646878"/>
              <a:ext cx="3192125" cy="933325"/>
            </a:xfrm>
            <a:custGeom>
              <a:avLst/>
              <a:gdLst/>
              <a:ahLst/>
              <a:cxnLst/>
              <a:rect l="l" t="t" r="r" b="b"/>
              <a:pathLst>
                <a:path w="127685" h="37333" extrusionOk="0">
                  <a:moveTo>
                    <a:pt x="11366" y="5030"/>
                  </a:moveTo>
                  <a:cubicBezTo>
                    <a:pt x="-4488" y="6824"/>
                    <a:pt x="669" y="6573"/>
                    <a:pt x="1292" y="11400"/>
                  </a:cubicBezTo>
                  <a:cubicBezTo>
                    <a:pt x="1915" y="16228"/>
                    <a:pt x="9350" y="29926"/>
                    <a:pt x="15105" y="33995"/>
                  </a:cubicBezTo>
                  <a:cubicBezTo>
                    <a:pt x="20860" y="38064"/>
                    <a:pt x="26375" y="38085"/>
                    <a:pt x="35824" y="35813"/>
                  </a:cubicBezTo>
                  <a:cubicBezTo>
                    <a:pt x="45273" y="33541"/>
                    <a:pt x="56828" y="25698"/>
                    <a:pt x="71801" y="20363"/>
                  </a:cubicBezTo>
                  <a:cubicBezTo>
                    <a:pt x="86774" y="15028"/>
                    <a:pt x="118565" y="7137"/>
                    <a:pt x="125663" y="3803"/>
                  </a:cubicBezTo>
                  <a:cubicBezTo>
                    <a:pt x="132761" y="469"/>
                    <a:pt x="119265" y="886"/>
                    <a:pt x="114390" y="358"/>
                  </a:cubicBezTo>
                  <a:cubicBezTo>
                    <a:pt x="109515" y="-170"/>
                    <a:pt x="113585" y="-144"/>
                    <a:pt x="96414" y="635"/>
                  </a:cubicBezTo>
                  <a:cubicBezTo>
                    <a:pt x="79243" y="1414"/>
                    <a:pt x="27220" y="3236"/>
                    <a:pt x="11366" y="503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239" name="Google Shape;239;p11"/>
            <p:cNvSpPr/>
            <p:nvPr/>
          </p:nvSpPr>
          <p:spPr>
            <a:xfrm rot="-1186784">
              <a:off x="-961919" y="2261903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1099525" y="3960045"/>
              <a:ext cx="4220425" cy="1303875"/>
            </a:xfrm>
            <a:custGeom>
              <a:avLst/>
              <a:gdLst/>
              <a:ahLst/>
              <a:cxnLst/>
              <a:rect l="l" t="t" r="r" b="b"/>
              <a:pathLst>
                <a:path w="168817" h="52155" extrusionOk="0">
                  <a:moveTo>
                    <a:pt x="2557" y="29799"/>
                  </a:moveTo>
                  <a:cubicBezTo>
                    <a:pt x="8109" y="25572"/>
                    <a:pt x="38529" y="25705"/>
                    <a:pt x="57671" y="23240"/>
                  </a:cubicBezTo>
                  <a:cubicBezTo>
                    <a:pt x="76814" y="20775"/>
                    <a:pt x="101942" y="18863"/>
                    <a:pt x="117412" y="15007"/>
                  </a:cubicBezTo>
                  <a:cubicBezTo>
                    <a:pt x="132882" y="11151"/>
                    <a:pt x="142131" y="934"/>
                    <a:pt x="150491" y="103"/>
                  </a:cubicBezTo>
                  <a:cubicBezTo>
                    <a:pt x="158852" y="-728"/>
                    <a:pt x="164970" y="3544"/>
                    <a:pt x="167575" y="10019"/>
                  </a:cubicBezTo>
                  <a:cubicBezTo>
                    <a:pt x="170180" y="16495"/>
                    <a:pt x="168181" y="32067"/>
                    <a:pt x="166121" y="38956"/>
                  </a:cubicBezTo>
                  <a:cubicBezTo>
                    <a:pt x="164061" y="45846"/>
                    <a:pt x="178843" y="49748"/>
                    <a:pt x="155216" y="51356"/>
                  </a:cubicBezTo>
                  <a:cubicBezTo>
                    <a:pt x="131589" y="52964"/>
                    <a:pt x="49800" y="52195"/>
                    <a:pt x="24357" y="48602"/>
                  </a:cubicBezTo>
                  <a:cubicBezTo>
                    <a:pt x="-1086" y="45009"/>
                    <a:pt x="-2995" y="34026"/>
                    <a:pt x="2557" y="29799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241" name="Google Shape;241;p11"/>
            <p:cNvSpPr/>
            <p:nvPr/>
          </p:nvSpPr>
          <p:spPr>
            <a:xfrm>
              <a:off x="7075374" y="-896221"/>
              <a:ext cx="2379304" cy="258588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  <p:grpSp>
        <p:nvGrpSpPr>
          <p:cNvPr id="242" name="Google Shape;242;p11"/>
          <p:cNvGrpSpPr/>
          <p:nvPr/>
        </p:nvGrpSpPr>
        <p:grpSpPr>
          <a:xfrm>
            <a:off x="133050" y="202363"/>
            <a:ext cx="8826600" cy="4896588"/>
            <a:chOff x="266150" y="333113"/>
            <a:chExt cx="8826600" cy="4896588"/>
          </a:xfrm>
        </p:grpSpPr>
        <p:sp>
          <p:nvSpPr>
            <p:cNvPr id="243" name="Google Shape;243;p11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384702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6400825" y="4978225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4808550" y="4764825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336688" y="48730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560425" y="35324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  <p:sldLayoutId id="2147483666" r:id="rId16"/>
    <p:sldLayoutId id="2147483670" r:id="rId17"/>
    <p:sldLayoutId id="214748367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5.png"/><Relationship Id="rId7" Type="http://schemas.microsoft.com/office/2007/relationships/hdphoto" Target="../media/hdphoto1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microsoft.com/office/2007/relationships/hdphoto" Target="../media/hdphoto10.wdp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7.png"/><Relationship Id="rId7" Type="http://schemas.microsoft.com/office/2007/relationships/hdphoto" Target="../media/hdphoto18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microsoft.com/office/2007/relationships/hdphoto" Target="../media/hdphoto16.wdp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7.png"/><Relationship Id="rId7" Type="http://schemas.microsoft.com/office/2007/relationships/hdphoto" Target="../media/hdphoto2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2.wdp"/><Relationship Id="rId5" Type="http://schemas.microsoft.com/office/2007/relationships/hdphoto" Target="../media/hdphoto21.wdp"/><Relationship Id="rId4" Type="http://schemas.microsoft.com/office/2007/relationships/hdphoto" Target="../media/hdphoto20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7.png"/><Relationship Id="rId7" Type="http://schemas.microsoft.com/office/2007/relationships/hdphoto" Target="../media/hdphoto23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2.wdp"/><Relationship Id="rId5" Type="http://schemas.microsoft.com/office/2007/relationships/hdphoto" Target="../media/hdphoto21.wdp"/><Relationship Id="rId4" Type="http://schemas.microsoft.com/office/2007/relationships/hdphoto" Target="../media/hdphoto20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7.wdp"/><Relationship Id="rId5" Type="http://schemas.microsoft.com/office/2007/relationships/hdphoto" Target="../media/hdphoto26.wdp"/><Relationship Id="rId10" Type="http://schemas.microsoft.com/office/2007/relationships/hdphoto" Target="../media/hdphoto30.wdp"/><Relationship Id="rId4" Type="http://schemas.microsoft.com/office/2007/relationships/hdphoto" Target="../media/hdphoto25.wdp"/><Relationship Id="rId9" Type="http://schemas.microsoft.com/office/2007/relationships/hdphoto" Target="../media/hdphoto29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33.wdp"/><Relationship Id="rId5" Type="http://schemas.microsoft.com/office/2007/relationships/hdphoto" Target="../media/hdphoto32.wdp"/><Relationship Id="rId4" Type="http://schemas.microsoft.com/office/2007/relationships/hdphoto" Target="../media/hdphoto3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microsoft.com/office/2007/relationships/hdphoto" Target="../media/hdphoto4.wdp"/><Relationship Id="rId4" Type="http://schemas.microsoft.com/office/2007/relationships/hdphoto" Target="../media/hdphoto3.wdp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62508-38D2-16B5-389C-A9603A4E5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24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" name="Google Shape;1892;p48"/>
          <p:cNvGrpSpPr/>
          <p:nvPr/>
        </p:nvGrpSpPr>
        <p:grpSpPr>
          <a:xfrm rot="1319958">
            <a:off x="7820586" y="436911"/>
            <a:ext cx="1428303" cy="1173035"/>
            <a:chOff x="6251979" y="3733438"/>
            <a:chExt cx="1647961" cy="1359958"/>
          </a:xfrm>
        </p:grpSpPr>
        <p:sp>
          <p:nvSpPr>
            <p:cNvPr id="1893" name="Google Shape;1893;p48"/>
            <p:cNvSpPr/>
            <p:nvPr/>
          </p:nvSpPr>
          <p:spPr>
            <a:xfrm>
              <a:off x="6251979" y="3733438"/>
              <a:ext cx="1647961" cy="1359958"/>
            </a:xfrm>
            <a:custGeom>
              <a:avLst/>
              <a:gdLst/>
              <a:ahLst/>
              <a:cxnLst/>
              <a:rect l="l" t="t" r="r" b="b"/>
              <a:pathLst>
                <a:path w="41479" h="34230" extrusionOk="0">
                  <a:moveTo>
                    <a:pt x="8495" y="0"/>
                  </a:moveTo>
                  <a:lnTo>
                    <a:pt x="8405" y="23"/>
                  </a:lnTo>
                  <a:lnTo>
                    <a:pt x="8337" y="46"/>
                  </a:lnTo>
                  <a:cubicBezTo>
                    <a:pt x="8291" y="46"/>
                    <a:pt x="8246" y="68"/>
                    <a:pt x="8201" y="68"/>
                  </a:cubicBezTo>
                  <a:cubicBezTo>
                    <a:pt x="8110" y="114"/>
                    <a:pt x="8019" y="159"/>
                    <a:pt x="7906" y="204"/>
                  </a:cubicBezTo>
                  <a:cubicBezTo>
                    <a:pt x="7793" y="250"/>
                    <a:pt x="7657" y="340"/>
                    <a:pt x="7544" y="431"/>
                  </a:cubicBezTo>
                  <a:lnTo>
                    <a:pt x="7476" y="499"/>
                  </a:lnTo>
                  <a:cubicBezTo>
                    <a:pt x="7408" y="567"/>
                    <a:pt x="7340" y="635"/>
                    <a:pt x="7272" y="725"/>
                  </a:cubicBezTo>
                  <a:lnTo>
                    <a:pt x="7249" y="748"/>
                  </a:lnTo>
                  <a:lnTo>
                    <a:pt x="7204" y="793"/>
                  </a:lnTo>
                  <a:cubicBezTo>
                    <a:pt x="7136" y="884"/>
                    <a:pt x="7068" y="997"/>
                    <a:pt x="7000" y="1110"/>
                  </a:cubicBezTo>
                  <a:cubicBezTo>
                    <a:pt x="7000" y="1133"/>
                    <a:pt x="6977" y="1156"/>
                    <a:pt x="6977" y="1178"/>
                  </a:cubicBezTo>
                  <a:cubicBezTo>
                    <a:pt x="6932" y="1269"/>
                    <a:pt x="6887" y="1337"/>
                    <a:pt x="6864" y="1428"/>
                  </a:cubicBezTo>
                  <a:lnTo>
                    <a:pt x="6842" y="1496"/>
                  </a:lnTo>
                  <a:cubicBezTo>
                    <a:pt x="6819" y="1586"/>
                    <a:pt x="6774" y="1677"/>
                    <a:pt x="6751" y="1767"/>
                  </a:cubicBezTo>
                  <a:lnTo>
                    <a:pt x="6751" y="1835"/>
                  </a:lnTo>
                  <a:cubicBezTo>
                    <a:pt x="6728" y="1926"/>
                    <a:pt x="6706" y="2017"/>
                    <a:pt x="6706" y="2107"/>
                  </a:cubicBezTo>
                  <a:lnTo>
                    <a:pt x="6706" y="2130"/>
                  </a:lnTo>
                  <a:cubicBezTo>
                    <a:pt x="6683" y="2220"/>
                    <a:pt x="6660" y="2311"/>
                    <a:pt x="6660" y="2424"/>
                  </a:cubicBezTo>
                  <a:lnTo>
                    <a:pt x="6660" y="2470"/>
                  </a:lnTo>
                  <a:cubicBezTo>
                    <a:pt x="6660" y="2583"/>
                    <a:pt x="6660" y="2673"/>
                    <a:pt x="6638" y="2764"/>
                  </a:cubicBezTo>
                  <a:lnTo>
                    <a:pt x="6638" y="2787"/>
                  </a:lnTo>
                  <a:lnTo>
                    <a:pt x="6638" y="3081"/>
                  </a:lnTo>
                  <a:lnTo>
                    <a:pt x="6638" y="3127"/>
                  </a:lnTo>
                  <a:lnTo>
                    <a:pt x="6638" y="3421"/>
                  </a:lnTo>
                  <a:lnTo>
                    <a:pt x="6638" y="3512"/>
                  </a:lnTo>
                  <a:cubicBezTo>
                    <a:pt x="6638" y="3602"/>
                    <a:pt x="6638" y="3716"/>
                    <a:pt x="6660" y="3829"/>
                  </a:cubicBezTo>
                  <a:lnTo>
                    <a:pt x="6660" y="3851"/>
                  </a:lnTo>
                  <a:cubicBezTo>
                    <a:pt x="6660" y="3965"/>
                    <a:pt x="6683" y="4078"/>
                    <a:pt x="6706" y="4191"/>
                  </a:cubicBezTo>
                  <a:cubicBezTo>
                    <a:pt x="6706" y="4305"/>
                    <a:pt x="6728" y="4418"/>
                    <a:pt x="6751" y="4531"/>
                  </a:cubicBezTo>
                  <a:lnTo>
                    <a:pt x="6751" y="4554"/>
                  </a:lnTo>
                  <a:lnTo>
                    <a:pt x="6751" y="4644"/>
                  </a:lnTo>
                  <a:cubicBezTo>
                    <a:pt x="6524" y="4667"/>
                    <a:pt x="6320" y="4667"/>
                    <a:pt x="6139" y="4667"/>
                  </a:cubicBezTo>
                  <a:cubicBezTo>
                    <a:pt x="4621" y="4667"/>
                    <a:pt x="3421" y="4350"/>
                    <a:pt x="2492" y="3376"/>
                  </a:cubicBezTo>
                  <a:cubicBezTo>
                    <a:pt x="2107" y="2991"/>
                    <a:pt x="1042" y="1677"/>
                    <a:pt x="1042" y="1677"/>
                  </a:cubicBezTo>
                  <a:cubicBezTo>
                    <a:pt x="1042" y="1677"/>
                    <a:pt x="340" y="2356"/>
                    <a:pt x="136" y="4350"/>
                  </a:cubicBezTo>
                  <a:cubicBezTo>
                    <a:pt x="91" y="4690"/>
                    <a:pt x="0" y="7612"/>
                    <a:pt x="1767" y="9605"/>
                  </a:cubicBezTo>
                  <a:cubicBezTo>
                    <a:pt x="2787" y="11622"/>
                    <a:pt x="4282" y="13003"/>
                    <a:pt x="6139" y="13638"/>
                  </a:cubicBezTo>
                  <a:cubicBezTo>
                    <a:pt x="5414" y="14272"/>
                    <a:pt x="4757" y="14974"/>
                    <a:pt x="4168" y="15722"/>
                  </a:cubicBezTo>
                  <a:lnTo>
                    <a:pt x="4146" y="15767"/>
                  </a:lnTo>
                  <a:lnTo>
                    <a:pt x="4123" y="15812"/>
                  </a:lnTo>
                  <a:cubicBezTo>
                    <a:pt x="3036" y="17557"/>
                    <a:pt x="3240" y="19822"/>
                    <a:pt x="4712" y="22405"/>
                  </a:cubicBezTo>
                  <a:cubicBezTo>
                    <a:pt x="5097" y="23107"/>
                    <a:pt x="5573" y="23764"/>
                    <a:pt x="6071" y="24353"/>
                  </a:cubicBezTo>
                  <a:cubicBezTo>
                    <a:pt x="6728" y="25100"/>
                    <a:pt x="7725" y="25100"/>
                    <a:pt x="8042" y="25100"/>
                  </a:cubicBezTo>
                  <a:cubicBezTo>
                    <a:pt x="9175" y="25100"/>
                    <a:pt x="10829" y="24692"/>
                    <a:pt x="12097" y="24307"/>
                  </a:cubicBezTo>
                  <a:cubicBezTo>
                    <a:pt x="12301" y="27184"/>
                    <a:pt x="12686" y="30016"/>
                    <a:pt x="13184" y="32848"/>
                  </a:cubicBezTo>
                  <a:lnTo>
                    <a:pt x="13366" y="33822"/>
                  </a:lnTo>
                  <a:lnTo>
                    <a:pt x="14340" y="33980"/>
                  </a:lnTo>
                  <a:cubicBezTo>
                    <a:pt x="14566" y="34003"/>
                    <a:pt x="14816" y="34048"/>
                    <a:pt x="15087" y="34094"/>
                  </a:cubicBezTo>
                  <a:lnTo>
                    <a:pt x="15314" y="34094"/>
                  </a:lnTo>
                  <a:cubicBezTo>
                    <a:pt x="15472" y="34116"/>
                    <a:pt x="15654" y="34139"/>
                    <a:pt x="15812" y="34162"/>
                  </a:cubicBezTo>
                  <a:lnTo>
                    <a:pt x="15835" y="34162"/>
                  </a:lnTo>
                  <a:cubicBezTo>
                    <a:pt x="15903" y="34162"/>
                    <a:pt x="15971" y="34162"/>
                    <a:pt x="16039" y="34184"/>
                  </a:cubicBezTo>
                  <a:cubicBezTo>
                    <a:pt x="16243" y="34184"/>
                    <a:pt x="16424" y="34207"/>
                    <a:pt x="16605" y="34207"/>
                  </a:cubicBezTo>
                  <a:lnTo>
                    <a:pt x="16741" y="34207"/>
                  </a:lnTo>
                  <a:cubicBezTo>
                    <a:pt x="16990" y="34207"/>
                    <a:pt x="17239" y="34230"/>
                    <a:pt x="17466" y="34230"/>
                  </a:cubicBezTo>
                  <a:cubicBezTo>
                    <a:pt x="24353" y="34230"/>
                    <a:pt x="28385" y="30311"/>
                    <a:pt x="28543" y="30129"/>
                  </a:cubicBezTo>
                  <a:lnTo>
                    <a:pt x="29110" y="29563"/>
                  </a:lnTo>
                  <a:lnTo>
                    <a:pt x="28929" y="28793"/>
                  </a:lnTo>
                  <a:cubicBezTo>
                    <a:pt x="28929" y="28793"/>
                    <a:pt x="28815" y="28340"/>
                    <a:pt x="28611" y="27569"/>
                  </a:cubicBezTo>
                  <a:lnTo>
                    <a:pt x="28657" y="27569"/>
                  </a:lnTo>
                  <a:cubicBezTo>
                    <a:pt x="29152" y="27703"/>
                    <a:pt x="29664" y="27756"/>
                    <a:pt x="30179" y="27756"/>
                  </a:cubicBezTo>
                  <a:cubicBezTo>
                    <a:pt x="30275" y="27756"/>
                    <a:pt x="30372" y="27754"/>
                    <a:pt x="30469" y="27751"/>
                  </a:cubicBezTo>
                  <a:cubicBezTo>
                    <a:pt x="37786" y="27230"/>
                    <a:pt x="40708" y="22903"/>
                    <a:pt x="40958" y="20162"/>
                  </a:cubicBezTo>
                  <a:lnTo>
                    <a:pt x="40958" y="20162"/>
                  </a:lnTo>
                  <a:lnTo>
                    <a:pt x="40414" y="20388"/>
                  </a:lnTo>
                  <a:cubicBezTo>
                    <a:pt x="40731" y="19935"/>
                    <a:pt x="40958" y="19414"/>
                    <a:pt x="41093" y="18893"/>
                  </a:cubicBezTo>
                  <a:cubicBezTo>
                    <a:pt x="41479" y="17693"/>
                    <a:pt x="41365" y="17058"/>
                    <a:pt x="41365" y="17058"/>
                  </a:cubicBezTo>
                  <a:lnTo>
                    <a:pt x="41365" y="17058"/>
                  </a:lnTo>
                  <a:lnTo>
                    <a:pt x="39462" y="17081"/>
                  </a:lnTo>
                  <a:cubicBezTo>
                    <a:pt x="39349" y="17081"/>
                    <a:pt x="36812" y="17081"/>
                    <a:pt x="35000" y="16039"/>
                  </a:cubicBezTo>
                  <a:cubicBezTo>
                    <a:pt x="33323" y="15110"/>
                    <a:pt x="30831" y="10557"/>
                    <a:pt x="29631" y="7046"/>
                  </a:cubicBezTo>
                  <a:cubicBezTo>
                    <a:pt x="28747" y="4486"/>
                    <a:pt x="26369" y="2855"/>
                    <a:pt x="23537" y="2855"/>
                  </a:cubicBezTo>
                  <a:cubicBezTo>
                    <a:pt x="23502" y="2854"/>
                    <a:pt x="23468" y="2854"/>
                    <a:pt x="23433" y="2854"/>
                  </a:cubicBezTo>
                  <a:cubicBezTo>
                    <a:pt x="22086" y="2854"/>
                    <a:pt x="20745" y="3283"/>
                    <a:pt x="19641" y="4078"/>
                  </a:cubicBezTo>
                  <a:cubicBezTo>
                    <a:pt x="19120" y="4463"/>
                    <a:pt x="18644" y="4916"/>
                    <a:pt x="18236" y="5437"/>
                  </a:cubicBezTo>
                  <a:cubicBezTo>
                    <a:pt x="17783" y="5007"/>
                    <a:pt x="17285" y="4667"/>
                    <a:pt x="16718" y="4395"/>
                  </a:cubicBezTo>
                  <a:cubicBezTo>
                    <a:pt x="15789" y="3984"/>
                    <a:pt x="14756" y="3759"/>
                    <a:pt x="13718" y="3759"/>
                  </a:cubicBezTo>
                  <a:cubicBezTo>
                    <a:pt x="13669" y="3759"/>
                    <a:pt x="13619" y="3760"/>
                    <a:pt x="13570" y="3761"/>
                  </a:cubicBezTo>
                  <a:lnTo>
                    <a:pt x="13117" y="3761"/>
                  </a:lnTo>
                  <a:cubicBezTo>
                    <a:pt x="11576" y="1473"/>
                    <a:pt x="10693" y="748"/>
                    <a:pt x="10126" y="408"/>
                  </a:cubicBezTo>
                  <a:lnTo>
                    <a:pt x="10104" y="386"/>
                  </a:lnTo>
                  <a:lnTo>
                    <a:pt x="9968" y="318"/>
                  </a:lnTo>
                  <a:lnTo>
                    <a:pt x="9900" y="295"/>
                  </a:lnTo>
                  <a:cubicBezTo>
                    <a:pt x="9854" y="272"/>
                    <a:pt x="9809" y="250"/>
                    <a:pt x="9786" y="227"/>
                  </a:cubicBezTo>
                  <a:cubicBezTo>
                    <a:pt x="9741" y="204"/>
                    <a:pt x="9718" y="204"/>
                    <a:pt x="9696" y="182"/>
                  </a:cubicBezTo>
                  <a:lnTo>
                    <a:pt x="9560" y="136"/>
                  </a:lnTo>
                  <a:lnTo>
                    <a:pt x="9469" y="114"/>
                  </a:lnTo>
                  <a:lnTo>
                    <a:pt x="9333" y="68"/>
                  </a:lnTo>
                  <a:lnTo>
                    <a:pt x="9220" y="46"/>
                  </a:lnTo>
                  <a:lnTo>
                    <a:pt x="9084" y="23"/>
                  </a:lnTo>
                  <a:lnTo>
                    <a:pt x="89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6943360" y="3891404"/>
              <a:ext cx="872153" cy="667583"/>
            </a:xfrm>
            <a:custGeom>
              <a:avLst/>
              <a:gdLst/>
              <a:ahLst/>
              <a:cxnLst/>
              <a:rect l="l" t="t" r="r" b="b"/>
              <a:pathLst>
                <a:path w="21952" h="16803" extrusionOk="0">
                  <a:moveTo>
                    <a:pt x="6003" y="0"/>
                  </a:moveTo>
                  <a:cubicBezTo>
                    <a:pt x="4916" y="0"/>
                    <a:pt x="3830" y="321"/>
                    <a:pt x="2945" y="966"/>
                  </a:cubicBezTo>
                  <a:cubicBezTo>
                    <a:pt x="702" y="2597"/>
                    <a:pt x="0" y="5701"/>
                    <a:pt x="0" y="5859"/>
                  </a:cubicBezTo>
                  <a:lnTo>
                    <a:pt x="1948" y="7015"/>
                  </a:lnTo>
                  <a:lnTo>
                    <a:pt x="10421" y="12746"/>
                  </a:lnTo>
                  <a:cubicBezTo>
                    <a:pt x="10421" y="12746"/>
                    <a:pt x="15858" y="16393"/>
                    <a:pt x="16311" y="16461"/>
                  </a:cubicBezTo>
                  <a:cubicBezTo>
                    <a:pt x="16591" y="16489"/>
                    <a:pt x="17191" y="16803"/>
                    <a:pt x="18133" y="16803"/>
                  </a:cubicBezTo>
                  <a:cubicBezTo>
                    <a:pt x="18715" y="16803"/>
                    <a:pt x="19427" y="16683"/>
                    <a:pt x="20275" y="16303"/>
                  </a:cubicBezTo>
                  <a:cubicBezTo>
                    <a:pt x="21068" y="15940"/>
                    <a:pt x="21951" y="14241"/>
                    <a:pt x="21951" y="14241"/>
                  </a:cubicBezTo>
                  <a:lnTo>
                    <a:pt x="21951" y="14241"/>
                  </a:lnTo>
                  <a:cubicBezTo>
                    <a:pt x="21951" y="14241"/>
                    <a:pt x="21948" y="14241"/>
                    <a:pt x="21940" y="14241"/>
                  </a:cubicBezTo>
                  <a:cubicBezTo>
                    <a:pt x="21744" y="14241"/>
                    <a:pt x="18906" y="14220"/>
                    <a:pt x="16764" y="13018"/>
                  </a:cubicBezTo>
                  <a:cubicBezTo>
                    <a:pt x="14521" y="11749"/>
                    <a:pt x="11893" y="6539"/>
                    <a:pt x="10761" y="3232"/>
                  </a:cubicBezTo>
                  <a:cubicBezTo>
                    <a:pt x="10012" y="1088"/>
                    <a:pt x="8006" y="0"/>
                    <a:pt x="6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7022542" y="4084532"/>
              <a:ext cx="771358" cy="541560"/>
            </a:xfrm>
            <a:custGeom>
              <a:avLst/>
              <a:gdLst/>
              <a:ahLst/>
              <a:cxnLst/>
              <a:rect l="l" t="t" r="r" b="b"/>
              <a:pathLst>
                <a:path w="19415" h="13631" extrusionOk="0">
                  <a:moveTo>
                    <a:pt x="19414" y="11124"/>
                  </a:moveTo>
                  <a:cubicBezTo>
                    <a:pt x="19414" y="11124"/>
                    <a:pt x="19414" y="11124"/>
                    <a:pt x="19414" y="11125"/>
                  </a:cubicBezTo>
                  <a:lnTo>
                    <a:pt x="19414" y="11125"/>
                  </a:lnTo>
                  <a:cubicBezTo>
                    <a:pt x="19414" y="11125"/>
                    <a:pt x="19414" y="11124"/>
                    <a:pt x="19415" y="11124"/>
                  </a:cubicBezTo>
                  <a:cubicBezTo>
                    <a:pt x="19415" y="11124"/>
                    <a:pt x="19415" y="11124"/>
                    <a:pt x="19414" y="11124"/>
                  </a:cubicBezTo>
                  <a:close/>
                  <a:moveTo>
                    <a:pt x="3326" y="0"/>
                  </a:moveTo>
                  <a:cubicBezTo>
                    <a:pt x="3297" y="0"/>
                    <a:pt x="3269" y="1"/>
                    <a:pt x="3240" y="2"/>
                  </a:cubicBezTo>
                  <a:cubicBezTo>
                    <a:pt x="2039" y="2"/>
                    <a:pt x="884" y="477"/>
                    <a:pt x="1" y="1293"/>
                  </a:cubicBezTo>
                  <a:lnTo>
                    <a:pt x="2787" y="6095"/>
                  </a:lnTo>
                  <a:cubicBezTo>
                    <a:pt x="2787" y="6095"/>
                    <a:pt x="6819" y="9539"/>
                    <a:pt x="10036" y="12121"/>
                  </a:cubicBezTo>
                  <a:cubicBezTo>
                    <a:pt x="11235" y="13113"/>
                    <a:pt x="12714" y="13630"/>
                    <a:pt x="14214" y="13630"/>
                  </a:cubicBezTo>
                  <a:cubicBezTo>
                    <a:pt x="15010" y="13630"/>
                    <a:pt x="15813" y="13484"/>
                    <a:pt x="16583" y="13186"/>
                  </a:cubicBezTo>
                  <a:cubicBezTo>
                    <a:pt x="18388" y="12673"/>
                    <a:pt x="19382" y="11152"/>
                    <a:pt x="19414" y="11125"/>
                  </a:cubicBezTo>
                  <a:lnTo>
                    <a:pt x="19414" y="11125"/>
                  </a:lnTo>
                  <a:cubicBezTo>
                    <a:pt x="18884" y="11212"/>
                    <a:pt x="18368" y="11253"/>
                    <a:pt x="17867" y="11253"/>
                  </a:cubicBezTo>
                  <a:cubicBezTo>
                    <a:pt x="14079" y="11253"/>
                    <a:pt x="11164" y="8934"/>
                    <a:pt x="10104" y="6934"/>
                  </a:cubicBezTo>
                  <a:cubicBezTo>
                    <a:pt x="8759" y="4355"/>
                    <a:pt x="6126" y="0"/>
                    <a:pt x="33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7081939" y="4238247"/>
              <a:ext cx="666948" cy="468973"/>
            </a:xfrm>
            <a:custGeom>
              <a:avLst/>
              <a:gdLst/>
              <a:ahLst/>
              <a:cxnLst/>
              <a:rect l="l" t="t" r="r" b="b"/>
              <a:pathLst>
                <a:path w="16787" h="11804" extrusionOk="0">
                  <a:moveTo>
                    <a:pt x="1025" y="1"/>
                  </a:moveTo>
                  <a:cubicBezTo>
                    <a:pt x="705" y="1"/>
                    <a:pt x="365" y="53"/>
                    <a:pt x="1" y="165"/>
                  </a:cubicBezTo>
                  <a:lnTo>
                    <a:pt x="3716" y="10064"/>
                  </a:lnTo>
                  <a:cubicBezTo>
                    <a:pt x="3716" y="10064"/>
                    <a:pt x="8813" y="11628"/>
                    <a:pt x="10285" y="11786"/>
                  </a:cubicBezTo>
                  <a:cubicBezTo>
                    <a:pt x="10409" y="11798"/>
                    <a:pt x="10535" y="11804"/>
                    <a:pt x="10662" y="11804"/>
                  </a:cubicBezTo>
                  <a:cubicBezTo>
                    <a:pt x="13395" y="11804"/>
                    <a:pt x="16787" y="9136"/>
                    <a:pt x="16787" y="9136"/>
                  </a:cubicBezTo>
                  <a:lnTo>
                    <a:pt x="16787" y="9136"/>
                  </a:lnTo>
                  <a:cubicBezTo>
                    <a:pt x="16787" y="9136"/>
                    <a:pt x="16270" y="9196"/>
                    <a:pt x="15460" y="9196"/>
                  </a:cubicBezTo>
                  <a:cubicBezTo>
                    <a:pt x="13555" y="9196"/>
                    <a:pt x="10027" y="8862"/>
                    <a:pt x="7771" y="6621"/>
                  </a:cubicBezTo>
                  <a:cubicBezTo>
                    <a:pt x="5069" y="3939"/>
                    <a:pt x="3806" y="1"/>
                    <a:pt x="1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7181860" y="4401378"/>
              <a:ext cx="549943" cy="370562"/>
            </a:xfrm>
            <a:custGeom>
              <a:avLst/>
              <a:gdLst/>
              <a:ahLst/>
              <a:cxnLst/>
              <a:rect l="l" t="t" r="r" b="b"/>
              <a:pathLst>
                <a:path w="13842" h="9327" extrusionOk="0">
                  <a:moveTo>
                    <a:pt x="0" y="1"/>
                  </a:moveTo>
                  <a:lnTo>
                    <a:pt x="46" y="5098"/>
                  </a:lnTo>
                  <a:cubicBezTo>
                    <a:pt x="46" y="5098"/>
                    <a:pt x="1292" y="8201"/>
                    <a:pt x="5279" y="9130"/>
                  </a:cubicBezTo>
                  <a:cubicBezTo>
                    <a:pt x="5863" y="9267"/>
                    <a:pt x="6433" y="9327"/>
                    <a:pt x="6985" y="9327"/>
                  </a:cubicBezTo>
                  <a:cubicBezTo>
                    <a:pt x="10900" y="9327"/>
                    <a:pt x="13841" y="6298"/>
                    <a:pt x="13842" y="6298"/>
                  </a:cubicBezTo>
                  <a:lnTo>
                    <a:pt x="13842" y="6298"/>
                  </a:lnTo>
                  <a:cubicBezTo>
                    <a:pt x="13841" y="6298"/>
                    <a:pt x="12178" y="6772"/>
                    <a:pt x="10008" y="6772"/>
                  </a:cubicBezTo>
                  <a:cubicBezTo>
                    <a:pt x="8857" y="6772"/>
                    <a:pt x="7562" y="6639"/>
                    <a:pt x="6298" y="6230"/>
                  </a:cubicBezTo>
                  <a:cubicBezTo>
                    <a:pt x="1383" y="459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6943360" y="3974201"/>
              <a:ext cx="455425" cy="789912"/>
            </a:xfrm>
            <a:custGeom>
              <a:avLst/>
              <a:gdLst/>
              <a:ahLst/>
              <a:cxnLst/>
              <a:rect l="l" t="t" r="r" b="b"/>
              <a:pathLst>
                <a:path w="11463" h="19882" extrusionOk="0">
                  <a:moveTo>
                    <a:pt x="2526" y="1"/>
                  </a:moveTo>
                  <a:cubicBezTo>
                    <a:pt x="2245" y="1"/>
                    <a:pt x="1959" y="40"/>
                    <a:pt x="1676" y="128"/>
                  </a:cubicBezTo>
                  <a:cubicBezTo>
                    <a:pt x="861" y="1216"/>
                    <a:pt x="272" y="2462"/>
                    <a:pt x="0" y="3775"/>
                  </a:cubicBezTo>
                  <a:lnTo>
                    <a:pt x="1948" y="4908"/>
                  </a:lnTo>
                  <a:lnTo>
                    <a:pt x="2854" y="5520"/>
                  </a:lnTo>
                  <a:lnTo>
                    <a:pt x="3579" y="6766"/>
                  </a:lnTo>
                  <a:cubicBezTo>
                    <a:pt x="3557" y="6766"/>
                    <a:pt x="3511" y="6788"/>
                    <a:pt x="3489" y="6811"/>
                  </a:cubicBezTo>
                  <a:lnTo>
                    <a:pt x="6026" y="13584"/>
                  </a:lnTo>
                  <a:lnTo>
                    <a:pt x="6026" y="15827"/>
                  </a:lnTo>
                  <a:cubicBezTo>
                    <a:pt x="6026" y="15827"/>
                    <a:pt x="7272" y="18930"/>
                    <a:pt x="11282" y="19859"/>
                  </a:cubicBezTo>
                  <a:lnTo>
                    <a:pt x="11463" y="19882"/>
                  </a:lnTo>
                  <a:cubicBezTo>
                    <a:pt x="10330" y="13856"/>
                    <a:pt x="6774" y="3458"/>
                    <a:pt x="5233" y="1329"/>
                  </a:cubicBezTo>
                  <a:cubicBezTo>
                    <a:pt x="4777" y="672"/>
                    <a:pt x="3689" y="1"/>
                    <a:pt x="2526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6342126" y="4011667"/>
              <a:ext cx="598572" cy="212993"/>
            </a:xfrm>
            <a:custGeom>
              <a:avLst/>
              <a:gdLst/>
              <a:ahLst/>
              <a:cxnLst/>
              <a:rect l="l" t="t" r="r" b="b"/>
              <a:pathLst>
                <a:path w="15066" h="536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92" y="5360"/>
                    <a:pt x="6192" y="5360"/>
                  </a:cubicBezTo>
                  <a:cubicBezTo>
                    <a:pt x="6878" y="5360"/>
                    <a:pt x="7636" y="5259"/>
                    <a:pt x="8473" y="5030"/>
                  </a:cubicBezTo>
                  <a:cubicBezTo>
                    <a:pt x="15065" y="3218"/>
                    <a:pt x="14657" y="3195"/>
                    <a:pt x="14657" y="3195"/>
                  </a:cubicBezTo>
                  <a:lnTo>
                    <a:pt x="13457" y="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6297152" y="3899191"/>
              <a:ext cx="699327" cy="254709"/>
            </a:xfrm>
            <a:custGeom>
              <a:avLst/>
              <a:gdLst/>
              <a:ahLst/>
              <a:cxnLst/>
              <a:rect l="l" t="t" r="r" b="b"/>
              <a:pathLst>
                <a:path w="17602" h="6411" extrusionOk="0">
                  <a:moveTo>
                    <a:pt x="295" y="0"/>
                  </a:moveTo>
                  <a:lnTo>
                    <a:pt x="295" y="0"/>
                  </a:lnTo>
                  <a:cubicBezTo>
                    <a:pt x="294" y="0"/>
                    <a:pt x="0" y="4961"/>
                    <a:pt x="3964" y="5414"/>
                  </a:cubicBezTo>
                  <a:cubicBezTo>
                    <a:pt x="4249" y="5448"/>
                    <a:pt x="4532" y="5464"/>
                    <a:pt x="4813" y="5464"/>
                  </a:cubicBezTo>
                  <a:cubicBezTo>
                    <a:pt x="6962" y="5464"/>
                    <a:pt x="8989" y="4578"/>
                    <a:pt x="10858" y="4578"/>
                  </a:cubicBezTo>
                  <a:cubicBezTo>
                    <a:pt x="12143" y="4578"/>
                    <a:pt x="13353" y="4997"/>
                    <a:pt x="14476" y="6411"/>
                  </a:cubicBezTo>
                  <a:lnTo>
                    <a:pt x="17239" y="5731"/>
                  </a:lnTo>
                  <a:cubicBezTo>
                    <a:pt x="17239" y="5731"/>
                    <a:pt x="17602" y="2492"/>
                    <a:pt x="14861" y="1223"/>
                  </a:cubicBezTo>
                  <a:cubicBezTo>
                    <a:pt x="14059" y="853"/>
                    <a:pt x="13204" y="718"/>
                    <a:pt x="12312" y="718"/>
                  </a:cubicBezTo>
                  <a:cubicBezTo>
                    <a:pt x="9972" y="718"/>
                    <a:pt x="7386" y="1644"/>
                    <a:pt x="4895" y="1644"/>
                  </a:cubicBezTo>
                  <a:cubicBezTo>
                    <a:pt x="3291" y="1644"/>
                    <a:pt x="1728" y="1260"/>
                    <a:pt x="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6609430" y="3927995"/>
              <a:ext cx="302464" cy="275408"/>
            </a:xfrm>
            <a:custGeom>
              <a:avLst/>
              <a:gdLst/>
              <a:ahLst/>
              <a:cxnLst/>
              <a:rect l="l" t="t" r="r" b="b"/>
              <a:pathLst>
                <a:path w="7613" h="6932" extrusionOk="0">
                  <a:moveTo>
                    <a:pt x="4101" y="0"/>
                  </a:moveTo>
                  <a:cubicBezTo>
                    <a:pt x="2787" y="45"/>
                    <a:pt x="1405" y="362"/>
                    <a:pt x="1" y="589"/>
                  </a:cubicBezTo>
                  <a:cubicBezTo>
                    <a:pt x="635" y="2469"/>
                    <a:pt x="1632" y="4938"/>
                    <a:pt x="2493" y="6932"/>
                  </a:cubicBezTo>
                  <a:cubicBezTo>
                    <a:pt x="5777" y="6026"/>
                    <a:pt x="7091" y="5618"/>
                    <a:pt x="7612" y="5437"/>
                  </a:cubicBezTo>
                  <a:cubicBezTo>
                    <a:pt x="6910" y="3579"/>
                    <a:pt x="5528" y="1563"/>
                    <a:pt x="4101" y="0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6513124" y="3778769"/>
              <a:ext cx="339374" cy="449863"/>
            </a:xfrm>
            <a:custGeom>
              <a:avLst/>
              <a:gdLst/>
              <a:ahLst/>
              <a:cxnLst/>
              <a:rect l="l" t="t" r="r" b="b"/>
              <a:pathLst>
                <a:path w="8542" h="11323" extrusionOk="0">
                  <a:moveTo>
                    <a:pt x="2106" y="1"/>
                  </a:moveTo>
                  <a:cubicBezTo>
                    <a:pt x="2010" y="1"/>
                    <a:pt x="1920" y="21"/>
                    <a:pt x="1836" y="64"/>
                  </a:cubicBezTo>
                  <a:cubicBezTo>
                    <a:pt x="1" y="970"/>
                    <a:pt x="3739" y="11322"/>
                    <a:pt x="3739" y="11322"/>
                  </a:cubicBezTo>
                  <a:cubicBezTo>
                    <a:pt x="3739" y="11322"/>
                    <a:pt x="8088" y="9510"/>
                    <a:pt x="8541" y="8808"/>
                  </a:cubicBezTo>
                  <a:cubicBezTo>
                    <a:pt x="8541" y="8808"/>
                    <a:pt x="4107" y="1"/>
                    <a:pt x="2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6827230" y="4117865"/>
              <a:ext cx="25268" cy="30672"/>
            </a:xfrm>
            <a:custGeom>
              <a:avLst/>
              <a:gdLst/>
              <a:ahLst/>
              <a:cxnLst/>
              <a:rect l="l" t="t" r="r" b="b"/>
              <a:pathLst>
                <a:path w="636" h="772" extrusionOk="0">
                  <a:moveTo>
                    <a:pt x="477" y="1"/>
                  </a:moveTo>
                  <a:cubicBezTo>
                    <a:pt x="318" y="250"/>
                    <a:pt x="159" y="522"/>
                    <a:pt x="1" y="771"/>
                  </a:cubicBezTo>
                  <a:cubicBezTo>
                    <a:pt x="250" y="635"/>
                    <a:pt x="454" y="477"/>
                    <a:pt x="635" y="273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6636446" y="3989180"/>
              <a:ext cx="175527" cy="239453"/>
            </a:xfrm>
            <a:custGeom>
              <a:avLst/>
              <a:gdLst/>
              <a:ahLst/>
              <a:cxnLst/>
              <a:rect l="l" t="t" r="r" b="b"/>
              <a:pathLst>
                <a:path w="4418" h="6027" extrusionOk="0">
                  <a:moveTo>
                    <a:pt x="3512" y="0"/>
                  </a:moveTo>
                  <a:cubicBezTo>
                    <a:pt x="2515" y="1518"/>
                    <a:pt x="1337" y="2923"/>
                    <a:pt x="0" y="4146"/>
                  </a:cubicBezTo>
                  <a:cubicBezTo>
                    <a:pt x="363" y="5279"/>
                    <a:pt x="635" y="6026"/>
                    <a:pt x="635" y="6026"/>
                  </a:cubicBezTo>
                  <a:cubicBezTo>
                    <a:pt x="635" y="6026"/>
                    <a:pt x="1133" y="5822"/>
                    <a:pt x="1835" y="5505"/>
                  </a:cubicBezTo>
                  <a:cubicBezTo>
                    <a:pt x="2832" y="4305"/>
                    <a:pt x="3693" y="3013"/>
                    <a:pt x="4418" y="1609"/>
                  </a:cubicBezTo>
                  <a:cubicBezTo>
                    <a:pt x="4146" y="1133"/>
                    <a:pt x="3851" y="567"/>
                    <a:pt x="3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6594134" y="3864984"/>
              <a:ext cx="145849" cy="224117"/>
            </a:xfrm>
            <a:custGeom>
              <a:avLst/>
              <a:gdLst/>
              <a:ahLst/>
              <a:cxnLst/>
              <a:rect l="l" t="t" r="r" b="b"/>
              <a:pathLst>
                <a:path w="3671" h="5641" extrusionOk="0">
                  <a:moveTo>
                    <a:pt x="2538" y="0"/>
                  </a:moveTo>
                  <a:cubicBezTo>
                    <a:pt x="1904" y="1337"/>
                    <a:pt x="1043" y="2560"/>
                    <a:pt x="1" y="3625"/>
                  </a:cubicBezTo>
                  <a:cubicBezTo>
                    <a:pt x="182" y="4327"/>
                    <a:pt x="363" y="4984"/>
                    <a:pt x="544" y="5641"/>
                  </a:cubicBezTo>
                  <a:cubicBezTo>
                    <a:pt x="1768" y="4463"/>
                    <a:pt x="2810" y="3126"/>
                    <a:pt x="3670" y="1677"/>
                  </a:cubicBezTo>
                  <a:cubicBezTo>
                    <a:pt x="3308" y="1088"/>
                    <a:pt x="2923" y="521"/>
                    <a:pt x="2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6559052" y="3778928"/>
              <a:ext cx="92730" cy="158086"/>
            </a:xfrm>
            <a:custGeom>
              <a:avLst/>
              <a:gdLst/>
              <a:ahLst/>
              <a:cxnLst/>
              <a:rect l="l" t="t" r="r" b="b"/>
              <a:pathLst>
                <a:path w="2334" h="3979" extrusionOk="0">
                  <a:moveTo>
                    <a:pt x="947" y="1"/>
                  </a:moveTo>
                  <a:cubicBezTo>
                    <a:pt x="853" y="1"/>
                    <a:pt x="764" y="20"/>
                    <a:pt x="680" y="60"/>
                  </a:cubicBezTo>
                  <a:cubicBezTo>
                    <a:pt x="0" y="399"/>
                    <a:pt x="91" y="2030"/>
                    <a:pt x="476" y="3979"/>
                  </a:cubicBezTo>
                  <a:cubicBezTo>
                    <a:pt x="1269" y="3050"/>
                    <a:pt x="1903" y="1985"/>
                    <a:pt x="2333" y="852"/>
                  </a:cubicBezTo>
                  <a:cubicBezTo>
                    <a:pt x="1805" y="324"/>
                    <a:pt x="1335" y="1"/>
                    <a:pt x="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6513124" y="3778571"/>
              <a:ext cx="216966" cy="450061"/>
            </a:xfrm>
            <a:custGeom>
              <a:avLst/>
              <a:gdLst/>
              <a:ahLst/>
              <a:cxnLst/>
              <a:rect l="l" t="t" r="r" b="b"/>
              <a:pathLst>
                <a:path w="5461" h="11328" extrusionOk="0">
                  <a:moveTo>
                    <a:pt x="2130" y="1"/>
                  </a:moveTo>
                  <a:cubicBezTo>
                    <a:pt x="2017" y="1"/>
                    <a:pt x="1926" y="23"/>
                    <a:pt x="1836" y="69"/>
                  </a:cubicBezTo>
                  <a:cubicBezTo>
                    <a:pt x="1" y="975"/>
                    <a:pt x="3739" y="11327"/>
                    <a:pt x="3739" y="11327"/>
                  </a:cubicBezTo>
                  <a:cubicBezTo>
                    <a:pt x="3739" y="11327"/>
                    <a:pt x="4532" y="11010"/>
                    <a:pt x="5460" y="10557"/>
                  </a:cubicBezTo>
                  <a:cubicBezTo>
                    <a:pt x="4985" y="9560"/>
                    <a:pt x="1315" y="1881"/>
                    <a:pt x="2130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6399735" y="4081870"/>
              <a:ext cx="942356" cy="945971"/>
            </a:xfrm>
            <a:custGeom>
              <a:avLst/>
              <a:gdLst/>
              <a:ahLst/>
              <a:cxnLst/>
              <a:rect l="l" t="t" r="r" b="b"/>
              <a:pathLst>
                <a:path w="23719" h="23810" extrusionOk="0">
                  <a:moveTo>
                    <a:pt x="14005" y="0"/>
                  </a:moveTo>
                  <a:cubicBezTo>
                    <a:pt x="12107" y="0"/>
                    <a:pt x="9953" y="940"/>
                    <a:pt x="7793" y="2266"/>
                  </a:cubicBezTo>
                  <a:cubicBezTo>
                    <a:pt x="3331" y="5007"/>
                    <a:pt x="1496" y="7522"/>
                    <a:pt x="1496" y="7522"/>
                  </a:cubicBezTo>
                  <a:cubicBezTo>
                    <a:pt x="0" y="9946"/>
                    <a:pt x="2515" y="13479"/>
                    <a:pt x="3331" y="14386"/>
                  </a:cubicBezTo>
                  <a:cubicBezTo>
                    <a:pt x="3483" y="14564"/>
                    <a:pt x="3810" y="14637"/>
                    <a:pt x="4239" y="14637"/>
                  </a:cubicBezTo>
                  <a:cubicBezTo>
                    <a:pt x="6039" y="14637"/>
                    <a:pt x="9628" y="13366"/>
                    <a:pt x="9628" y="13366"/>
                  </a:cubicBezTo>
                  <a:cubicBezTo>
                    <a:pt x="9628" y="17376"/>
                    <a:pt x="10761" y="23560"/>
                    <a:pt x="10761" y="23560"/>
                  </a:cubicBezTo>
                  <a:cubicBezTo>
                    <a:pt x="11781" y="23734"/>
                    <a:pt x="12749" y="23810"/>
                    <a:pt x="13663" y="23810"/>
                  </a:cubicBezTo>
                  <a:cubicBezTo>
                    <a:pt x="20014" y="23810"/>
                    <a:pt x="23719" y="20140"/>
                    <a:pt x="23719" y="20140"/>
                  </a:cubicBezTo>
                  <a:cubicBezTo>
                    <a:pt x="23719" y="20140"/>
                    <a:pt x="21136" y="9447"/>
                    <a:pt x="18893" y="3874"/>
                  </a:cubicBezTo>
                  <a:cubicBezTo>
                    <a:pt x="17759" y="1069"/>
                    <a:pt x="16028" y="0"/>
                    <a:pt x="14005" y="0"/>
                  </a:cubicBezTo>
                  <a:close/>
                </a:path>
              </a:pathLst>
            </a:custGeom>
            <a:solidFill>
              <a:srgbClr val="FD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6820277" y="4180638"/>
              <a:ext cx="159993" cy="134446"/>
            </a:xfrm>
            <a:custGeom>
              <a:avLst/>
              <a:gdLst/>
              <a:ahLst/>
              <a:cxnLst/>
              <a:rect l="l" t="t" r="r" b="b"/>
              <a:pathLst>
                <a:path w="4027" h="3384" extrusionOk="0">
                  <a:moveTo>
                    <a:pt x="3417" y="0"/>
                  </a:moveTo>
                  <a:cubicBezTo>
                    <a:pt x="3153" y="0"/>
                    <a:pt x="2873" y="216"/>
                    <a:pt x="2940" y="550"/>
                  </a:cubicBezTo>
                  <a:cubicBezTo>
                    <a:pt x="3053" y="1071"/>
                    <a:pt x="3075" y="1819"/>
                    <a:pt x="2736" y="2249"/>
                  </a:cubicBezTo>
                  <a:cubicBezTo>
                    <a:pt x="2605" y="2412"/>
                    <a:pt x="2452" y="2478"/>
                    <a:pt x="2292" y="2478"/>
                  </a:cubicBezTo>
                  <a:cubicBezTo>
                    <a:pt x="1761" y="2478"/>
                    <a:pt x="1153" y="1744"/>
                    <a:pt x="1014" y="1343"/>
                  </a:cubicBezTo>
                  <a:cubicBezTo>
                    <a:pt x="931" y="1130"/>
                    <a:pt x="734" y="1035"/>
                    <a:pt x="543" y="1035"/>
                  </a:cubicBezTo>
                  <a:cubicBezTo>
                    <a:pt x="266" y="1035"/>
                    <a:pt x="1" y="1235"/>
                    <a:pt x="108" y="1570"/>
                  </a:cubicBezTo>
                  <a:cubicBezTo>
                    <a:pt x="426" y="2430"/>
                    <a:pt x="1300" y="3383"/>
                    <a:pt x="2271" y="3383"/>
                  </a:cubicBezTo>
                  <a:cubicBezTo>
                    <a:pt x="2476" y="3383"/>
                    <a:pt x="2685" y="3341"/>
                    <a:pt x="2894" y="3246"/>
                  </a:cubicBezTo>
                  <a:cubicBezTo>
                    <a:pt x="3959" y="2748"/>
                    <a:pt x="4027" y="1320"/>
                    <a:pt x="3823" y="346"/>
                  </a:cubicBezTo>
                  <a:cubicBezTo>
                    <a:pt x="3777" y="105"/>
                    <a:pt x="3601" y="0"/>
                    <a:pt x="3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6483446" y="4512861"/>
              <a:ext cx="161264" cy="105165"/>
            </a:xfrm>
            <a:custGeom>
              <a:avLst/>
              <a:gdLst/>
              <a:ahLst/>
              <a:cxnLst/>
              <a:rect l="l" t="t" r="r" b="b"/>
              <a:pathLst>
                <a:path w="4059" h="2647" extrusionOk="0">
                  <a:moveTo>
                    <a:pt x="3605" y="1"/>
                  </a:moveTo>
                  <a:cubicBezTo>
                    <a:pt x="3500" y="1"/>
                    <a:pt x="3395" y="55"/>
                    <a:pt x="3330" y="185"/>
                  </a:cubicBezTo>
                  <a:cubicBezTo>
                    <a:pt x="2754" y="1284"/>
                    <a:pt x="1805" y="1953"/>
                    <a:pt x="791" y="1953"/>
                  </a:cubicBezTo>
                  <a:cubicBezTo>
                    <a:pt x="530" y="1953"/>
                    <a:pt x="265" y="1909"/>
                    <a:pt x="0" y="1816"/>
                  </a:cubicBezTo>
                  <a:lnTo>
                    <a:pt x="0" y="1816"/>
                  </a:lnTo>
                  <a:cubicBezTo>
                    <a:pt x="181" y="2088"/>
                    <a:pt x="340" y="2382"/>
                    <a:pt x="521" y="2631"/>
                  </a:cubicBezTo>
                  <a:cubicBezTo>
                    <a:pt x="618" y="2641"/>
                    <a:pt x="715" y="2646"/>
                    <a:pt x="811" y="2646"/>
                  </a:cubicBezTo>
                  <a:cubicBezTo>
                    <a:pt x="2045" y="2646"/>
                    <a:pt x="3226" y="1849"/>
                    <a:pt x="3919" y="525"/>
                  </a:cubicBezTo>
                  <a:cubicBezTo>
                    <a:pt x="4058" y="247"/>
                    <a:pt x="3829" y="1"/>
                    <a:pt x="3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6485234" y="4391803"/>
              <a:ext cx="81089" cy="71951"/>
            </a:xfrm>
            <a:custGeom>
              <a:avLst/>
              <a:gdLst/>
              <a:ahLst/>
              <a:cxnLst/>
              <a:rect l="l" t="t" r="r" b="b"/>
              <a:pathLst>
                <a:path w="2041" h="1811" extrusionOk="0">
                  <a:moveTo>
                    <a:pt x="1457" y="1"/>
                  </a:moveTo>
                  <a:cubicBezTo>
                    <a:pt x="1410" y="1"/>
                    <a:pt x="1355" y="12"/>
                    <a:pt x="1292" y="38"/>
                  </a:cubicBezTo>
                  <a:cubicBezTo>
                    <a:pt x="1292" y="38"/>
                    <a:pt x="1" y="1488"/>
                    <a:pt x="680" y="1782"/>
                  </a:cubicBezTo>
                  <a:cubicBezTo>
                    <a:pt x="722" y="1802"/>
                    <a:pt x="765" y="1811"/>
                    <a:pt x="807" y="1811"/>
                  </a:cubicBezTo>
                  <a:cubicBezTo>
                    <a:pt x="1408" y="1811"/>
                    <a:pt x="2040" y="1"/>
                    <a:pt x="1457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6782255" y="4544486"/>
              <a:ext cx="148511" cy="482441"/>
            </a:xfrm>
            <a:custGeom>
              <a:avLst/>
              <a:gdLst/>
              <a:ahLst/>
              <a:cxnLst/>
              <a:rect l="l" t="t" r="r" b="b"/>
              <a:pathLst>
                <a:path w="3738" h="12143" extrusionOk="0">
                  <a:moveTo>
                    <a:pt x="3738" y="1"/>
                  </a:moveTo>
                  <a:lnTo>
                    <a:pt x="0" y="1722"/>
                  </a:lnTo>
                  <a:cubicBezTo>
                    <a:pt x="0" y="5732"/>
                    <a:pt x="1133" y="11916"/>
                    <a:pt x="1133" y="11916"/>
                  </a:cubicBezTo>
                  <a:cubicBezTo>
                    <a:pt x="1858" y="12029"/>
                    <a:pt x="2605" y="12120"/>
                    <a:pt x="3353" y="12143"/>
                  </a:cubicBezTo>
                  <a:cubicBezTo>
                    <a:pt x="2968" y="9832"/>
                    <a:pt x="1971" y="4780"/>
                    <a:pt x="1812" y="3738"/>
                  </a:cubicBezTo>
                  <a:cubicBezTo>
                    <a:pt x="1586" y="2062"/>
                    <a:pt x="3738" y="1"/>
                    <a:pt x="3738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48"/>
          <p:cNvGrpSpPr/>
          <p:nvPr/>
        </p:nvGrpSpPr>
        <p:grpSpPr>
          <a:xfrm rot="831085">
            <a:off x="8184577" y="4066846"/>
            <a:ext cx="724663" cy="895079"/>
            <a:chOff x="7539122" y="291111"/>
            <a:chExt cx="724677" cy="895098"/>
          </a:xfrm>
        </p:grpSpPr>
        <p:grpSp>
          <p:nvGrpSpPr>
            <p:cNvPr id="1927" name="Google Shape;1927;p48"/>
            <p:cNvGrpSpPr/>
            <p:nvPr/>
          </p:nvGrpSpPr>
          <p:grpSpPr>
            <a:xfrm>
              <a:off x="7539122" y="807156"/>
              <a:ext cx="422676" cy="379053"/>
              <a:chOff x="4713117" y="984916"/>
              <a:chExt cx="504929" cy="452763"/>
            </a:xfrm>
          </p:grpSpPr>
          <p:sp>
            <p:nvSpPr>
              <p:cNvPr id="1928" name="Google Shape;1928;p48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48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8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48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48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3" name="Google Shape;1933;p48"/>
            <p:cNvGrpSpPr/>
            <p:nvPr/>
          </p:nvGrpSpPr>
          <p:grpSpPr>
            <a:xfrm rot="2035528">
              <a:off x="7771333" y="376806"/>
              <a:ext cx="422678" cy="379048"/>
              <a:chOff x="4713117" y="984916"/>
              <a:chExt cx="504929" cy="452763"/>
            </a:xfrm>
          </p:grpSpPr>
          <p:sp>
            <p:nvSpPr>
              <p:cNvPr id="1934" name="Google Shape;1934;p48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48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48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48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48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9" name="Google Shape;1939;p48"/>
          <p:cNvGrpSpPr/>
          <p:nvPr/>
        </p:nvGrpSpPr>
        <p:grpSpPr>
          <a:xfrm rot="-441572">
            <a:off x="216703" y="138358"/>
            <a:ext cx="580557" cy="495969"/>
            <a:chOff x="8508484" y="331517"/>
            <a:chExt cx="580535" cy="495950"/>
          </a:xfrm>
        </p:grpSpPr>
        <p:sp>
          <p:nvSpPr>
            <p:cNvPr id="1940" name="Google Shape;1940;p48"/>
            <p:cNvSpPr/>
            <p:nvPr/>
          </p:nvSpPr>
          <p:spPr>
            <a:xfrm>
              <a:off x="8508484" y="331517"/>
              <a:ext cx="580535" cy="495950"/>
            </a:xfrm>
            <a:custGeom>
              <a:avLst/>
              <a:gdLst/>
              <a:ahLst/>
              <a:cxnLst/>
              <a:rect l="l" t="t" r="r" b="b"/>
              <a:pathLst>
                <a:path w="14612" h="12483" extrusionOk="0">
                  <a:moveTo>
                    <a:pt x="0" y="0"/>
                  </a:moveTo>
                  <a:lnTo>
                    <a:pt x="431" y="2039"/>
                  </a:lnTo>
                  <a:lnTo>
                    <a:pt x="1949" y="9311"/>
                  </a:lnTo>
                  <a:lnTo>
                    <a:pt x="2402" y="11418"/>
                  </a:lnTo>
                  <a:lnTo>
                    <a:pt x="4146" y="10172"/>
                  </a:lnTo>
                  <a:lnTo>
                    <a:pt x="5664" y="9107"/>
                  </a:lnTo>
                  <a:lnTo>
                    <a:pt x="6638" y="10398"/>
                  </a:lnTo>
                  <a:lnTo>
                    <a:pt x="8224" y="12482"/>
                  </a:lnTo>
                  <a:lnTo>
                    <a:pt x="9107" y="10013"/>
                  </a:lnTo>
                  <a:lnTo>
                    <a:pt x="10308" y="6638"/>
                  </a:lnTo>
                  <a:lnTo>
                    <a:pt x="12573" y="4486"/>
                  </a:lnTo>
                  <a:lnTo>
                    <a:pt x="14612" y="2560"/>
                  </a:lnTo>
                  <a:lnTo>
                    <a:pt x="11848" y="2062"/>
                  </a:lnTo>
                  <a:lnTo>
                    <a:pt x="2062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8"/>
            <p:cNvSpPr/>
            <p:nvPr/>
          </p:nvSpPr>
          <p:spPr>
            <a:xfrm>
              <a:off x="8585878" y="389999"/>
              <a:ext cx="388838" cy="162972"/>
            </a:xfrm>
            <a:custGeom>
              <a:avLst/>
              <a:gdLst/>
              <a:ahLst/>
              <a:cxnLst/>
              <a:rect l="l" t="t" r="r" b="b"/>
              <a:pathLst>
                <a:path w="9787" h="4102" extrusionOk="0">
                  <a:moveTo>
                    <a:pt x="1" y="1"/>
                  </a:moveTo>
                  <a:lnTo>
                    <a:pt x="7272" y="4101"/>
                  </a:lnTo>
                  <a:lnTo>
                    <a:pt x="9787" y="17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8"/>
            <p:cNvSpPr/>
            <p:nvPr/>
          </p:nvSpPr>
          <p:spPr>
            <a:xfrm>
              <a:off x="8585878" y="389999"/>
              <a:ext cx="288956" cy="309656"/>
            </a:xfrm>
            <a:custGeom>
              <a:avLst/>
              <a:gdLst/>
              <a:ahLst/>
              <a:cxnLst/>
              <a:rect l="l" t="t" r="r" b="b"/>
              <a:pathLst>
                <a:path w="7273" h="7794" extrusionOk="0">
                  <a:moveTo>
                    <a:pt x="1" y="1"/>
                  </a:moveTo>
                  <a:lnTo>
                    <a:pt x="5936" y="7794"/>
                  </a:lnTo>
                  <a:lnTo>
                    <a:pt x="7272" y="4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8"/>
            <p:cNvSpPr/>
            <p:nvPr/>
          </p:nvSpPr>
          <p:spPr>
            <a:xfrm>
              <a:off x="8585878" y="389999"/>
              <a:ext cx="235837" cy="309656"/>
            </a:xfrm>
            <a:custGeom>
              <a:avLst/>
              <a:gdLst/>
              <a:ahLst/>
              <a:cxnLst/>
              <a:rect l="l" t="t" r="r" b="b"/>
              <a:pathLst>
                <a:path w="5936" h="7794" extrusionOk="0">
                  <a:moveTo>
                    <a:pt x="1" y="1"/>
                  </a:moveTo>
                  <a:lnTo>
                    <a:pt x="5936" y="7794"/>
                  </a:lnTo>
                  <a:lnTo>
                    <a:pt x="5279" y="46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8"/>
            <p:cNvSpPr/>
            <p:nvPr/>
          </p:nvSpPr>
          <p:spPr>
            <a:xfrm>
              <a:off x="8585878" y="389999"/>
              <a:ext cx="209735" cy="288956"/>
            </a:xfrm>
            <a:custGeom>
              <a:avLst/>
              <a:gdLst/>
              <a:ahLst/>
              <a:cxnLst/>
              <a:rect l="l" t="t" r="r" b="b"/>
              <a:pathLst>
                <a:path w="5279" h="7273" extrusionOk="0">
                  <a:moveTo>
                    <a:pt x="1" y="1"/>
                  </a:moveTo>
                  <a:lnTo>
                    <a:pt x="1518" y="7273"/>
                  </a:lnTo>
                  <a:lnTo>
                    <a:pt x="5279" y="46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729;p33">
            <a:extLst>
              <a:ext uri="{FF2B5EF4-FFF2-40B4-BE49-F238E27FC236}">
                <a16:creationId xmlns:a16="http://schemas.microsoft.com/office/drawing/2014/main" id="{34B274BB-CFF5-1FD4-D826-29B202744DF8}"/>
              </a:ext>
            </a:extLst>
          </p:cNvPr>
          <p:cNvSpPr txBox="1">
            <a:spLocks/>
          </p:cNvSpPr>
          <p:nvPr/>
        </p:nvSpPr>
        <p:spPr>
          <a:xfrm>
            <a:off x="2408698" y="296655"/>
            <a:ext cx="4631404" cy="66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arabicPeriod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SỐ 100 000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F40EF6-F9EB-94CB-5726-B131FF79A47A}"/>
              </a:ext>
            </a:extLst>
          </p:cNvPr>
          <p:cNvSpPr/>
          <p:nvPr/>
        </p:nvSpPr>
        <p:spPr>
          <a:xfrm>
            <a:off x="874014" y="963203"/>
            <a:ext cx="6920004" cy="1857375"/>
          </a:xfrm>
          <a:prstGeom prst="roundRect">
            <a:avLst>
              <a:gd name="adj" fmla="val 1128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797EE1-158E-B1E4-A368-5701B2E5008E}"/>
              </a:ext>
            </a:extLst>
          </p:cNvPr>
          <p:cNvGrpSpPr/>
          <p:nvPr/>
        </p:nvGrpSpPr>
        <p:grpSpPr>
          <a:xfrm>
            <a:off x="997318" y="1212296"/>
            <a:ext cx="1096061" cy="664819"/>
            <a:chOff x="3140824" y="1295196"/>
            <a:chExt cx="1096061" cy="66481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FD87257-5237-7FDB-CC21-CCFDB32FFD64}"/>
                </a:ext>
              </a:extLst>
            </p:cNvPr>
            <p:cNvSpPr/>
            <p:nvPr/>
          </p:nvSpPr>
          <p:spPr>
            <a:xfrm>
              <a:off x="3140824" y="1295196"/>
              <a:ext cx="1096061" cy="518106"/>
            </a:xfrm>
            <a:prstGeom prst="roundRect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>
                <a:solidFill>
                  <a:schemeClr val="accent3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" name="Google Shape;1439;p40">
              <a:extLst>
                <a:ext uri="{FF2B5EF4-FFF2-40B4-BE49-F238E27FC236}">
                  <a16:creationId xmlns:a16="http://schemas.microsoft.com/office/drawing/2014/main" id="{5D8977C4-0ADE-6025-845E-BD535B3F859E}"/>
                </a:ext>
              </a:extLst>
            </p:cNvPr>
            <p:cNvSpPr txBox="1">
              <a:spLocks/>
            </p:cNvSpPr>
            <p:nvPr/>
          </p:nvSpPr>
          <p:spPr>
            <a:xfrm>
              <a:off x="3140824" y="1295196"/>
              <a:ext cx="1096061" cy="664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r>
                <a:rPr lang="en-US" sz="20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r0c0i Linotte" pitchFamily="2" charset="77"/>
                </a:rPr>
                <a:t>10 000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0FE8A0-681C-F367-A362-C8AA0AAB521B}"/>
              </a:ext>
            </a:extLst>
          </p:cNvPr>
          <p:cNvGrpSpPr/>
          <p:nvPr/>
        </p:nvGrpSpPr>
        <p:grpSpPr>
          <a:xfrm>
            <a:off x="2391652" y="1212296"/>
            <a:ext cx="1096061" cy="664819"/>
            <a:chOff x="3140824" y="1295196"/>
            <a:chExt cx="1096061" cy="66481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4514B8F-DE51-C290-7280-6AE7E5E03A00}"/>
                </a:ext>
              </a:extLst>
            </p:cNvPr>
            <p:cNvSpPr/>
            <p:nvPr/>
          </p:nvSpPr>
          <p:spPr>
            <a:xfrm>
              <a:off x="3140824" y="1295196"/>
              <a:ext cx="1096061" cy="518106"/>
            </a:xfrm>
            <a:prstGeom prst="roundRect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>
                <a:solidFill>
                  <a:schemeClr val="accent3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" name="Google Shape;1439;p40">
              <a:extLst>
                <a:ext uri="{FF2B5EF4-FFF2-40B4-BE49-F238E27FC236}">
                  <a16:creationId xmlns:a16="http://schemas.microsoft.com/office/drawing/2014/main" id="{F986380B-5284-F58A-5FBA-D63F4F5EA8C6}"/>
                </a:ext>
              </a:extLst>
            </p:cNvPr>
            <p:cNvSpPr txBox="1">
              <a:spLocks/>
            </p:cNvSpPr>
            <p:nvPr/>
          </p:nvSpPr>
          <p:spPr>
            <a:xfrm>
              <a:off x="3140824" y="1295196"/>
              <a:ext cx="1096061" cy="664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r>
                <a:rPr lang="en-US" sz="20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r0c0i Linotte" pitchFamily="2" charset="77"/>
                </a:rPr>
                <a:t>10 000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46E6DF-0C00-26E9-A975-A79F576B8C36}"/>
              </a:ext>
            </a:extLst>
          </p:cNvPr>
          <p:cNvGrpSpPr/>
          <p:nvPr/>
        </p:nvGrpSpPr>
        <p:grpSpPr>
          <a:xfrm>
            <a:off x="3785986" y="1219684"/>
            <a:ext cx="1096061" cy="664819"/>
            <a:chOff x="3140824" y="1295196"/>
            <a:chExt cx="1096061" cy="664819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4011A03-D89D-2EC1-AC2D-7AA48099D919}"/>
                </a:ext>
              </a:extLst>
            </p:cNvPr>
            <p:cNvSpPr/>
            <p:nvPr/>
          </p:nvSpPr>
          <p:spPr>
            <a:xfrm>
              <a:off x="3140824" y="1295196"/>
              <a:ext cx="1096061" cy="518106"/>
            </a:xfrm>
            <a:prstGeom prst="roundRect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>
                <a:solidFill>
                  <a:schemeClr val="accent3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6" name="Google Shape;1439;p40">
              <a:extLst>
                <a:ext uri="{FF2B5EF4-FFF2-40B4-BE49-F238E27FC236}">
                  <a16:creationId xmlns:a16="http://schemas.microsoft.com/office/drawing/2014/main" id="{1CFEA1C9-451B-3A00-A60D-C0830536646E}"/>
                </a:ext>
              </a:extLst>
            </p:cNvPr>
            <p:cNvSpPr txBox="1">
              <a:spLocks/>
            </p:cNvSpPr>
            <p:nvPr/>
          </p:nvSpPr>
          <p:spPr>
            <a:xfrm>
              <a:off x="3140824" y="1295196"/>
              <a:ext cx="1096061" cy="664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r>
                <a:rPr lang="en-US" sz="20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r0c0i Linotte" pitchFamily="2" charset="77"/>
                </a:rPr>
                <a:t>10 000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E605A4-FF65-4C12-8BF9-6687C677C916}"/>
              </a:ext>
            </a:extLst>
          </p:cNvPr>
          <p:cNvGrpSpPr/>
          <p:nvPr/>
        </p:nvGrpSpPr>
        <p:grpSpPr>
          <a:xfrm>
            <a:off x="5180320" y="1227072"/>
            <a:ext cx="1096061" cy="664819"/>
            <a:chOff x="3140824" y="1295196"/>
            <a:chExt cx="1096061" cy="66481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668FA76-DA86-9511-D179-BE9E9CB98776}"/>
                </a:ext>
              </a:extLst>
            </p:cNvPr>
            <p:cNvSpPr/>
            <p:nvPr/>
          </p:nvSpPr>
          <p:spPr>
            <a:xfrm>
              <a:off x="3140824" y="1295196"/>
              <a:ext cx="1096061" cy="518106"/>
            </a:xfrm>
            <a:prstGeom prst="roundRect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>
                <a:solidFill>
                  <a:schemeClr val="accent3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9" name="Google Shape;1439;p40">
              <a:extLst>
                <a:ext uri="{FF2B5EF4-FFF2-40B4-BE49-F238E27FC236}">
                  <a16:creationId xmlns:a16="http://schemas.microsoft.com/office/drawing/2014/main" id="{8FE3CE6D-325B-87B8-D5CB-9576D1436914}"/>
                </a:ext>
              </a:extLst>
            </p:cNvPr>
            <p:cNvSpPr txBox="1">
              <a:spLocks/>
            </p:cNvSpPr>
            <p:nvPr/>
          </p:nvSpPr>
          <p:spPr>
            <a:xfrm>
              <a:off x="3140824" y="1295196"/>
              <a:ext cx="1096061" cy="664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r>
                <a:rPr lang="en-US" sz="20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r0c0i Linotte" pitchFamily="2" charset="77"/>
                </a:rPr>
                <a:t>10 000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F743F3-3E4A-3B18-F588-F5E792981788}"/>
              </a:ext>
            </a:extLst>
          </p:cNvPr>
          <p:cNvGrpSpPr/>
          <p:nvPr/>
        </p:nvGrpSpPr>
        <p:grpSpPr>
          <a:xfrm>
            <a:off x="997318" y="2117074"/>
            <a:ext cx="1096061" cy="664819"/>
            <a:chOff x="3140824" y="1295196"/>
            <a:chExt cx="1096061" cy="66481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7D83C69A-6288-BBBD-7E73-1C459680BBAF}"/>
                </a:ext>
              </a:extLst>
            </p:cNvPr>
            <p:cNvSpPr/>
            <p:nvPr/>
          </p:nvSpPr>
          <p:spPr>
            <a:xfrm>
              <a:off x="3140824" y="1295196"/>
              <a:ext cx="1096061" cy="518106"/>
            </a:xfrm>
            <a:prstGeom prst="roundRect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>
                <a:solidFill>
                  <a:schemeClr val="accent3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2" name="Google Shape;1439;p40">
              <a:extLst>
                <a:ext uri="{FF2B5EF4-FFF2-40B4-BE49-F238E27FC236}">
                  <a16:creationId xmlns:a16="http://schemas.microsoft.com/office/drawing/2014/main" id="{00D89098-74F5-D09B-CAA6-331FECBF9CA7}"/>
                </a:ext>
              </a:extLst>
            </p:cNvPr>
            <p:cNvSpPr txBox="1">
              <a:spLocks/>
            </p:cNvSpPr>
            <p:nvPr/>
          </p:nvSpPr>
          <p:spPr>
            <a:xfrm>
              <a:off x="3140824" y="1295196"/>
              <a:ext cx="1096061" cy="664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r>
                <a:rPr lang="en-US" sz="20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r0c0i Linotte" pitchFamily="2" charset="77"/>
                </a:rPr>
                <a:t>10 000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7991DC-7191-7905-9961-CC9D544C7F09}"/>
              </a:ext>
            </a:extLst>
          </p:cNvPr>
          <p:cNvGrpSpPr/>
          <p:nvPr/>
        </p:nvGrpSpPr>
        <p:grpSpPr>
          <a:xfrm>
            <a:off x="2391652" y="2117074"/>
            <a:ext cx="1096061" cy="664819"/>
            <a:chOff x="3140824" y="1295196"/>
            <a:chExt cx="1096061" cy="664819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C2925C9D-34EE-A67C-985B-0D1AD9B29879}"/>
                </a:ext>
              </a:extLst>
            </p:cNvPr>
            <p:cNvSpPr/>
            <p:nvPr/>
          </p:nvSpPr>
          <p:spPr>
            <a:xfrm>
              <a:off x="3140824" y="1295196"/>
              <a:ext cx="1096061" cy="518106"/>
            </a:xfrm>
            <a:prstGeom prst="roundRect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>
                <a:solidFill>
                  <a:schemeClr val="accent3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5" name="Google Shape;1439;p40">
              <a:extLst>
                <a:ext uri="{FF2B5EF4-FFF2-40B4-BE49-F238E27FC236}">
                  <a16:creationId xmlns:a16="http://schemas.microsoft.com/office/drawing/2014/main" id="{EEAC6D4F-AD7D-B8F0-0CF5-27624A33EC6D}"/>
                </a:ext>
              </a:extLst>
            </p:cNvPr>
            <p:cNvSpPr txBox="1">
              <a:spLocks/>
            </p:cNvSpPr>
            <p:nvPr/>
          </p:nvSpPr>
          <p:spPr>
            <a:xfrm>
              <a:off x="3140824" y="1295196"/>
              <a:ext cx="1096061" cy="664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r>
                <a:rPr lang="en-US" sz="20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r0c0i Linotte" pitchFamily="2" charset="77"/>
                </a:rPr>
                <a:t>10 000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82C3AC-11B3-93A4-E64B-147A16E4DFEF}"/>
              </a:ext>
            </a:extLst>
          </p:cNvPr>
          <p:cNvGrpSpPr/>
          <p:nvPr/>
        </p:nvGrpSpPr>
        <p:grpSpPr>
          <a:xfrm>
            <a:off x="3785986" y="2124462"/>
            <a:ext cx="1096061" cy="664819"/>
            <a:chOff x="3140824" y="1295196"/>
            <a:chExt cx="1096061" cy="664819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75E484-083B-6C96-8BA9-FD87CCEA14E9}"/>
                </a:ext>
              </a:extLst>
            </p:cNvPr>
            <p:cNvSpPr/>
            <p:nvPr/>
          </p:nvSpPr>
          <p:spPr>
            <a:xfrm>
              <a:off x="3140824" y="1295196"/>
              <a:ext cx="1096061" cy="518106"/>
            </a:xfrm>
            <a:prstGeom prst="roundRect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>
                <a:solidFill>
                  <a:schemeClr val="accent3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8" name="Google Shape;1439;p40">
              <a:extLst>
                <a:ext uri="{FF2B5EF4-FFF2-40B4-BE49-F238E27FC236}">
                  <a16:creationId xmlns:a16="http://schemas.microsoft.com/office/drawing/2014/main" id="{7B15AFD0-98AB-1422-A324-045AF1F2A946}"/>
                </a:ext>
              </a:extLst>
            </p:cNvPr>
            <p:cNvSpPr txBox="1">
              <a:spLocks/>
            </p:cNvSpPr>
            <p:nvPr/>
          </p:nvSpPr>
          <p:spPr>
            <a:xfrm>
              <a:off x="3140824" y="1295196"/>
              <a:ext cx="1096061" cy="664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r>
                <a:rPr lang="en-US" sz="20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r0c0i Linotte" pitchFamily="2" charset="77"/>
                </a:rPr>
                <a:t>10 000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6CE1CF-1ED0-0D3E-CB8E-DF3ACA6D9399}"/>
              </a:ext>
            </a:extLst>
          </p:cNvPr>
          <p:cNvGrpSpPr/>
          <p:nvPr/>
        </p:nvGrpSpPr>
        <p:grpSpPr>
          <a:xfrm>
            <a:off x="5180320" y="2131850"/>
            <a:ext cx="1096061" cy="664819"/>
            <a:chOff x="3140824" y="1295196"/>
            <a:chExt cx="1096061" cy="664819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61CD828E-79CD-77D7-DDFC-DDC6EC0DE234}"/>
                </a:ext>
              </a:extLst>
            </p:cNvPr>
            <p:cNvSpPr/>
            <p:nvPr/>
          </p:nvSpPr>
          <p:spPr>
            <a:xfrm>
              <a:off x="3140824" y="1295196"/>
              <a:ext cx="1096061" cy="518106"/>
            </a:xfrm>
            <a:prstGeom prst="roundRect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>
                <a:solidFill>
                  <a:schemeClr val="accent3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1" name="Google Shape;1439;p40">
              <a:extLst>
                <a:ext uri="{FF2B5EF4-FFF2-40B4-BE49-F238E27FC236}">
                  <a16:creationId xmlns:a16="http://schemas.microsoft.com/office/drawing/2014/main" id="{1136F2BC-5843-809A-022A-628EF2600C4F}"/>
                </a:ext>
              </a:extLst>
            </p:cNvPr>
            <p:cNvSpPr txBox="1">
              <a:spLocks/>
            </p:cNvSpPr>
            <p:nvPr/>
          </p:nvSpPr>
          <p:spPr>
            <a:xfrm>
              <a:off x="3140824" y="1295196"/>
              <a:ext cx="1096061" cy="664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r>
                <a:rPr lang="en-US" sz="20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r0c0i Linotte" pitchFamily="2" charset="77"/>
                </a:rPr>
                <a:t>10 000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2EDC1F-5F3D-1977-A7F9-844C7C6CA84A}"/>
              </a:ext>
            </a:extLst>
          </p:cNvPr>
          <p:cNvGrpSpPr/>
          <p:nvPr/>
        </p:nvGrpSpPr>
        <p:grpSpPr>
          <a:xfrm>
            <a:off x="6574654" y="1227072"/>
            <a:ext cx="1096061" cy="664819"/>
            <a:chOff x="3140824" y="1295196"/>
            <a:chExt cx="1096061" cy="664819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28303475-E725-FECD-F0F5-8644CD8144B0}"/>
                </a:ext>
              </a:extLst>
            </p:cNvPr>
            <p:cNvSpPr/>
            <p:nvPr/>
          </p:nvSpPr>
          <p:spPr>
            <a:xfrm>
              <a:off x="3140824" y="1295196"/>
              <a:ext cx="1096061" cy="518106"/>
            </a:xfrm>
            <a:prstGeom prst="roundRect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>
                <a:solidFill>
                  <a:schemeClr val="accent3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4" name="Google Shape;1439;p40">
              <a:extLst>
                <a:ext uri="{FF2B5EF4-FFF2-40B4-BE49-F238E27FC236}">
                  <a16:creationId xmlns:a16="http://schemas.microsoft.com/office/drawing/2014/main" id="{382826F3-2277-1C48-7C99-1034ED5857F9}"/>
                </a:ext>
              </a:extLst>
            </p:cNvPr>
            <p:cNvSpPr txBox="1">
              <a:spLocks/>
            </p:cNvSpPr>
            <p:nvPr/>
          </p:nvSpPr>
          <p:spPr>
            <a:xfrm>
              <a:off x="3140824" y="1295196"/>
              <a:ext cx="1096061" cy="664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r>
                <a:rPr lang="en-US" sz="20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r0c0i Linotte" pitchFamily="2" charset="77"/>
                </a:rPr>
                <a:t>10 000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6E51D92-0F2F-7536-1E8F-4695118C3BE3}"/>
              </a:ext>
            </a:extLst>
          </p:cNvPr>
          <p:cNvGrpSpPr/>
          <p:nvPr/>
        </p:nvGrpSpPr>
        <p:grpSpPr>
          <a:xfrm>
            <a:off x="6574654" y="2117074"/>
            <a:ext cx="1096061" cy="664819"/>
            <a:chOff x="3140824" y="1295196"/>
            <a:chExt cx="1096061" cy="664819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1320A6C3-4852-3532-34A4-D6D375A5550A}"/>
                </a:ext>
              </a:extLst>
            </p:cNvPr>
            <p:cNvSpPr/>
            <p:nvPr/>
          </p:nvSpPr>
          <p:spPr>
            <a:xfrm>
              <a:off x="3140824" y="1295196"/>
              <a:ext cx="1096061" cy="518106"/>
            </a:xfrm>
            <a:prstGeom prst="roundRect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>
                <a:solidFill>
                  <a:schemeClr val="accent3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7" name="Google Shape;1439;p40">
              <a:extLst>
                <a:ext uri="{FF2B5EF4-FFF2-40B4-BE49-F238E27FC236}">
                  <a16:creationId xmlns:a16="http://schemas.microsoft.com/office/drawing/2014/main" id="{91799113-8FD7-434E-2D93-93D396B88BFE}"/>
                </a:ext>
              </a:extLst>
            </p:cNvPr>
            <p:cNvSpPr txBox="1">
              <a:spLocks/>
            </p:cNvSpPr>
            <p:nvPr/>
          </p:nvSpPr>
          <p:spPr>
            <a:xfrm>
              <a:off x="3140824" y="1295196"/>
              <a:ext cx="1096061" cy="664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r>
                <a:rPr lang="en-US" sz="20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r0c0i Linotte" pitchFamily="2" charset="77"/>
                </a:rPr>
                <a:t>10 000</a:t>
              </a: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36CD53C-B1EB-2280-C705-A2383EE0849E}"/>
              </a:ext>
            </a:extLst>
          </p:cNvPr>
          <p:cNvCxnSpPr>
            <a:cxnSpLocks/>
          </p:cNvCxnSpPr>
          <p:nvPr/>
        </p:nvCxnSpPr>
        <p:spPr>
          <a:xfrm flipV="1">
            <a:off x="4511157" y="2834866"/>
            <a:ext cx="0" cy="42028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oogle Shape;1439;p40">
            <a:extLst>
              <a:ext uri="{FF2B5EF4-FFF2-40B4-BE49-F238E27FC236}">
                <a16:creationId xmlns:a16="http://schemas.microsoft.com/office/drawing/2014/main" id="{F03CDBCC-A894-F1D2-9E68-BC6A85A8641D}"/>
              </a:ext>
            </a:extLst>
          </p:cNvPr>
          <p:cNvSpPr txBox="1">
            <a:spLocks/>
          </p:cNvSpPr>
          <p:nvPr/>
        </p:nvSpPr>
        <p:spPr>
          <a:xfrm>
            <a:off x="5262492" y="3048226"/>
            <a:ext cx="35932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r0c0i Linotte" pitchFamily="2" charset="77"/>
              </a:rPr>
              <a:t>Đọc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r0c0i Linotte" pitchFamily="2" charset="77"/>
              </a:rPr>
              <a:t>là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r0c0i Linotte" pitchFamily="2" charset="77"/>
              </a:rPr>
              <a:t>: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r0c0i Linotte" pitchFamily="2" charset="77"/>
              </a:rPr>
              <a:t>Một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r0c0i Linotte" pitchFamily="2" charset="77"/>
              </a:rPr>
              <a:t>trăm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r0c0i Linotte" pitchFamily="2" charset="77"/>
              </a:rPr>
              <a:t>nghìn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r0c0i Linotte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B8056F3-040A-4D21-A139-C658402EC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713"/>
          <a:stretch/>
        </p:blipFill>
        <p:spPr>
          <a:xfrm>
            <a:off x="761713" y="3961713"/>
            <a:ext cx="7474352" cy="29192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DCA0B979-C19E-7A15-A281-B806035806AA}"/>
              </a:ext>
            </a:extLst>
          </p:cNvPr>
          <p:cNvGrpSpPr/>
          <p:nvPr/>
        </p:nvGrpSpPr>
        <p:grpSpPr>
          <a:xfrm>
            <a:off x="3724759" y="3064745"/>
            <a:ext cx="1572795" cy="572700"/>
            <a:chOff x="4522812" y="3327641"/>
            <a:chExt cx="1572795" cy="572700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8A40C8D5-1A94-6BD8-51A5-1F4D68BF5D3A}"/>
                </a:ext>
              </a:extLst>
            </p:cNvPr>
            <p:cNvSpPr/>
            <p:nvPr/>
          </p:nvSpPr>
          <p:spPr>
            <a:xfrm>
              <a:off x="4603432" y="3366539"/>
              <a:ext cx="1445986" cy="4946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Google Shape;1439;p40">
              <a:extLst>
                <a:ext uri="{FF2B5EF4-FFF2-40B4-BE49-F238E27FC236}">
                  <a16:creationId xmlns:a16="http://schemas.microsoft.com/office/drawing/2014/main" id="{5937A5DB-93DE-D29E-E86C-818EBEB5D9D1}"/>
                </a:ext>
              </a:extLst>
            </p:cNvPr>
            <p:cNvSpPr txBox="1">
              <a:spLocks/>
            </p:cNvSpPr>
            <p:nvPr/>
          </p:nvSpPr>
          <p:spPr>
            <a:xfrm>
              <a:off x="4522812" y="3327641"/>
              <a:ext cx="1572795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Ubuntu"/>
                <a:buNone/>
                <a:defRPr sz="28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Ubuntu"/>
                <a:buNone/>
                <a:defRPr sz="28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Ubuntu"/>
                <a:buNone/>
                <a:defRPr sz="28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Ubuntu"/>
                <a:buNone/>
                <a:defRPr sz="28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Ubuntu"/>
                <a:buNone/>
                <a:defRPr sz="28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Ubuntu"/>
                <a:buNone/>
                <a:defRPr sz="28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Ubuntu"/>
                <a:buNone/>
                <a:defRPr sz="28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Ubuntu"/>
                <a:buNone/>
                <a:defRPr sz="28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Ubuntu"/>
                <a:buNone/>
                <a:defRPr sz="28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r0c0i Linotte" pitchFamily="2" charset="77"/>
                </a:rPr>
                <a:t>100 000</a:t>
              </a:r>
            </a:p>
          </p:txBody>
        </p:sp>
      </p:grpSp>
      <p:sp>
        <p:nvSpPr>
          <p:cNvPr id="44" name="Google Shape;1439;p40">
            <a:extLst>
              <a:ext uri="{FF2B5EF4-FFF2-40B4-BE49-F238E27FC236}">
                <a16:creationId xmlns:a16="http://schemas.microsoft.com/office/drawing/2014/main" id="{3C975382-0B76-D006-F965-2F76266FBD0C}"/>
              </a:ext>
            </a:extLst>
          </p:cNvPr>
          <p:cNvSpPr txBox="1">
            <a:spLocks/>
          </p:cNvSpPr>
          <p:nvPr/>
        </p:nvSpPr>
        <p:spPr>
          <a:xfrm>
            <a:off x="801398" y="4231207"/>
            <a:ext cx="996888" cy="4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1900" dirty="0">
                <a:solidFill>
                  <a:srgbClr val="01525E"/>
                </a:solidFill>
                <a:latin typeface="r0c0i Linotte" pitchFamily="2" charset="77"/>
              </a:rPr>
              <a:t>99 994</a:t>
            </a:r>
          </a:p>
        </p:txBody>
      </p:sp>
      <p:sp>
        <p:nvSpPr>
          <p:cNvPr id="46" name="Google Shape;1439;p40">
            <a:extLst>
              <a:ext uri="{FF2B5EF4-FFF2-40B4-BE49-F238E27FC236}">
                <a16:creationId xmlns:a16="http://schemas.microsoft.com/office/drawing/2014/main" id="{88FAC6FD-613B-DFA1-3C1D-E546A5701247}"/>
              </a:ext>
            </a:extLst>
          </p:cNvPr>
          <p:cNvSpPr txBox="1">
            <a:spLocks/>
          </p:cNvSpPr>
          <p:nvPr/>
        </p:nvSpPr>
        <p:spPr>
          <a:xfrm>
            <a:off x="1824156" y="4223723"/>
            <a:ext cx="996888" cy="4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1900" dirty="0">
                <a:solidFill>
                  <a:srgbClr val="01525E"/>
                </a:solidFill>
                <a:latin typeface="r0c0i Linotte" pitchFamily="2" charset="77"/>
              </a:rPr>
              <a:t>99 995</a:t>
            </a:r>
          </a:p>
        </p:txBody>
      </p:sp>
      <p:sp>
        <p:nvSpPr>
          <p:cNvPr id="47" name="Google Shape;1439;p40">
            <a:extLst>
              <a:ext uri="{FF2B5EF4-FFF2-40B4-BE49-F238E27FC236}">
                <a16:creationId xmlns:a16="http://schemas.microsoft.com/office/drawing/2014/main" id="{8A4A0C53-FC0B-0738-6D72-217C80277CDC}"/>
              </a:ext>
            </a:extLst>
          </p:cNvPr>
          <p:cNvSpPr txBox="1">
            <a:spLocks/>
          </p:cNvSpPr>
          <p:nvPr/>
        </p:nvSpPr>
        <p:spPr>
          <a:xfrm>
            <a:off x="2837082" y="4226071"/>
            <a:ext cx="996888" cy="4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1900" dirty="0">
                <a:solidFill>
                  <a:srgbClr val="01525E"/>
                </a:solidFill>
                <a:latin typeface="r0c0i Linotte" pitchFamily="2" charset="77"/>
              </a:rPr>
              <a:t>99 996</a:t>
            </a:r>
          </a:p>
        </p:txBody>
      </p:sp>
      <p:sp>
        <p:nvSpPr>
          <p:cNvPr id="48" name="Google Shape;1439;p40">
            <a:extLst>
              <a:ext uri="{FF2B5EF4-FFF2-40B4-BE49-F238E27FC236}">
                <a16:creationId xmlns:a16="http://schemas.microsoft.com/office/drawing/2014/main" id="{E75A4A27-0BF8-2DA4-6FA7-A6AEBE50F130}"/>
              </a:ext>
            </a:extLst>
          </p:cNvPr>
          <p:cNvSpPr txBox="1">
            <a:spLocks/>
          </p:cNvSpPr>
          <p:nvPr/>
        </p:nvSpPr>
        <p:spPr>
          <a:xfrm>
            <a:off x="3830344" y="4228419"/>
            <a:ext cx="996888" cy="4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1900" dirty="0">
                <a:solidFill>
                  <a:srgbClr val="01525E"/>
                </a:solidFill>
                <a:latin typeface="r0c0i Linotte" pitchFamily="2" charset="77"/>
              </a:rPr>
              <a:t>99 997</a:t>
            </a:r>
          </a:p>
        </p:txBody>
      </p:sp>
      <p:sp>
        <p:nvSpPr>
          <p:cNvPr id="49" name="Google Shape;1439;p40">
            <a:extLst>
              <a:ext uri="{FF2B5EF4-FFF2-40B4-BE49-F238E27FC236}">
                <a16:creationId xmlns:a16="http://schemas.microsoft.com/office/drawing/2014/main" id="{04D1B64D-5FC5-746A-977D-74C05D7D62C8}"/>
              </a:ext>
            </a:extLst>
          </p:cNvPr>
          <p:cNvSpPr txBox="1">
            <a:spLocks/>
          </p:cNvSpPr>
          <p:nvPr/>
        </p:nvSpPr>
        <p:spPr>
          <a:xfrm>
            <a:off x="4843270" y="4230767"/>
            <a:ext cx="996888" cy="4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1900" dirty="0">
                <a:solidFill>
                  <a:srgbClr val="01525E"/>
                </a:solidFill>
                <a:latin typeface="r0c0i Linotte" pitchFamily="2" charset="77"/>
              </a:rPr>
              <a:t>99 998</a:t>
            </a:r>
          </a:p>
        </p:txBody>
      </p:sp>
      <p:sp>
        <p:nvSpPr>
          <p:cNvPr id="50" name="Google Shape;1439;p40">
            <a:extLst>
              <a:ext uri="{FF2B5EF4-FFF2-40B4-BE49-F238E27FC236}">
                <a16:creationId xmlns:a16="http://schemas.microsoft.com/office/drawing/2014/main" id="{E23DDFD3-97C6-53BC-4E69-824A20A52B7A}"/>
              </a:ext>
            </a:extLst>
          </p:cNvPr>
          <p:cNvSpPr txBox="1">
            <a:spLocks/>
          </p:cNvSpPr>
          <p:nvPr/>
        </p:nvSpPr>
        <p:spPr>
          <a:xfrm>
            <a:off x="5856196" y="4223283"/>
            <a:ext cx="996888" cy="4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1900" dirty="0">
                <a:solidFill>
                  <a:srgbClr val="01525E"/>
                </a:solidFill>
                <a:latin typeface="r0c0i Linotte" pitchFamily="2" charset="77"/>
              </a:rPr>
              <a:t>99 999</a:t>
            </a:r>
          </a:p>
        </p:txBody>
      </p:sp>
      <p:sp>
        <p:nvSpPr>
          <p:cNvPr id="51" name="Google Shape;1439;p40">
            <a:extLst>
              <a:ext uri="{FF2B5EF4-FFF2-40B4-BE49-F238E27FC236}">
                <a16:creationId xmlns:a16="http://schemas.microsoft.com/office/drawing/2014/main" id="{D6B3BBD2-7AE0-394F-B3C0-15C75A8E27C9}"/>
              </a:ext>
            </a:extLst>
          </p:cNvPr>
          <p:cNvSpPr txBox="1">
            <a:spLocks/>
          </p:cNvSpPr>
          <p:nvPr/>
        </p:nvSpPr>
        <p:spPr>
          <a:xfrm>
            <a:off x="6883526" y="4222495"/>
            <a:ext cx="1141162" cy="4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1900" dirty="0">
                <a:solidFill>
                  <a:srgbClr val="01525E"/>
                </a:solidFill>
                <a:latin typeface="r0c0i Linotte" pitchFamily="2" charset="77"/>
              </a:rPr>
              <a:t>100 000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4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42"/>
          <p:cNvSpPr txBox="1">
            <a:spLocks noGrp="1"/>
          </p:cNvSpPr>
          <p:nvPr>
            <p:ph type="body" idx="1"/>
          </p:nvPr>
        </p:nvSpPr>
        <p:spPr>
          <a:xfrm>
            <a:off x="1960781" y="1970245"/>
            <a:ext cx="5630700" cy="1134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HOẠT ĐỘNG</a:t>
            </a:r>
          </a:p>
        </p:txBody>
      </p:sp>
      <p:grpSp>
        <p:nvGrpSpPr>
          <p:cNvPr id="1459" name="Google Shape;1459;p42"/>
          <p:cNvGrpSpPr/>
          <p:nvPr/>
        </p:nvGrpSpPr>
        <p:grpSpPr>
          <a:xfrm>
            <a:off x="333103" y="336106"/>
            <a:ext cx="1947684" cy="1156580"/>
            <a:chOff x="5647765" y="496793"/>
            <a:chExt cx="1947684" cy="1156580"/>
          </a:xfrm>
        </p:grpSpPr>
        <p:sp>
          <p:nvSpPr>
            <p:cNvPr id="1460" name="Google Shape;1460;p42"/>
            <p:cNvSpPr/>
            <p:nvPr/>
          </p:nvSpPr>
          <p:spPr>
            <a:xfrm>
              <a:off x="5647765" y="496793"/>
              <a:ext cx="1947684" cy="1156580"/>
            </a:xfrm>
            <a:custGeom>
              <a:avLst/>
              <a:gdLst/>
              <a:ahLst/>
              <a:cxnLst/>
              <a:rect l="l" t="t" r="r" b="b"/>
              <a:pathLst>
                <a:path w="49023" h="29111" extrusionOk="0">
                  <a:moveTo>
                    <a:pt x="25644" y="1"/>
                  </a:moveTo>
                  <a:cubicBezTo>
                    <a:pt x="25101" y="1"/>
                    <a:pt x="24579" y="23"/>
                    <a:pt x="24036" y="69"/>
                  </a:cubicBezTo>
                  <a:cubicBezTo>
                    <a:pt x="22292" y="227"/>
                    <a:pt x="20592" y="612"/>
                    <a:pt x="18939" y="1201"/>
                  </a:cubicBezTo>
                  <a:lnTo>
                    <a:pt x="18644" y="1314"/>
                  </a:lnTo>
                  <a:cubicBezTo>
                    <a:pt x="18372" y="1405"/>
                    <a:pt x="18078" y="1518"/>
                    <a:pt x="17783" y="1654"/>
                  </a:cubicBezTo>
                  <a:lnTo>
                    <a:pt x="17262" y="1881"/>
                  </a:lnTo>
                  <a:lnTo>
                    <a:pt x="16968" y="1994"/>
                  </a:lnTo>
                  <a:lnTo>
                    <a:pt x="16923" y="1994"/>
                  </a:lnTo>
                  <a:lnTo>
                    <a:pt x="16628" y="2130"/>
                  </a:lnTo>
                  <a:lnTo>
                    <a:pt x="16379" y="2266"/>
                  </a:lnTo>
                  <a:cubicBezTo>
                    <a:pt x="16107" y="2402"/>
                    <a:pt x="15790" y="2538"/>
                    <a:pt x="15473" y="2742"/>
                  </a:cubicBezTo>
                  <a:lnTo>
                    <a:pt x="15405" y="2787"/>
                  </a:lnTo>
                  <a:cubicBezTo>
                    <a:pt x="15065" y="2968"/>
                    <a:pt x="14725" y="3172"/>
                    <a:pt x="14363" y="3421"/>
                  </a:cubicBezTo>
                  <a:cubicBezTo>
                    <a:pt x="12958" y="4350"/>
                    <a:pt x="11644" y="5437"/>
                    <a:pt x="10512" y="6683"/>
                  </a:cubicBezTo>
                  <a:cubicBezTo>
                    <a:pt x="9470" y="7793"/>
                    <a:pt x="8564" y="8994"/>
                    <a:pt x="7771" y="10285"/>
                  </a:cubicBezTo>
                  <a:cubicBezTo>
                    <a:pt x="7091" y="11395"/>
                    <a:pt x="6502" y="12551"/>
                    <a:pt x="6004" y="13751"/>
                  </a:cubicBezTo>
                  <a:cubicBezTo>
                    <a:pt x="5936" y="13887"/>
                    <a:pt x="5890" y="14046"/>
                    <a:pt x="5822" y="14204"/>
                  </a:cubicBezTo>
                  <a:cubicBezTo>
                    <a:pt x="5573" y="14159"/>
                    <a:pt x="5301" y="14136"/>
                    <a:pt x="5030" y="14136"/>
                  </a:cubicBezTo>
                  <a:cubicBezTo>
                    <a:pt x="3376" y="14136"/>
                    <a:pt x="1881" y="15110"/>
                    <a:pt x="1224" y="16651"/>
                  </a:cubicBezTo>
                  <a:cubicBezTo>
                    <a:pt x="499" y="18078"/>
                    <a:pt x="612" y="19800"/>
                    <a:pt x="1541" y="21136"/>
                  </a:cubicBezTo>
                  <a:cubicBezTo>
                    <a:pt x="861" y="21725"/>
                    <a:pt x="363" y="22518"/>
                    <a:pt x="159" y="23401"/>
                  </a:cubicBezTo>
                  <a:cubicBezTo>
                    <a:pt x="1" y="24149"/>
                    <a:pt x="46" y="25259"/>
                    <a:pt x="1088" y="26460"/>
                  </a:cubicBezTo>
                  <a:cubicBezTo>
                    <a:pt x="1745" y="27275"/>
                    <a:pt x="2742" y="27751"/>
                    <a:pt x="3784" y="27751"/>
                  </a:cubicBezTo>
                  <a:cubicBezTo>
                    <a:pt x="4395" y="27751"/>
                    <a:pt x="5007" y="27592"/>
                    <a:pt x="5551" y="27320"/>
                  </a:cubicBezTo>
                  <a:cubicBezTo>
                    <a:pt x="5619" y="27388"/>
                    <a:pt x="5664" y="27479"/>
                    <a:pt x="5732" y="27547"/>
                  </a:cubicBezTo>
                  <a:cubicBezTo>
                    <a:pt x="6208" y="28113"/>
                    <a:pt x="7068" y="28770"/>
                    <a:pt x="8654" y="28861"/>
                  </a:cubicBezTo>
                  <a:lnTo>
                    <a:pt x="8835" y="28861"/>
                  </a:lnTo>
                  <a:cubicBezTo>
                    <a:pt x="9832" y="28861"/>
                    <a:pt x="10784" y="28498"/>
                    <a:pt x="11486" y="27819"/>
                  </a:cubicBezTo>
                  <a:cubicBezTo>
                    <a:pt x="12261" y="28638"/>
                    <a:pt x="13338" y="29111"/>
                    <a:pt x="14444" y="29111"/>
                  </a:cubicBezTo>
                  <a:cubicBezTo>
                    <a:pt x="14470" y="29111"/>
                    <a:pt x="14496" y="29111"/>
                    <a:pt x="14521" y="29110"/>
                  </a:cubicBezTo>
                  <a:lnTo>
                    <a:pt x="14635" y="29110"/>
                  </a:lnTo>
                  <a:cubicBezTo>
                    <a:pt x="15949" y="29087"/>
                    <a:pt x="17149" y="28385"/>
                    <a:pt x="17829" y="27275"/>
                  </a:cubicBezTo>
                  <a:cubicBezTo>
                    <a:pt x="18237" y="27479"/>
                    <a:pt x="18690" y="27570"/>
                    <a:pt x="19143" y="27570"/>
                  </a:cubicBezTo>
                  <a:cubicBezTo>
                    <a:pt x="19822" y="27570"/>
                    <a:pt x="20502" y="27366"/>
                    <a:pt x="21091" y="27003"/>
                  </a:cubicBezTo>
                  <a:cubicBezTo>
                    <a:pt x="22292" y="26301"/>
                    <a:pt x="22835" y="25010"/>
                    <a:pt x="22586" y="23469"/>
                  </a:cubicBezTo>
                  <a:cubicBezTo>
                    <a:pt x="22541" y="23266"/>
                    <a:pt x="22495" y="23062"/>
                    <a:pt x="22450" y="22880"/>
                  </a:cubicBezTo>
                  <a:cubicBezTo>
                    <a:pt x="23243" y="22088"/>
                    <a:pt x="23719" y="21023"/>
                    <a:pt x="23741" y="19913"/>
                  </a:cubicBezTo>
                  <a:cubicBezTo>
                    <a:pt x="23787" y="18191"/>
                    <a:pt x="22926" y="16560"/>
                    <a:pt x="21453" y="15631"/>
                  </a:cubicBezTo>
                  <a:cubicBezTo>
                    <a:pt x="21363" y="15563"/>
                    <a:pt x="21249" y="15518"/>
                    <a:pt x="21136" y="15450"/>
                  </a:cubicBezTo>
                  <a:cubicBezTo>
                    <a:pt x="21046" y="15405"/>
                    <a:pt x="20864" y="15314"/>
                    <a:pt x="20706" y="15246"/>
                  </a:cubicBezTo>
                  <a:cubicBezTo>
                    <a:pt x="21000" y="14997"/>
                    <a:pt x="21295" y="14771"/>
                    <a:pt x="21612" y="14567"/>
                  </a:cubicBezTo>
                  <a:lnTo>
                    <a:pt x="21635" y="14544"/>
                  </a:lnTo>
                  <a:lnTo>
                    <a:pt x="21657" y="14521"/>
                  </a:lnTo>
                  <a:cubicBezTo>
                    <a:pt x="21725" y="14476"/>
                    <a:pt x="21793" y="14431"/>
                    <a:pt x="21861" y="14408"/>
                  </a:cubicBezTo>
                  <a:lnTo>
                    <a:pt x="22020" y="14317"/>
                  </a:lnTo>
                  <a:lnTo>
                    <a:pt x="22042" y="14317"/>
                  </a:lnTo>
                  <a:lnTo>
                    <a:pt x="22065" y="14295"/>
                  </a:lnTo>
                  <a:cubicBezTo>
                    <a:pt x="22110" y="14272"/>
                    <a:pt x="22156" y="14250"/>
                    <a:pt x="22224" y="14227"/>
                  </a:cubicBezTo>
                  <a:lnTo>
                    <a:pt x="22427" y="14114"/>
                  </a:lnTo>
                  <a:lnTo>
                    <a:pt x="22495" y="14091"/>
                  </a:lnTo>
                  <a:lnTo>
                    <a:pt x="22586" y="14046"/>
                  </a:lnTo>
                  <a:lnTo>
                    <a:pt x="22880" y="13910"/>
                  </a:lnTo>
                  <a:lnTo>
                    <a:pt x="22926" y="13910"/>
                  </a:lnTo>
                  <a:cubicBezTo>
                    <a:pt x="22971" y="13887"/>
                    <a:pt x="23062" y="13864"/>
                    <a:pt x="23152" y="13819"/>
                  </a:cubicBezTo>
                  <a:cubicBezTo>
                    <a:pt x="23243" y="13796"/>
                    <a:pt x="23311" y="13774"/>
                    <a:pt x="23379" y="13729"/>
                  </a:cubicBezTo>
                  <a:cubicBezTo>
                    <a:pt x="23945" y="13525"/>
                    <a:pt x="24534" y="13389"/>
                    <a:pt x="25146" y="13343"/>
                  </a:cubicBezTo>
                  <a:lnTo>
                    <a:pt x="26120" y="13343"/>
                  </a:lnTo>
                  <a:cubicBezTo>
                    <a:pt x="25780" y="13796"/>
                    <a:pt x="25531" y="14317"/>
                    <a:pt x="25418" y="14884"/>
                  </a:cubicBezTo>
                  <a:cubicBezTo>
                    <a:pt x="25304" y="15609"/>
                    <a:pt x="25350" y="16719"/>
                    <a:pt x="26369" y="17874"/>
                  </a:cubicBezTo>
                  <a:cubicBezTo>
                    <a:pt x="27026" y="18690"/>
                    <a:pt x="28023" y="19165"/>
                    <a:pt x="29065" y="19165"/>
                  </a:cubicBezTo>
                  <a:cubicBezTo>
                    <a:pt x="29677" y="19165"/>
                    <a:pt x="30288" y="19007"/>
                    <a:pt x="30832" y="18735"/>
                  </a:cubicBezTo>
                  <a:cubicBezTo>
                    <a:pt x="30877" y="18803"/>
                    <a:pt x="30945" y="18893"/>
                    <a:pt x="31013" y="18961"/>
                  </a:cubicBezTo>
                  <a:cubicBezTo>
                    <a:pt x="31466" y="19528"/>
                    <a:pt x="32350" y="20207"/>
                    <a:pt x="33913" y="20275"/>
                  </a:cubicBezTo>
                  <a:lnTo>
                    <a:pt x="34094" y="20275"/>
                  </a:lnTo>
                  <a:cubicBezTo>
                    <a:pt x="35091" y="20275"/>
                    <a:pt x="36042" y="19913"/>
                    <a:pt x="36767" y="19233"/>
                  </a:cubicBezTo>
                  <a:cubicBezTo>
                    <a:pt x="37519" y="20051"/>
                    <a:pt x="38594" y="20503"/>
                    <a:pt x="39699" y="20503"/>
                  </a:cubicBezTo>
                  <a:cubicBezTo>
                    <a:pt x="39726" y="20503"/>
                    <a:pt x="39753" y="20502"/>
                    <a:pt x="39780" y="20502"/>
                  </a:cubicBezTo>
                  <a:lnTo>
                    <a:pt x="39893" y="20502"/>
                  </a:lnTo>
                  <a:cubicBezTo>
                    <a:pt x="41184" y="20457"/>
                    <a:pt x="42385" y="19777"/>
                    <a:pt x="43065" y="18644"/>
                  </a:cubicBezTo>
                  <a:cubicBezTo>
                    <a:pt x="43472" y="18848"/>
                    <a:pt x="43926" y="18939"/>
                    <a:pt x="44379" y="18939"/>
                  </a:cubicBezTo>
                  <a:cubicBezTo>
                    <a:pt x="45058" y="18939"/>
                    <a:pt x="45738" y="18735"/>
                    <a:pt x="46327" y="18372"/>
                  </a:cubicBezTo>
                  <a:cubicBezTo>
                    <a:pt x="47527" y="17670"/>
                    <a:pt x="48071" y="16379"/>
                    <a:pt x="47822" y="14861"/>
                  </a:cubicBezTo>
                  <a:cubicBezTo>
                    <a:pt x="47777" y="14657"/>
                    <a:pt x="47731" y="14453"/>
                    <a:pt x="47686" y="14250"/>
                  </a:cubicBezTo>
                  <a:cubicBezTo>
                    <a:pt x="48479" y="13479"/>
                    <a:pt x="48932" y="12415"/>
                    <a:pt x="48955" y="11305"/>
                  </a:cubicBezTo>
                  <a:cubicBezTo>
                    <a:pt x="49023" y="8541"/>
                    <a:pt x="46825" y="6276"/>
                    <a:pt x="44084" y="6253"/>
                  </a:cubicBezTo>
                  <a:cubicBezTo>
                    <a:pt x="43495" y="6253"/>
                    <a:pt x="42929" y="6366"/>
                    <a:pt x="42385" y="6570"/>
                  </a:cubicBezTo>
                  <a:cubicBezTo>
                    <a:pt x="42317" y="6411"/>
                    <a:pt x="42249" y="6253"/>
                    <a:pt x="42159" y="6094"/>
                  </a:cubicBezTo>
                  <a:cubicBezTo>
                    <a:pt x="41279" y="4357"/>
                    <a:pt x="39523" y="3260"/>
                    <a:pt x="37597" y="3260"/>
                  </a:cubicBezTo>
                  <a:cubicBezTo>
                    <a:pt x="37540" y="3260"/>
                    <a:pt x="37482" y="3261"/>
                    <a:pt x="37424" y="3263"/>
                  </a:cubicBezTo>
                  <a:lnTo>
                    <a:pt x="36971" y="3263"/>
                  </a:lnTo>
                  <a:cubicBezTo>
                    <a:pt x="36767" y="3263"/>
                    <a:pt x="36563" y="3308"/>
                    <a:pt x="36359" y="3331"/>
                  </a:cubicBezTo>
                  <a:lnTo>
                    <a:pt x="36087" y="3149"/>
                  </a:lnTo>
                  <a:lnTo>
                    <a:pt x="36042" y="3127"/>
                  </a:lnTo>
                  <a:lnTo>
                    <a:pt x="35974" y="3081"/>
                  </a:lnTo>
                  <a:cubicBezTo>
                    <a:pt x="35793" y="2968"/>
                    <a:pt x="35634" y="2855"/>
                    <a:pt x="35476" y="2764"/>
                  </a:cubicBezTo>
                  <a:cubicBezTo>
                    <a:pt x="34977" y="2470"/>
                    <a:pt x="34479" y="2198"/>
                    <a:pt x="33981" y="1949"/>
                  </a:cubicBezTo>
                  <a:cubicBezTo>
                    <a:pt x="32508" y="1224"/>
                    <a:pt x="30945" y="703"/>
                    <a:pt x="29337" y="363"/>
                  </a:cubicBezTo>
                  <a:cubicBezTo>
                    <a:pt x="28136" y="114"/>
                    <a:pt x="26890" y="1"/>
                    <a:pt x="25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2"/>
            <p:cNvSpPr/>
            <p:nvPr/>
          </p:nvSpPr>
          <p:spPr>
            <a:xfrm>
              <a:off x="5863340" y="555157"/>
              <a:ext cx="1449072" cy="808704"/>
            </a:xfrm>
            <a:custGeom>
              <a:avLst/>
              <a:gdLst/>
              <a:ahLst/>
              <a:cxnLst/>
              <a:rect l="l" t="t" r="r" b="b"/>
              <a:pathLst>
                <a:path w="36473" h="20355" extrusionOk="0">
                  <a:moveTo>
                    <a:pt x="20130" y="1"/>
                  </a:moveTo>
                  <a:cubicBezTo>
                    <a:pt x="19672" y="1"/>
                    <a:pt x="19214" y="19"/>
                    <a:pt x="18757" y="57"/>
                  </a:cubicBezTo>
                  <a:cubicBezTo>
                    <a:pt x="17149" y="216"/>
                    <a:pt x="15540" y="556"/>
                    <a:pt x="14023" y="1122"/>
                  </a:cubicBezTo>
                  <a:cubicBezTo>
                    <a:pt x="13637" y="1258"/>
                    <a:pt x="13275" y="1371"/>
                    <a:pt x="12913" y="1530"/>
                  </a:cubicBezTo>
                  <a:lnTo>
                    <a:pt x="12391" y="1756"/>
                  </a:lnTo>
                  <a:lnTo>
                    <a:pt x="12120" y="1892"/>
                  </a:lnTo>
                  <a:lnTo>
                    <a:pt x="11848" y="2028"/>
                  </a:lnTo>
                  <a:cubicBezTo>
                    <a:pt x="11485" y="2209"/>
                    <a:pt x="11123" y="2391"/>
                    <a:pt x="10760" y="2595"/>
                  </a:cubicBezTo>
                  <a:cubicBezTo>
                    <a:pt x="10398" y="2798"/>
                    <a:pt x="10058" y="2980"/>
                    <a:pt x="9718" y="3206"/>
                  </a:cubicBezTo>
                  <a:cubicBezTo>
                    <a:pt x="8404" y="4067"/>
                    <a:pt x="7204" y="5086"/>
                    <a:pt x="6139" y="6242"/>
                  </a:cubicBezTo>
                  <a:cubicBezTo>
                    <a:pt x="5165" y="7284"/>
                    <a:pt x="4327" y="8416"/>
                    <a:pt x="3579" y="9640"/>
                  </a:cubicBezTo>
                  <a:cubicBezTo>
                    <a:pt x="2945" y="10682"/>
                    <a:pt x="2401" y="11769"/>
                    <a:pt x="1926" y="12902"/>
                  </a:cubicBezTo>
                  <a:cubicBezTo>
                    <a:pt x="1223" y="14533"/>
                    <a:pt x="702" y="16232"/>
                    <a:pt x="340" y="17976"/>
                  </a:cubicBezTo>
                  <a:cubicBezTo>
                    <a:pt x="181" y="18701"/>
                    <a:pt x="68" y="19449"/>
                    <a:pt x="0" y="20196"/>
                  </a:cubicBezTo>
                  <a:lnTo>
                    <a:pt x="1812" y="20355"/>
                  </a:lnTo>
                  <a:cubicBezTo>
                    <a:pt x="1880" y="19675"/>
                    <a:pt x="1994" y="18996"/>
                    <a:pt x="2129" y="18339"/>
                  </a:cubicBezTo>
                  <a:cubicBezTo>
                    <a:pt x="2469" y="16730"/>
                    <a:pt x="2968" y="15145"/>
                    <a:pt x="3602" y="13604"/>
                  </a:cubicBezTo>
                  <a:cubicBezTo>
                    <a:pt x="4055" y="12562"/>
                    <a:pt x="4553" y="11565"/>
                    <a:pt x="5142" y="10591"/>
                  </a:cubicBezTo>
                  <a:cubicBezTo>
                    <a:pt x="5822" y="9481"/>
                    <a:pt x="6592" y="8462"/>
                    <a:pt x="7476" y="7510"/>
                  </a:cubicBezTo>
                  <a:cubicBezTo>
                    <a:pt x="8450" y="6468"/>
                    <a:pt x="9537" y="5540"/>
                    <a:pt x="10738" y="4769"/>
                  </a:cubicBezTo>
                  <a:cubicBezTo>
                    <a:pt x="11032" y="4565"/>
                    <a:pt x="11349" y="4384"/>
                    <a:pt x="11667" y="4203"/>
                  </a:cubicBezTo>
                  <a:cubicBezTo>
                    <a:pt x="11984" y="3999"/>
                    <a:pt x="12324" y="3841"/>
                    <a:pt x="12641" y="3682"/>
                  </a:cubicBezTo>
                  <a:lnTo>
                    <a:pt x="12890" y="3569"/>
                  </a:lnTo>
                  <a:lnTo>
                    <a:pt x="13139" y="3455"/>
                  </a:lnTo>
                  <a:lnTo>
                    <a:pt x="13615" y="3252"/>
                  </a:lnTo>
                  <a:cubicBezTo>
                    <a:pt x="13955" y="3093"/>
                    <a:pt x="14294" y="2980"/>
                    <a:pt x="14634" y="2866"/>
                  </a:cubicBezTo>
                  <a:cubicBezTo>
                    <a:pt x="16016" y="2368"/>
                    <a:pt x="17443" y="2028"/>
                    <a:pt x="18916" y="1915"/>
                  </a:cubicBezTo>
                  <a:cubicBezTo>
                    <a:pt x="19372" y="1873"/>
                    <a:pt x="19827" y="1853"/>
                    <a:pt x="20282" y="1853"/>
                  </a:cubicBezTo>
                  <a:cubicBezTo>
                    <a:pt x="21295" y="1853"/>
                    <a:pt x="22302" y="1954"/>
                    <a:pt x="23288" y="2142"/>
                  </a:cubicBezTo>
                  <a:cubicBezTo>
                    <a:pt x="24624" y="2436"/>
                    <a:pt x="25916" y="2866"/>
                    <a:pt x="27139" y="3478"/>
                  </a:cubicBezTo>
                  <a:cubicBezTo>
                    <a:pt x="28204" y="3999"/>
                    <a:pt x="29200" y="4611"/>
                    <a:pt x="30152" y="5336"/>
                  </a:cubicBezTo>
                  <a:cubicBezTo>
                    <a:pt x="31511" y="6378"/>
                    <a:pt x="32734" y="7578"/>
                    <a:pt x="33799" y="8915"/>
                  </a:cubicBezTo>
                  <a:cubicBezTo>
                    <a:pt x="34184" y="9391"/>
                    <a:pt x="34456" y="9776"/>
                    <a:pt x="34660" y="10048"/>
                  </a:cubicBezTo>
                  <a:lnTo>
                    <a:pt x="34932" y="10478"/>
                  </a:lnTo>
                  <a:lnTo>
                    <a:pt x="36472" y="9459"/>
                  </a:lnTo>
                  <a:lnTo>
                    <a:pt x="36155" y="8983"/>
                  </a:lnTo>
                  <a:cubicBezTo>
                    <a:pt x="35951" y="8711"/>
                    <a:pt x="35634" y="8281"/>
                    <a:pt x="35226" y="7760"/>
                  </a:cubicBezTo>
                  <a:cubicBezTo>
                    <a:pt x="34048" y="6310"/>
                    <a:pt x="32734" y="4996"/>
                    <a:pt x="31262" y="3886"/>
                  </a:cubicBezTo>
                  <a:cubicBezTo>
                    <a:pt x="30220" y="3093"/>
                    <a:pt x="29110" y="2391"/>
                    <a:pt x="27954" y="1824"/>
                  </a:cubicBezTo>
                  <a:cubicBezTo>
                    <a:pt x="26595" y="1145"/>
                    <a:pt x="25145" y="646"/>
                    <a:pt x="23650" y="352"/>
                  </a:cubicBezTo>
                  <a:cubicBezTo>
                    <a:pt x="22492" y="124"/>
                    <a:pt x="21310" y="1"/>
                    <a:pt x="20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2"/>
            <p:cNvSpPr/>
            <p:nvPr/>
          </p:nvSpPr>
          <p:spPr>
            <a:xfrm>
              <a:off x="5928140" y="622420"/>
              <a:ext cx="1329366" cy="746845"/>
            </a:xfrm>
            <a:custGeom>
              <a:avLst/>
              <a:gdLst/>
              <a:ahLst/>
              <a:cxnLst/>
              <a:rect l="l" t="t" r="r" b="b"/>
              <a:pathLst>
                <a:path w="33460" h="18798" extrusionOk="0">
                  <a:moveTo>
                    <a:pt x="18645" y="1"/>
                  </a:moveTo>
                  <a:cubicBezTo>
                    <a:pt x="18186" y="1"/>
                    <a:pt x="17725" y="21"/>
                    <a:pt x="17262" y="63"/>
                  </a:cubicBezTo>
                  <a:cubicBezTo>
                    <a:pt x="15790" y="177"/>
                    <a:pt x="14340" y="516"/>
                    <a:pt x="12935" y="1015"/>
                  </a:cubicBezTo>
                  <a:cubicBezTo>
                    <a:pt x="12595" y="1151"/>
                    <a:pt x="12256" y="1264"/>
                    <a:pt x="11916" y="1400"/>
                  </a:cubicBezTo>
                  <a:lnTo>
                    <a:pt x="11440" y="1626"/>
                  </a:lnTo>
                  <a:lnTo>
                    <a:pt x="11191" y="1717"/>
                  </a:lnTo>
                  <a:lnTo>
                    <a:pt x="10942" y="1853"/>
                  </a:lnTo>
                  <a:cubicBezTo>
                    <a:pt x="10602" y="2012"/>
                    <a:pt x="10262" y="2193"/>
                    <a:pt x="9945" y="2374"/>
                  </a:cubicBezTo>
                  <a:cubicBezTo>
                    <a:pt x="9628" y="2533"/>
                    <a:pt x="9311" y="2714"/>
                    <a:pt x="8994" y="2940"/>
                  </a:cubicBezTo>
                  <a:cubicBezTo>
                    <a:pt x="7793" y="3711"/>
                    <a:pt x="6683" y="4639"/>
                    <a:pt x="5709" y="5704"/>
                  </a:cubicBezTo>
                  <a:cubicBezTo>
                    <a:pt x="4825" y="6656"/>
                    <a:pt x="4032" y="7698"/>
                    <a:pt x="3353" y="8830"/>
                  </a:cubicBezTo>
                  <a:cubicBezTo>
                    <a:pt x="2764" y="9782"/>
                    <a:pt x="2243" y="10801"/>
                    <a:pt x="1812" y="11866"/>
                  </a:cubicBezTo>
                  <a:cubicBezTo>
                    <a:pt x="1155" y="13384"/>
                    <a:pt x="657" y="14992"/>
                    <a:pt x="317" y="16623"/>
                  </a:cubicBezTo>
                  <a:cubicBezTo>
                    <a:pt x="181" y="17280"/>
                    <a:pt x="68" y="17960"/>
                    <a:pt x="0" y="18639"/>
                  </a:cubicBezTo>
                  <a:lnTo>
                    <a:pt x="1812" y="18798"/>
                  </a:lnTo>
                  <a:cubicBezTo>
                    <a:pt x="1880" y="18186"/>
                    <a:pt x="1971" y="17574"/>
                    <a:pt x="2107" y="16985"/>
                  </a:cubicBezTo>
                  <a:cubicBezTo>
                    <a:pt x="2424" y="15468"/>
                    <a:pt x="2877" y="13973"/>
                    <a:pt x="3489" y="12545"/>
                  </a:cubicBezTo>
                  <a:cubicBezTo>
                    <a:pt x="4327" y="10484"/>
                    <a:pt x="5550" y="8581"/>
                    <a:pt x="7045" y="6905"/>
                  </a:cubicBezTo>
                  <a:cubicBezTo>
                    <a:pt x="7929" y="5976"/>
                    <a:pt x="8926" y="5138"/>
                    <a:pt x="9990" y="4435"/>
                  </a:cubicBezTo>
                  <a:cubicBezTo>
                    <a:pt x="10285" y="4232"/>
                    <a:pt x="10557" y="4096"/>
                    <a:pt x="10851" y="3914"/>
                  </a:cubicBezTo>
                  <a:cubicBezTo>
                    <a:pt x="11123" y="3733"/>
                    <a:pt x="11440" y="3597"/>
                    <a:pt x="11735" y="3461"/>
                  </a:cubicBezTo>
                  <a:cubicBezTo>
                    <a:pt x="12324" y="3167"/>
                    <a:pt x="12935" y="2918"/>
                    <a:pt x="13547" y="2691"/>
                  </a:cubicBezTo>
                  <a:cubicBezTo>
                    <a:pt x="14793" y="2238"/>
                    <a:pt x="16107" y="1966"/>
                    <a:pt x="17421" y="1853"/>
                  </a:cubicBezTo>
                  <a:cubicBezTo>
                    <a:pt x="17831" y="1818"/>
                    <a:pt x="18242" y="1800"/>
                    <a:pt x="18652" y="1800"/>
                  </a:cubicBezTo>
                  <a:cubicBezTo>
                    <a:pt x="19553" y="1800"/>
                    <a:pt x="20452" y="1886"/>
                    <a:pt x="21340" y="2057"/>
                  </a:cubicBezTo>
                  <a:cubicBezTo>
                    <a:pt x="22540" y="2306"/>
                    <a:pt x="23696" y="2714"/>
                    <a:pt x="24783" y="3235"/>
                  </a:cubicBezTo>
                  <a:cubicBezTo>
                    <a:pt x="25757" y="3711"/>
                    <a:pt x="26663" y="4300"/>
                    <a:pt x="27524" y="4934"/>
                  </a:cubicBezTo>
                  <a:cubicBezTo>
                    <a:pt x="28770" y="5908"/>
                    <a:pt x="29903" y="7018"/>
                    <a:pt x="30877" y="8241"/>
                  </a:cubicBezTo>
                  <a:cubicBezTo>
                    <a:pt x="31239" y="8694"/>
                    <a:pt x="31511" y="9034"/>
                    <a:pt x="31670" y="9306"/>
                  </a:cubicBezTo>
                  <a:cubicBezTo>
                    <a:pt x="31851" y="9555"/>
                    <a:pt x="31941" y="9691"/>
                    <a:pt x="31941" y="9691"/>
                  </a:cubicBezTo>
                  <a:lnTo>
                    <a:pt x="33459" y="8694"/>
                  </a:lnTo>
                  <a:lnTo>
                    <a:pt x="33165" y="8264"/>
                  </a:lnTo>
                  <a:cubicBezTo>
                    <a:pt x="32983" y="8015"/>
                    <a:pt x="32689" y="7607"/>
                    <a:pt x="32304" y="7131"/>
                  </a:cubicBezTo>
                  <a:cubicBezTo>
                    <a:pt x="31239" y="5772"/>
                    <a:pt x="29993" y="4571"/>
                    <a:pt x="28634" y="3529"/>
                  </a:cubicBezTo>
                  <a:cubicBezTo>
                    <a:pt x="27683" y="2804"/>
                    <a:pt x="26663" y="2170"/>
                    <a:pt x="25598" y="1626"/>
                  </a:cubicBezTo>
                  <a:cubicBezTo>
                    <a:pt x="24353" y="1038"/>
                    <a:pt x="23039" y="584"/>
                    <a:pt x="21702" y="290"/>
                  </a:cubicBezTo>
                  <a:cubicBezTo>
                    <a:pt x="20685" y="102"/>
                    <a:pt x="19669" y="1"/>
                    <a:pt x="18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2"/>
            <p:cNvSpPr/>
            <p:nvPr/>
          </p:nvSpPr>
          <p:spPr>
            <a:xfrm>
              <a:off x="5997429" y="690318"/>
              <a:ext cx="1202468" cy="685263"/>
            </a:xfrm>
            <a:custGeom>
              <a:avLst/>
              <a:gdLst/>
              <a:ahLst/>
              <a:cxnLst/>
              <a:rect l="l" t="t" r="r" b="b"/>
              <a:pathLst>
                <a:path w="30266" h="17248" extrusionOk="0">
                  <a:moveTo>
                    <a:pt x="16908" y="0"/>
                  </a:moveTo>
                  <a:cubicBezTo>
                    <a:pt x="16498" y="0"/>
                    <a:pt x="16087" y="18"/>
                    <a:pt x="15677" y="53"/>
                  </a:cubicBezTo>
                  <a:cubicBezTo>
                    <a:pt x="14340" y="167"/>
                    <a:pt x="13026" y="461"/>
                    <a:pt x="11780" y="914"/>
                  </a:cubicBezTo>
                  <a:cubicBezTo>
                    <a:pt x="11146" y="1141"/>
                    <a:pt x="10534" y="1390"/>
                    <a:pt x="9945" y="1684"/>
                  </a:cubicBezTo>
                  <a:cubicBezTo>
                    <a:pt x="9673" y="1843"/>
                    <a:pt x="9334" y="1956"/>
                    <a:pt x="9039" y="2138"/>
                  </a:cubicBezTo>
                  <a:cubicBezTo>
                    <a:pt x="8767" y="2296"/>
                    <a:pt x="8473" y="2455"/>
                    <a:pt x="8201" y="2659"/>
                  </a:cubicBezTo>
                  <a:cubicBezTo>
                    <a:pt x="7114" y="3361"/>
                    <a:pt x="6117" y="4199"/>
                    <a:pt x="5233" y="5150"/>
                  </a:cubicBezTo>
                  <a:cubicBezTo>
                    <a:pt x="3716" y="6827"/>
                    <a:pt x="2515" y="8730"/>
                    <a:pt x="1654" y="10814"/>
                  </a:cubicBezTo>
                  <a:cubicBezTo>
                    <a:pt x="1065" y="12241"/>
                    <a:pt x="589" y="13736"/>
                    <a:pt x="272" y="15254"/>
                  </a:cubicBezTo>
                  <a:cubicBezTo>
                    <a:pt x="159" y="15865"/>
                    <a:pt x="46" y="16477"/>
                    <a:pt x="0" y="17089"/>
                  </a:cubicBezTo>
                  <a:lnTo>
                    <a:pt x="1813" y="17247"/>
                  </a:lnTo>
                  <a:cubicBezTo>
                    <a:pt x="1881" y="16704"/>
                    <a:pt x="1971" y="16160"/>
                    <a:pt x="2085" y="15639"/>
                  </a:cubicBezTo>
                  <a:cubicBezTo>
                    <a:pt x="2379" y="14234"/>
                    <a:pt x="2787" y="12853"/>
                    <a:pt x="3353" y="11516"/>
                  </a:cubicBezTo>
                  <a:cubicBezTo>
                    <a:pt x="4123" y="9636"/>
                    <a:pt x="5211" y="7914"/>
                    <a:pt x="6593" y="6419"/>
                  </a:cubicBezTo>
                  <a:cubicBezTo>
                    <a:pt x="7363" y="5558"/>
                    <a:pt x="8246" y="4833"/>
                    <a:pt x="9198" y="4199"/>
                  </a:cubicBezTo>
                  <a:cubicBezTo>
                    <a:pt x="10194" y="3565"/>
                    <a:pt x="11259" y="3044"/>
                    <a:pt x="12369" y="2636"/>
                  </a:cubicBezTo>
                  <a:cubicBezTo>
                    <a:pt x="13502" y="2251"/>
                    <a:pt x="14657" y="1979"/>
                    <a:pt x="15835" y="1888"/>
                  </a:cubicBezTo>
                  <a:cubicBezTo>
                    <a:pt x="16196" y="1852"/>
                    <a:pt x="16560" y="1835"/>
                    <a:pt x="16924" y="1835"/>
                  </a:cubicBezTo>
                  <a:cubicBezTo>
                    <a:pt x="17702" y="1835"/>
                    <a:pt x="18484" y="1915"/>
                    <a:pt x="19256" y="2070"/>
                  </a:cubicBezTo>
                  <a:cubicBezTo>
                    <a:pt x="20298" y="2273"/>
                    <a:pt x="21317" y="2636"/>
                    <a:pt x="22269" y="3112"/>
                  </a:cubicBezTo>
                  <a:cubicBezTo>
                    <a:pt x="23130" y="3519"/>
                    <a:pt x="23945" y="4040"/>
                    <a:pt x="24715" y="4629"/>
                  </a:cubicBezTo>
                  <a:cubicBezTo>
                    <a:pt x="25848" y="5490"/>
                    <a:pt x="26890" y="6510"/>
                    <a:pt x="27773" y="7642"/>
                  </a:cubicBezTo>
                  <a:cubicBezTo>
                    <a:pt x="28113" y="8027"/>
                    <a:pt x="28340" y="8367"/>
                    <a:pt x="28498" y="8594"/>
                  </a:cubicBezTo>
                  <a:lnTo>
                    <a:pt x="28748" y="8956"/>
                  </a:lnTo>
                  <a:lnTo>
                    <a:pt x="30265" y="7937"/>
                  </a:lnTo>
                  <a:lnTo>
                    <a:pt x="29994" y="7552"/>
                  </a:lnTo>
                  <a:cubicBezTo>
                    <a:pt x="29812" y="7302"/>
                    <a:pt x="29563" y="6917"/>
                    <a:pt x="29201" y="6487"/>
                  </a:cubicBezTo>
                  <a:cubicBezTo>
                    <a:pt x="28204" y="5241"/>
                    <a:pt x="27071" y="4131"/>
                    <a:pt x="25825" y="3157"/>
                  </a:cubicBezTo>
                  <a:cubicBezTo>
                    <a:pt x="24964" y="2500"/>
                    <a:pt x="24058" y="1934"/>
                    <a:pt x="23084" y="1458"/>
                  </a:cubicBezTo>
                  <a:cubicBezTo>
                    <a:pt x="21974" y="914"/>
                    <a:pt x="20819" y="529"/>
                    <a:pt x="19618" y="257"/>
                  </a:cubicBezTo>
                  <a:cubicBezTo>
                    <a:pt x="18715" y="86"/>
                    <a:pt x="17812" y="0"/>
                    <a:pt x="16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2"/>
            <p:cNvSpPr/>
            <p:nvPr/>
          </p:nvSpPr>
          <p:spPr>
            <a:xfrm>
              <a:off x="6066718" y="759289"/>
              <a:ext cx="1075571" cy="622688"/>
            </a:xfrm>
            <a:custGeom>
              <a:avLst/>
              <a:gdLst/>
              <a:ahLst/>
              <a:cxnLst/>
              <a:rect l="l" t="t" r="r" b="b"/>
              <a:pathLst>
                <a:path w="27072" h="15673" extrusionOk="0">
                  <a:moveTo>
                    <a:pt x="15058" y="0"/>
                  </a:moveTo>
                  <a:cubicBezTo>
                    <a:pt x="14729" y="0"/>
                    <a:pt x="14399" y="13"/>
                    <a:pt x="14068" y="39"/>
                  </a:cubicBezTo>
                  <a:cubicBezTo>
                    <a:pt x="12891" y="152"/>
                    <a:pt x="11735" y="402"/>
                    <a:pt x="10603" y="809"/>
                  </a:cubicBezTo>
                  <a:cubicBezTo>
                    <a:pt x="9493" y="1217"/>
                    <a:pt x="8405" y="1738"/>
                    <a:pt x="7408" y="2372"/>
                  </a:cubicBezTo>
                  <a:cubicBezTo>
                    <a:pt x="6457" y="3007"/>
                    <a:pt x="5573" y="3754"/>
                    <a:pt x="4781" y="4592"/>
                  </a:cubicBezTo>
                  <a:cubicBezTo>
                    <a:pt x="3399" y="6110"/>
                    <a:pt x="2311" y="7854"/>
                    <a:pt x="1519" y="9735"/>
                  </a:cubicBezTo>
                  <a:cubicBezTo>
                    <a:pt x="975" y="11071"/>
                    <a:pt x="544" y="12453"/>
                    <a:pt x="250" y="13858"/>
                  </a:cubicBezTo>
                  <a:cubicBezTo>
                    <a:pt x="137" y="14379"/>
                    <a:pt x="91" y="14786"/>
                    <a:pt x="46" y="15058"/>
                  </a:cubicBezTo>
                  <a:cubicBezTo>
                    <a:pt x="1" y="15330"/>
                    <a:pt x="1" y="15489"/>
                    <a:pt x="1" y="15489"/>
                  </a:cubicBezTo>
                  <a:lnTo>
                    <a:pt x="1813" y="15670"/>
                  </a:lnTo>
                  <a:cubicBezTo>
                    <a:pt x="1813" y="15672"/>
                    <a:pt x="1813" y="15673"/>
                    <a:pt x="1813" y="15673"/>
                  </a:cubicBezTo>
                  <a:cubicBezTo>
                    <a:pt x="1817" y="15673"/>
                    <a:pt x="1866" y="15156"/>
                    <a:pt x="2040" y="14243"/>
                  </a:cubicBezTo>
                  <a:cubicBezTo>
                    <a:pt x="2311" y="12951"/>
                    <a:pt x="2696" y="11683"/>
                    <a:pt x="3218" y="10482"/>
                  </a:cubicBezTo>
                  <a:cubicBezTo>
                    <a:pt x="3920" y="8783"/>
                    <a:pt x="4894" y="7220"/>
                    <a:pt x="6117" y="5861"/>
                  </a:cubicBezTo>
                  <a:cubicBezTo>
                    <a:pt x="6797" y="5113"/>
                    <a:pt x="7567" y="4479"/>
                    <a:pt x="8405" y="3913"/>
                  </a:cubicBezTo>
                  <a:cubicBezTo>
                    <a:pt x="8632" y="3777"/>
                    <a:pt x="8858" y="3664"/>
                    <a:pt x="9062" y="3528"/>
                  </a:cubicBezTo>
                  <a:cubicBezTo>
                    <a:pt x="9289" y="3392"/>
                    <a:pt x="9515" y="3278"/>
                    <a:pt x="9764" y="3165"/>
                  </a:cubicBezTo>
                  <a:cubicBezTo>
                    <a:pt x="10240" y="2939"/>
                    <a:pt x="10716" y="2735"/>
                    <a:pt x="11214" y="2554"/>
                  </a:cubicBezTo>
                  <a:cubicBezTo>
                    <a:pt x="12188" y="2191"/>
                    <a:pt x="13208" y="1965"/>
                    <a:pt x="14250" y="1874"/>
                  </a:cubicBezTo>
                  <a:cubicBezTo>
                    <a:pt x="14534" y="1854"/>
                    <a:pt x="14818" y="1844"/>
                    <a:pt x="15101" y="1844"/>
                  </a:cubicBezTo>
                  <a:cubicBezTo>
                    <a:pt x="15790" y="1844"/>
                    <a:pt x="16475" y="1904"/>
                    <a:pt x="17149" y="2033"/>
                  </a:cubicBezTo>
                  <a:cubicBezTo>
                    <a:pt x="18055" y="2236"/>
                    <a:pt x="18939" y="2531"/>
                    <a:pt x="19755" y="2939"/>
                  </a:cubicBezTo>
                  <a:cubicBezTo>
                    <a:pt x="20525" y="3301"/>
                    <a:pt x="21250" y="3754"/>
                    <a:pt x="21907" y="4275"/>
                  </a:cubicBezTo>
                  <a:cubicBezTo>
                    <a:pt x="22926" y="5068"/>
                    <a:pt x="23855" y="5974"/>
                    <a:pt x="24670" y="6994"/>
                  </a:cubicBezTo>
                  <a:cubicBezTo>
                    <a:pt x="24965" y="7356"/>
                    <a:pt x="25191" y="7651"/>
                    <a:pt x="25327" y="7854"/>
                  </a:cubicBezTo>
                  <a:lnTo>
                    <a:pt x="25554" y="8172"/>
                  </a:lnTo>
                  <a:lnTo>
                    <a:pt x="27072" y="7152"/>
                  </a:lnTo>
                  <a:lnTo>
                    <a:pt x="26822" y="6790"/>
                  </a:lnTo>
                  <a:cubicBezTo>
                    <a:pt x="26664" y="6563"/>
                    <a:pt x="26437" y="6246"/>
                    <a:pt x="26097" y="5838"/>
                  </a:cubicBezTo>
                  <a:cubicBezTo>
                    <a:pt x="25191" y="4706"/>
                    <a:pt x="24172" y="3686"/>
                    <a:pt x="23017" y="2803"/>
                  </a:cubicBezTo>
                  <a:cubicBezTo>
                    <a:pt x="22246" y="2214"/>
                    <a:pt x="21431" y="1715"/>
                    <a:pt x="20570" y="1285"/>
                  </a:cubicBezTo>
                  <a:cubicBezTo>
                    <a:pt x="19596" y="809"/>
                    <a:pt x="18577" y="447"/>
                    <a:pt x="17512" y="243"/>
                  </a:cubicBezTo>
                  <a:cubicBezTo>
                    <a:pt x="16703" y="81"/>
                    <a:pt x="15882" y="0"/>
                    <a:pt x="15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6135133" y="828539"/>
              <a:ext cx="949547" cy="559398"/>
            </a:xfrm>
            <a:custGeom>
              <a:avLst/>
              <a:gdLst/>
              <a:ahLst/>
              <a:cxnLst/>
              <a:rect l="l" t="t" r="r" b="b"/>
              <a:pathLst>
                <a:path w="23900" h="14080" extrusionOk="0">
                  <a:moveTo>
                    <a:pt x="13392" y="0"/>
                  </a:moveTo>
                  <a:cubicBezTo>
                    <a:pt x="13098" y="0"/>
                    <a:pt x="12803" y="13"/>
                    <a:pt x="12505" y="40"/>
                  </a:cubicBezTo>
                  <a:cubicBezTo>
                    <a:pt x="11463" y="131"/>
                    <a:pt x="10444" y="358"/>
                    <a:pt x="9470" y="720"/>
                  </a:cubicBezTo>
                  <a:cubicBezTo>
                    <a:pt x="8971" y="901"/>
                    <a:pt x="8473" y="1105"/>
                    <a:pt x="7997" y="1354"/>
                  </a:cubicBezTo>
                  <a:cubicBezTo>
                    <a:pt x="7748" y="1468"/>
                    <a:pt x="7521" y="1581"/>
                    <a:pt x="7295" y="1717"/>
                  </a:cubicBezTo>
                  <a:cubicBezTo>
                    <a:pt x="7068" y="1830"/>
                    <a:pt x="6842" y="1966"/>
                    <a:pt x="6638" y="2102"/>
                  </a:cubicBezTo>
                  <a:cubicBezTo>
                    <a:pt x="5800" y="2668"/>
                    <a:pt x="5007" y="3325"/>
                    <a:pt x="4327" y="4050"/>
                  </a:cubicBezTo>
                  <a:cubicBezTo>
                    <a:pt x="3104" y="5409"/>
                    <a:pt x="2107" y="6995"/>
                    <a:pt x="1405" y="8694"/>
                  </a:cubicBezTo>
                  <a:cubicBezTo>
                    <a:pt x="884" y="9917"/>
                    <a:pt x="499" y="11186"/>
                    <a:pt x="227" y="12477"/>
                  </a:cubicBezTo>
                  <a:cubicBezTo>
                    <a:pt x="136" y="12953"/>
                    <a:pt x="46" y="13428"/>
                    <a:pt x="0" y="13904"/>
                  </a:cubicBezTo>
                  <a:lnTo>
                    <a:pt x="1830" y="14062"/>
                  </a:lnTo>
                  <a:lnTo>
                    <a:pt x="1830" y="14062"/>
                  </a:lnTo>
                  <a:cubicBezTo>
                    <a:pt x="1835" y="13973"/>
                    <a:pt x="1889" y="13534"/>
                    <a:pt x="2017" y="12862"/>
                  </a:cubicBezTo>
                  <a:cubicBezTo>
                    <a:pt x="2266" y="11662"/>
                    <a:pt x="2628" y="10506"/>
                    <a:pt x="3104" y="9396"/>
                  </a:cubicBezTo>
                  <a:cubicBezTo>
                    <a:pt x="3716" y="7901"/>
                    <a:pt x="4576" y="6497"/>
                    <a:pt x="5664" y="5296"/>
                  </a:cubicBezTo>
                  <a:cubicBezTo>
                    <a:pt x="6253" y="4662"/>
                    <a:pt x="6910" y="4118"/>
                    <a:pt x="7635" y="3642"/>
                  </a:cubicBezTo>
                  <a:cubicBezTo>
                    <a:pt x="7816" y="3506"/>
                    <a:pt x="8020" y="3416"/>
                    <a:pt x="8201" y="3302"/>
                  </a:cubicBezTo>
                  <a:cubicBezTo>
                    <a:pt x="8382" y="3189"/>
                    <a:pt x="8586" y="3099"/>
                    <a:pt x="8790" y="2985"/>
                  </a:cubicBezTo>
                  <a:lnTo>
                    <a:pt x="8948" y="2917"/>
                  </a:lnTo>
                  <a:lnTo>
                    <a:pt x="9107" y="2849"/>
                  </a:lnTo>
                  <a:lnTo>
                    <a:pt x="9424" y="2713"/>
                  </a:lnTo>
                  <a:cubicBezTo>
                    <a:pt x="9651" y="2600"/>
                    <a:pt x="9855" y="2532"/>
                    <a:pt x="10081" y="2464"/>
                  </a:cubicBezTo>
                  <a:cubicBezTo>
                    <a:pt x="10919" y="2147"/>
                    <a:pt x="11780" y="1943"/>
                    <a:pt x="12664" y="1875"/>
                  </a:cubicBezTo>
                  <a:cubicBezTo>
                    <a:pt x="12908" y="1855"/>
                    <a:pt x="13153" y="1845"/>
                    <a:pt x="13397" y="1845"/>
                  </a:cubicBezTo>
                  <a:cubicBezTo>
                    <a:pt x="13966" y="1845"/>
                    <a:pt x="14533" y="1900"/>
                    <a:pt x="15088" y="2011"/>
                  </a:cubicBezTo>
                  <a:cubicBezTo>
                    <a:pt x="15835" y="2170"/>
                    <a:pt x="16583" y="2419"/>
                    <a:pt x="17285" y="2759"/>
                  </a:cubicBezTo>
                  <a:cubicBezTo>
                    <a:pt x="17919" y="3076"/>
                    <a:pt x="18554" y="3461"/>
                    <a:pt x="19120" y="3914"/>
                  </a:cubicBezTo>
                  <a:cubicBezTo>
                    <a:pt x="20049" y="4616"/>
                    <a:pt x="20864" y="5432"/>
                    <a:pt x="21589" y="6338"/>
                  </a:cubicBezTo>
                  <a:cubicBezTo>
                    <a:pt x="21861" y="6678"/>
                    <a:pt x="22065" y="6927"/>
                    <a:pt x="22178" y="7108"/>
                  </a:cubicBezTo>
                  <a:lnTo>
                    <a:pt x="22382" y="7403"/>
                  </a:lnTo>
                  <a:lnTo>
                    <a:pt x="23900" y="6383"/>
                  </a:lnTo>
                  <a:cubicBezTo>
                    <a:pt x="23900" y="6383"/>
                    <a:pt x="23832" y="6270"/>
                    <a:pt x="23696" y="6066"/>
                  </a:cubicBezTo>
                  <a:cubicBezTo>
                    <a:pt x="23537" y="5862"/>
                    <a:pt x="23333" y="5568"/>
                    <a:pt x="23039" y="5183"/>
                  </a:cubicBezTo>
                  <a:cubicBezTo>
                    <a:pt x="22223" y="4163"/>
                    <a:pt x="21272" y="3257"/>
                    <a:pt x="20253" y="2464"/>
                  </a:cubicBezTo>
                  <a:cubicBezTo>
                    <a:pt x="19573" y="1943"/>
                    <a:pt x="18848" y="1490"/>
                    <a:pt x="18100" y="1105"/>
                  </a:cubicBezTo>
                  <a:cubicBezTo>
                    <a:pt x="17262" y="697"/>
                    <a:pt x="16356" y="403"/>
                    <a:pt x="15450" y="199"/>
                  </a:cubicBezTo>
                  <a:cubicBezTo>
                    <a:pt x="14767" y="72"/>
                    <a:pt x="14083" y="0"/>
                    <a:pt x="13392" y="0"/>
                  </a:cubicBezTo>
                  <a:close/>
                  <a:moveTo>
                    <a:pt x="1830" y="14062"/>
                  </a:moveTo>
                  <a:cubicBezTo>
                    <a:pt x="1830" y="14074"/>
                    <a:pt x="1830" y="14079"/>
                    <a:pt x="1831" y="14079"/>
                  </a:cubicBezTo>
                  <a:cubicBezTo>
                    <a:pt x="1832" y="14079"/>
                    <a:pt x="1833" y="14074"/>
                    <a:pt x="1835" y="14063"/>
                  </a:cubicBezTo>
                  <a:lnTo>
                    <a:pt x="1830" y="140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2"/>
            <p:cNvSpPr/>
            <p:nvPr/>
          </p:nvSpPr>
          <p:spPr>
            <a:xfrm>
              <a:off x="6204422" y="898503"/>
              <a:ext cx="822649" cy="495513"/>
            </a:xfrm>
            <a:custGeom>
              <a:avLst/>
              <a:gdLst/>
              <a:ahLst/>
              <a:cxnLst/>
              <a:rect l="l" t="t" r="r" b="b"/>
              <a:pathLst>
                <a:path w="20706" h="12472" extrusionOk="0">
                  <a:moveTo>
                    <a:pt x="1" y="12279"/>
                  </a:moveTo>
                  <a:cubicBezTo>
                    <a:pt x="1" y="12287"/>
                    <a:pt x="1" y="12291"/>
                    <a:pt x="1" y="12291"/>
                  </a:cubicBezTo>
                  <a:cubicBezTo>
                    <a:pt x="2" y="12291"/>
                    <a:pt x="2" y="12287"/>
                    <a:pt x="3" y="12279"/>
                  </a:cubicBezTo>
                  <a:lnTo>
                    <a:pt x="3" y="12279"/>
                  </a:lnTo>
                  <a:lnTo>
                    <a:pt x="1" y="12279"/>
                  </a:lnTo>
                  <a:close/>
                  <a:moveTo>
                    <a:pt x="11759" y="0"/>
                  </a:moveTo>
                  <a:cubicBezTo>
                    <a:pt x="11479" y="0"/>
                    <a:pt x="11199" y="15"/>
                    <a:pt x="10920" y="46"/>
                  </a:cubicBezTo>
                  <a:cubicBezTo>
                    <a:pt x="10014" y="114"/>
                    <a:pt x="9153" y="318"/>
                    <a:pt x="8315" y="635"/>
                  </a:cubicBezTo>
                  <a:cubicBezTo>
                    <a:pt x="8088" y="703"/>
                    <a:pt x="7861" y="771"/>
                    <a:pt x="7658" y="884"/>
                  </a:cubicBezTo>
                  <a:lnTo>
                    <a:pt x="7318" y="1020"/>
                  </a:lnTo>
                  <a:lnTo>
                    <a:pt x="7159" y="1088"/>
                  </a:lnTo>
                  <a:lnTo>
                    <a:pt x="7001" y="1156"/>
                  </a:lnTo>
                  <a:cubicBezTo>
                    <a:pt x="6819" y="1270"/>
                    <a:pt x="6615" y="1360"/>
                    <a:pt x="6412" y="1473"/>
                  </a:cubicBezTo>
                  <a:cubicBezTo>
                    <a:pt x="6230" y="1587"/>
                    <a:pt x="6027" y="1700"/>
                    <a:pt x="5845" y="1813"/>
                  </a:cubicBezTo>
                  <a:cubicBezTo>
                    <a:pt x="5120" y="2289"/>
                    <a:pt x="4463" y="2855"/>
                    <a:pt x="3874" y="3490"/>
                  </a:cubicBezTo>
                  <a:cubicBezTo>
                    <a:pt x="2787" y="4690"/>
                    <a:pt x="1904" y="6072"/>
                    <a:pt x="1269" y="7590"/>
                  </a:cubicBezTo>
                  <a:cubicBezTo>
                    <a:pt x="794" y="8700"/>
                    <a:pt x="454" y="9855"/>
                    <a:pt x="205" y="11056"/>
                  </a:cubicBezTo>
                  <a:cubicBezTo>
                    <a:pt x="54" y="11772"/>
                    <a:pt x="13" y="12206"/>
                    <a:pt x="3" y="12279"/>
                  </a:cubicBezTo>
                  <a:lnTo>
                    <a:pt x="3" y="12279"/>
                  </a:lnTo>
                  <a:lnTo>
                    <a:pt x="1830" y="12437"/>
                  </a:lnTo>
                  <a:lnTo>
                    <a:pt x="1830" y="12437"/>
                  </a:lnTo>
                  <a:cubicBezTo>
                    <a:pt x="1838" y="12328"/>
                    <a:pt x="1882" y="11964"/>
                    <a:pt x="1994" y="11418"/>
                  </a:cubicBezTo>
                  <a:cubicBezTo>
                    <a:pt x="2221" y="10354"/>
                    <a:pt x="2538" y="9312"/>
                    <a:pt x="2968" y="8315"/>
                  </a:cubicBezTo>
                  <a:cubicBezTo>
                    <a:pt x="3512" y="7001"/>
                    <a:pt x="4260" y="5778"/>
                    <a:pt x="5211" y="4736"/>
                  </a:cubicBezTo>
                  <a:cubicBezTo>
                    <a:pt x="5687" y="4192"/>
                    <a:pt x="6253" y="3739"/>
                    <a:pt x="6842" y="3331"/>
                  </a:cubicBezTo>
                  <a:cubicBezTo>
                    <a:pt x="7001" y="3240"/>
                    <a:pt x="7159" y="3150"/>
                    <a:pt x="7318" y="3059"/>
                  </a:cubicBezTo>
                  <a:cubicBezTo>
                    <a:pt x="7476" y="2946"/>
                    <a:pt x="7635" y="2878"/>
                    <a:pt x="7793" y="2810"/>
                  </a:cubicBezTo>
                  <a:lnTo>
                    <a:pt x="7929" y="2742"/>
                  </a:lnTo>
                  <a:lnTo>
                    <a:pt x="8065" y="2674"/>
                  </a:lnTo>
                  <a:lnTo>
                    <a:pt x="8360" y="2561"/>
                  </a:lnTo>
                  <a:cubicBezTo>
                    <a:pt x="8541" y="2470"/>
                    <a:pt x="8722" y="2402"/>
                    <a:pt x="8926" y="2334"/>
                  </a:cubicBezTo>
                  <a:cubicBezTo>
                    <a:pt x="9606" y="2085"/>
                    <a:pt x="10331" y="1927"/>
                    <a:pt x="11078" y="1836"/>
                  </a:cubicBezTo>
                  <a:cubicBezTo>
                    <a:pt x="11242" y="1824"/>
                    <a:pt x="11407" y="1819"/>
                    <a:pt x="11574" y="1819"/>
                  </a:cubicBezTo>
                  <a:cubicBezTo>
                    <a:pt x="12050" y="1819"/>
                    <a:pt x="12533" y="1865"/>
                    <a:pt x="13004" y="1949"/>
                  </a:cubicBezTo>
                  <a:cubicBezTo>
                    <a:pt x="13615" y="2085"/>
                    <a:pt x="14204" y="2289"/>
                    <a:pt x="14748" y="2561"/>
                  </a:cubicBezTo>
                  <a:cubicBezTo>
                    <a:pt x="15314" y="2833"/>
                    <a:pt x="15835" y="3172"/>
                    <a:pt x="16311" y="3535"/>
                  </a:cubicBezTo>
                  <a:cubicBezTo>
                    <a:pt x="17127" y="4169"/>
                    <a:pt x="17852" y="4871"/>
                    <a:pt x="18486" y="5664"/>
                  </a:cubicBezTo>
                  <a:cubicBezTo>
                    <a:pt x="18735" y="5959"/>
                    <a:pt x="18894" y="6208"/>
                    <a:pt x="19007" y="6367"/>
                  </a:cubicBezTo>
                  <a:lnTo>
                    <a:pt x="19188" y="6616"/>
                  </a:lnTo>
                  <a:lnTo>
                    <a:pt x="20706" y="5574"/>
                  </a:lnTo>
                  <a:lnTo>
                    <a:pt x="20525" y="5302"/>
                  </a:lnTo>
                  <a:cubicBezTo>
                    <a:pt x="20389" y="5121"/>
                    <a:pt x="20208" y="4849"/>
                    <a:pt x="19913" y="4509"/>
                  </a:cubicBezTo>
                  <a:cubicBezTo>
                    <a:pt x="19188" y="3603"/>
                    <a:pt x="18350" y="2787"/>
                    <a:pt x="17444" y="2085"/>
                  </a:cubicBezTo>
                  <a:cubicBezTo>
                    <a:pt x="16855" y="1632"/>
                    <a:pt x="16221" y="1247"/>
                    <a:pt x="15564" y="930"/>
                  </a:cubicBezTo>
                  <a:cubicBezTo>
                    <a:pt x="14861" y="590"/>
                    <a:pt x="14136" y="341"/>
                    <a:pt x="13366" y="160"/>
                  </a:cubicBezTo>
                  <a:cubicBezTo>
                    <a:pt x="12831" y="55"/>
                    <a:pt x="12295" y="0"/>
                    <a:pt x="11759" y="0"/>
                  </a:cubicBezTo>
                  <a:close/>
                  <a:moveTo>
                    <a:pt x="1830" y="12437"/>
                  </a:moveTo>
                  <a:cubicBezTo>
                    <a:pt x="1828" y="12460"/>
                    <a:pt x="1828" y="12472"/>
                    <a:pt x="1829" y="12472"/>
                  </a:cubicBezTo>
                  <a:cubicBezTo>
                    <a:pt x="1830" y="12472"/>
                    <a:pt x="1832" y="12460"/>
                    <a:pt x="1836" y="12438"/>
                  </a:cubicBezTo>
                  <a:lnTo>
                    <a:pt x="1830" y="12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2"/>
            <p:cNvSpPr/>
            <p:nvPr/>
          </p:nvSpPr>
          <p:spPr>
            <a:xfrm>
              <a:off x="6638234" y="657303"/>
              <a:ext cx="674178" cy="504055"/>
            </a:xfrm>
            <a:custGeom>
              <a:avLst/>
              <a:gdLst/>
              <a:ahLst/>
              <a:cxnLst/>
              <a:rect l="l" t="t" r="r" b="b"/>
              <a:pathLst>
                <a:path w="16969" h="12687" extrusionOk="0">
                  <a:moveTo>
                    <a:pt x="9832" y="1"/>
                  </a:moveTo>
                  <a:cubicBezTo>
                    <a:pt x="8858" y="409"/>
                    <a:pt x="8065" y="1134"/>
                    <a:pt x="7567" y="2040"/>
                  </a:cubicBezTo>
                  <a:cubicBezTo>
                    <a:pt x="7567" y="2040"/>
                    <a:pt x="6311" y="880"/>
                    <a:pt x="4622" y="880"/>
                  </a:cubicBezTo>
                  <a:cubicBezTo>
                    <a:pt x="3715" y="880"/>
                    <a:pt x="2683" y="1214"/>
                    <a:pt x="1654" y="2244"/>
                  </a:cubicBezTo>
                  <a:cubicBezTo>
                    <a:pt x="1" y="3897"/>
                    <a:pt x="91" y="6185"/>
                    <a:pt x="499" y="7907"/>
                  </a:cubicBezTo>
                  <a:cubicBezTo>
                    <a:pt x="588" y="7903"/>
                    <a:pt x="678" y="7901"/>
                    <a:pt x="769" y="7901"/>
                  </a:cubicBezTo>
                  <a:cubicBezTo>
                    <a:pt x="1206" y="7901"/>
                    <a:pt x="1653" y="7945"/>
                    <a:pt x="2085" y="8020"/>
                  </a:cubicBezTo>
                  <a:cubicBezTo>
                    <a:pt x="2696" y="8156"/>
                    <a:pt x="3285" y="8360"/>
                    <a:pt x="3852" y="8632"/>
                  </a:cubicBezTo>
                  <a:cubicBezTo>
                    <a:pt x="4395" y="8904"/>
                    <a:pt x="4939" y="9243"/>
                    <a:pt x="5415" y="9606"/>
                  </a:cubicBezTo>
                  <a:cubicBezTo>
                    <a:pt x="6230" y="10240"/>
                    <a:pt x="6955" y="10965"/>
                    <a:pt x="7590" y="11758"/>
                  </a:cubicBezTo>
                  <a:cubicBezTo>
                    <a:pt x="7816" y="12030"/>
                    <a:pt x="7997" y="12279"/>
                    <a:pt x="8111" y="12438"/>
                  </a:cubicBezTo>
                  <a:lnTo>
                    <a:pt x="8269" y="12687"/>
                  </a:lnTo>
                  <a:lnTo>
                    <a:pt x="9810" y="11667"/>
                  </a:lnTo>
                  <a:lnTo>
                    <a:pt x="11169" y="10761"/>
                  </a:lnTo>
                  <a:lnTo>
                    <a:pt x="11237" y="10716"/>
                  </a:lnTo>
                  <a:lnTo>
                    <a:pt x="11259" y="10716"/>
                  </a:lnTo>
                  <a:lnTo>
                    <a:pt x="12709" y="9742"/>
                  </a:lnTo>
                  <a:lnTo>
                    <a:pt x="14136" y="8768"/>
                  </a:lnTo>
                  <a:lnTo>
                    <a:pt x="15428" y="7907"/>
                  </a:lnTo>
                  <a:lnTo>
                    <a:pt x="16968" y="6888"/>
                  </a:lnTo>
                  <a:lnTo>
                    <a:pt x="16651" y="6434"/>
                  </a:lnTo>
                  <a:cubicBezTo>
                    <a:pt x="16447" y="6163"/>
                    <a:pt x="16130" y="5710"/>
                    <a:pt x="15722" y="5211"/>
                  </a:cubicBezTo>
                  <a:cubicBezTo>
                    <a:pt x="14544" y="3761"/>
                    <a:pt x="13230" y="2447"/>
                    <a:pt x="11758" y="1315"/>
                  </a:cubicBezTo>
                  <a:cubicBezTo>
                    <a:pt x="11123" y="839"/>
                    <a:pt x="10489" y="409"/>
                    <a:pt x="9832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2"/>
            <p:cNvSpPr/>
            <p:nvPr/>
          </p:nvSpPr>
          <p:spPr>
            <a:xfrm>
              <a:off x="5650904" y="1026752"/>
              <a:ext cx="913591" cy="572072"/>
            </a:xfrm>
            <a:custGeom>
              <a:avLst/>
              <a:gdLst/>
              <a:ahLst/>
              <a:cxnLst/>
              <a:rect l="l" t="t" r="r" b="b"/>
              <a:pathLst>
                <a:path w="22995" h="14399" extrusionOk="0">
                  <a:moveTo>
                    <a:pt x="12123" y="0"/>
                  </a:moveTo>
                  <a:cubicBezTo>
                    <a:pt x="12005" y="0"/>
                    <a:pt x="11883" y="4"/>
                    <a:pt x="11758" y="12"/>
                  </a:cubicBezTo>
                  <a:cubicBezTo>
                    <a:pt x="7363" y="284"/>
                    <a:pt x="7839" y="4520"/>
                    <a:pt x="7839" y="4520"/>
                  </a:cubicBezTo>
                  <a:cubicBezTo>
                    <a:pt x="7375" y="3042"/>
                    <a:pt x="6172" y="2288"/>
                    <a:pt x="4988" y="2288"/>
                  </a:cubicBezTo>
                  <a:cubicBezTo>
                    <a:pt x="3978" y="2288"/>
                    <a:pt x="2981" y="2838"/>
                    <a:pt x="2470" y="3954"/>
                  </a:cubicBezTo>
                  <a:cubicBezTo>
                    <a:pt x="1247" y="6650"/>
                    <a:pt x="3716" y="8032"/>
                    <a:pt x="3716" y="8032"/>
                  </a:cubicBezTo>
                  <a:cubicBezTo>
                    <a:pt x="3716" y="8032"/>
                    <a:pt x="1" y="9867"/>
                    <a:pt x="2108" y="12268"/>
                  </a:cubicBezTo>
                  <a:cubicBezTo>
                    <a:pt x="2633" y="12863"/>
                    <a:pt x="3198" y="13077"/>
                    <a:pt x="3738" y="13077"/>
                  </a:cubicBezTo>
                  <a:cubicBezTo>
                    <a:pt x="5109" y="13077"/>
                    <a:pt x="6321" y="11702"/>
                    <a:pt x="6321" y="11702"/>
                  </a:cubicBezTo>
                  <a:lnTo>
                    <a:pt x="6321" y="11702"/>
                  </a:lnTo>
                  <a:cubicBezTo>
                    <a:pt x="6321" y="11702"/>
                    <a:pt x="5982" y="14057"/>
                    <a:pt x="8677" y="14171"/>
                  </a:cubicBezTo>
                  <a:cubicBezTo>
                    <a:pt x="8716" y="14172"/>
                    <a:pt x="8754" y="14173"/>
                    <a:pt x="8792" y="14173"/>
                  </a:cubicBezTo>
                  <a:cubicBezTo>
                    <a:pt x="10920" y="14173"/>
                    <a:pt x="11554" y="11702"/>
                    <a:pt x="11554" y="11702"/>
                  </a:cubicBezTo>
                  <a:cubicBezTo>
                    <a:pt x="11554" y="11702"/>
                    <a:pt x="11974" y="14399"/>
                    <a:pt x="14474" y="14399"/>
                  </a:cubicBezTo>
                  <a:cubicBezTo>
                    <a:pt x="14505" y="14399"/>
                    <a:pt x="14536" y="14398"/>
                    <a:pt x="14567" y="14397"/>
                  </a:cubicBezTo>
                  <a:cubicBezTo>
                    <a:pt x="16923" y="14352"/>
                    <a:pt x="17263" y="11407"/>
                    <a:pt x="17263" y="11407"/>
                  </a:cubicBezTo>
                  <a:cubicBezTo>
                    <a:pt x="17263" y="11407"/>
                    <a:pt x="17795" y="12878"/>
                    <a:pt x="19092" y="12878"/>
                  </a:cubicBezTo>
                  <a:cubicBezTo>
                    <a:pt x="19444" y="12878"/>
                    <a:pt x="19852" y="12770"/>
                    <a:pt x="20321" y="12494"/>
                  </a:cubicBezTo>
                  <a:cubicBezTo>
                    <a:pt x="22020" y="11498"/>
                    <a:pt x="20706" y="9096"/>
                    <a:pt x="20706" y="9096"/>
                  </a:cubicBezTo>
                  <a:cubicBezTo>
                    <a:pt x="22994" y="7896"/>
                    <a:pt x="22609" y="4747"/>
                    <a:pt x="20661" y="3569"/>
                  </a:cubicBezTo>
                  <a:cubicBezTo>
                    <a:pt x="19991" y="3153"/>
                    <a:pt x="19363" y="3000"/>
                    <a:pt x="18802" y="3000"/>
                  </a:cubicBezTo>
                  <a:cubicBezTo>
                    <a:pt x="17257" y="3000"/>
                    <a:pt x="16221" y="4158"/>
                    <a:pt x="16221" y="4158"/>
                  </a:cubicBezTo>
                  <a:cubicBezTo>
                    <a:pt x="16221" y="4158"/>
                    <a:pt x="15965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5650904" y="1158616"/>
              <a:ext cx="913591" cy="441082"/>
            </a:xfrm>
            <a:custGeom>
              <a:avLst/>
              <a:gdLst/>
              <a:ahLst/>
              <a:cxnLst/>
              <a:rect l="l" t="t" r="r" b="b"/>
              <a:pathLst>
                <a:path w="22995" h="11102" extrusionOk="0">
                  <a:moveTo>
                    <a:pt x="20208" y="1"/>
                  </a:moveTo>
                  <a:cubicBezTo>
                    <a:pt x="22632" y="2674"/>
                    <a:pt x="20253" y="5664"/>
                    <a:pt x="18984" y="6140"/>
                  </a:cubicBezTo>
                  <a:cubicBezTo>
                    <a:pt x="18820" y="6200"/>
                    <a:pt x="18658" y="6227"/>
                    <a:pt x="18500" y="6227"/>
                  </a:cubicBezTo>
                  <a:cubicBezTo>
                    <a:pt x="17418" y="6227"/>
                    <a:pt x="16538" y="4985"/>
                    <a:pt x="16538" y="4985"/>
                  </a:cubicBezTo>
                  <a:lnTo>
                    <a:pt x="16538" y="4985"/>
                  </a:lnTo>
                  <a:cubicBezTo>
                    <a:pt x="16538" y="4985"/>
                    <a:pt x="16878" y="8269"/>
                    <a:pt x="14748" y="8541"/>
                  </a:cubicBezTo>
                  <a:cubicBezTo>
                    <a:pt x="14654" y="8552"/>
                    <a:pt x="14562" y="8557"/>
                    <a:pt x="14472" y="8557"/>
                  </a:cubicBezTo>
                  <a:cubicBezTo>
                    <a:pt x="12504" y="8557"/>
                    <a:pt x="11758" y="6049"/>
                    <a:pt x="11758" y="6049"/>
                  </a:cubicBezTo>
                  <a:cubicBezTo>
                    <a:pt x="11758" y="6049"/>
                    <a:pt x="10428" y="8317"/>
                    <a:pt x="9329" y="8317"/>
                  </a:cubicBezTo>
                  <a:cubicBezTo>
                    <a:pt x="9308" y="8317"/>
                    <a:pt x="9287" y="8316"/>
                    <a:pt x="9266" y="8315"/>
                  </a:cubicBezTo>
                  <a:cubicBezTo>
                    <a:pt x="8179" y="8247"/>
                    <a:pt x="7137" y="5732"/>
                    <a:pt x="7137" y="5732"/>
                  </a:cubicBezTo>
                  <a:cubicBezTo>
                    <a:pt x="7137" y="5732"/>
                    <a:pt x="5964" y="7313"/>
                    <a:pt x="4768" y="7313"/>
                  </a:cubicBezTo>
                  <a:cubicBezTo>
                    <a:pt x="4613" y="7313"/>
                    <a:pt x="4458" y="7287"/>
                    <a:pt x="4305" y="7227"/>
                  </a:cubicBezTo>
                  <a:cubicBezTo>
                    <a:pt x="2991" y="6706"/>
                    <a:pt x="3716" y="4736"/>
                    <a:pt x="3716" y="4735"/>
                  </a:cubicBezTo>
                  <a:lnTo>
                    <a:pt x="3716" y="4735"/>
                  </a:lnTo>
                  <a:cubicBezTo>
                    <a:pt x="3716" y="4736"/>
                    <a:pt x="1" y="6548"/>
                    <a:pt x="2108" y="8949"/>
                  </a:cubicBezTo>
                  <a:cubicBezTo>
                    <a:pt x="2634" y="9552"/>
                    <a:pt x="3199" y="9768"/>
                    <a:pt x="3741" y="9768"/>
                  </a:cubicBezTo>
                  <a:cubicBezTo>
                    <a:pt x="5110" y="9768"/>
                    <a:pt x="6321" y="8383"/>
                    <a:pt x="6321" y="8383"/>
                  </a:cubicBezTo>
                  <a:lnTo>
                    <a:pt x="6321" y="8383"/>
                  </a:lnTo>
                  <a:cubicBezTo>
                    <a:pt x="6321" y="8383"/>
                    <a:pt x="5982" y="10738"/>
                    <a:pt x="8677" y="10874"/>
                  </a:cubicBezTo>
                  <a:cubicBezTo>
                    <a:pt x="8715" y="10876"/>
                    <a:pt x="8753" y="10877"/>
                    <a:pt x="8791" y="10877"/>
                  </a:cubicBezTo>
                  <a:cubicBezTo>
                    <a:pt x="10920" y="10877"/>
                    <a:pt x="11554" y="8383"/>
                    <a:pt x="11554" y="8383"/>
                  </a:cubicBezTo>
                  <a:cubicBezTo>
                    <a:pt x="11554" y="8383"/>
                    <a:pt x="11978" y="11101"/>
                    <a:pt x="14504" y="11101"/>
                  </a:cubicBezTo>
                  <a:cubicBezTo>
                    <a:pt x="14525" y="11101"/>
                    <a:pt x="14546" y="11101"/>
                    <a:pt x="14567" y="11101"/>
                  </a:cubicBezTo>
                  <a:cubicBezTo>
                    <a:pt x="16923" y="11056"/>
                    <a:pt x="17263" y="8088"/>
                    <a:pt x="17263" y="8088"/>
                  </a:cubicBezTo>
                  <a:cubicBezTo>
                    <a:pt x="17263" y="8088"/>
                    <a:pt x="17797" y="9579"/>
                    <a:pt x="19100" y="9579"/>
                  </a:cubicBezTo>
                  <a:cubicBezTo>
                    <a:pt x="19450" y="9579"/>
                    <a:pt x="19855" y="9472"/>
                    <a:pt x="20321" y="9198"/>
                  </a:cubicBezTo>
                  <a:cubicBezTo>
                    <a:pt x="22020" y="8201"/>
                    <a:pt x="20706" y="5800"/>
                    <a:pt x="20706" y="5800"/>
                  </a:cubicBezTo>
                  <a:cubicBezTo>
                    <a:pt x="22994" y="4599"/>
                    <a:pt x="22609" y="1451"/>
                    <a:pt x="20661" y="250"/>
                  </a:cubicBezTo>
                  <a:cubicBezTo>
                    <a:pt x="20525" y="159"/>
                    <a:pt x="20366" y="91"/>
                    <a:pt x="20208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2"/>
            <p:cNvSpPr/>
            <p:nvPr/>
          </p:nvSpPr>
          <p:spPr>
            <a:xfrm>
              <a:off x="6655358" y="685630"/>
              <a:ext cx="910850" cy="571198"/>
            </a:xfrm>
            <a:custGeom>
              <a:avLst/>
              <a:gdLst/>
              <a:ahLst/>
              <a:cxnLst/>
              <a:rect l="l" t="t" r="r" b="b"/>
              <a:pathLst>
                <a:path w="22926" h="14377" extrusionOk="0">
                  <a:moveTo>
                    <a:pt x="12079" y="1"/>
                  </a:moveTo>
                  <a:cubicBezTo>
                    <a:pt x="11960" y="1"/>
                    <a:pt x="11838" y="5"/>
                    <a:pt x="11712" y="13"/>
                  </a:cubicBezTo>
                  <a:cubicBezTo>
                    <a:pt x="7340" y="285"/>
                    <a:pt x="7815" y="4498"/>
                    <a:pt x="7815" y="4498"/>
                  </a:cubicBezTo>
                  <a:cubicBezTo>
                    <a:pt x="7351" y="3032"/>
                    <a:pt x="6149" y="2277"/>
                    <a:pt x="4965" y="2277"/>
                  </a:cubicBezTo>
                  <a:cubicBezTo>
                    <a:pt x="3955" y="2277"/>
                    <a:pt x="2958" y="2828"/>
                    <a:pt x="2447" y="3955"/>
                  </a:cubicBezTo>
                  <a:cubicBezTo>
                    <a:pt x="1223" y="6650"/>
                    <a:pt x="3693" y="8009"/>
                    <a:pt x="3693" y="8009"/>
                  </a:cubicBezTo>
                  <a:cubicBezTo>
                    <a:pt x="3693" y="8009"/>
                    <a:pt x="0" y="9844"/>
                    <a:pt x="2107" y="12246"/>
                  </a:cubicBezTo>
                  <a:cubicBezTo>
                    <a:pt x="2626" y="12841"/>
                    <a:pt x="3186" y="13055"/>
                    <a:pt x="3723" y="13055"/>
                  </a:cubicBezTo>
                  <a:cubicBezTo>
                    <a:pt x="5085" y="13055"/>
                    <a:pt x="6297" y="11680"/>
                    <a:pt x="6298" y="11679"/>
                  </a:cubicBezTo>
                  <a:lnTo>
                    <a:pt x="6298" y="11679"/>
                  </a:lnTo>
                  <a:cubicBezTo>
                    <a:pt x="6298" y="11680"/>
                    <a:pt x="5958" y="14035"/>
                    <a:pt x="8631" y="14148"/>
                  </a:cubicBezTo>
                  <a:cubicBezTo>
                    <a:pt x="8670" y="14150"/>
                    <a:pt x="8709" y="14151"/>
                    <a:pt x="8747" y="14151"/>
                  </a:cubicBezTo>
                  <a:cubicBezTo>
                    <a:pt x="10896" y="14151"/>
                    <a:pt x="11531" y="11679"/>
                    <a:pt x="11531" y="11679"/>
                  </a:cubicBezTo>
                  <a:cubicBezTo>
                    <a:pt x="11531" y="11679"/>
                    <a:pt x="11929" y="14376"/>
                    <a:pt x="14428" y="14376"/>
                  </a:cubicBezTo>
                  <a:cubicBezTo>
                    <a:pt x="14458" y="14376"/>
                    <a:pt x="14490" y="14376"/>
                    <a:pt x="14521" y="14375"/>
                  </a:cubicBezTo>
                  <a:cubicBezTo>
                    <a:pt x="16877" y="14330"/>
                    <a:pt x="17217" y="11385"/>
                    <a:pt x="17217" y="11385"/>
                  </a:cubicBezTo>
                  <a:cubicBezTo>
                    <a:pt x="17217" y="11385"/>
                    <a:pt x="17749" y="12856"/>
                    <a:pt x="19046" y="12856"/>
                  </a:cubicBezTo>
                  <a:cubicBezTo>
                    <a:pt x="19398" y="12856"/>
                    <a:pt x="19806" y="12748"/>
                    <a:pt x="20275" y="12472"/>
                  </a:cubicBezTo>
                  <a:cubicBezTo>
                    <a:pt x="21951" y="11475"/>
                    <a:pt x="20637" y="9074"/>
                    <a:pt x="20637" y="9074"/>
                  </a:cubicBezTo>
                  <a:cubicBezTo>
                    <a:pt x="22925" y="7874"/>
                    <a:pt x="22563" y="4747"/>
                    <a:pt x="20615" y="3547"/>
                  </a:cubicBezTo>
                  <a:cubicBezTo>
                    <a:pt x="19941" y="3138"/>
                    <a:pt x="19312" y="2987"/>
                    <a:pt x="18751" y="2987"/>
                  </a:cubicBezTo>
                  <a:cubicBezTo>
                    <a:pt x="17201" y="2987"/>
                    <a:pt x="16175" y="4136"/>
                    <a:pt x="16175" y="4136"/>
                  </a:cubicBezTo>
                  <a:cubicBezTo>
                    <a:pt x="16175" y="4136"/>
                    <a:pt x="15919" y="1"/>
                    <a:pt x="1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2"/>
            <p:cNvSpPr/>
            <p:nvPr/>
          </p:nvSpPr>
          <p:spPr>
            <a:xfrm>
              <a:off x="6655358" y="817534"/>
              <a:ext cx="910850" cy="438381"/>
            </a:xfrm>
            <a:custGeom>
              <a:avLst/>
              <a:gdLst/>
              <a:ahLst/>
              <a:cxnLst/>
              <a:rect l="l" t="t" r="r" b="b"/>
              <a:pathLst>
                <a:path w="22926" h="11034" extrusionOk="0">
                  <a:moveTo>
                    <a:pt x="20162" y="0"/>
                  </a:moveTo>
                  <a:lnTo>
                    <a:pt x="20162" y="0"/>
                  </a:lnTo>
                  <a:cubicBezTo>
                    <a:pt x="22563" y="2651"/>
                    <a:pt x="20207" y="5664"/>
                    <a:pt x="18916" y="6117"/>
                  </a:cubicBezTo>
                  <a:cubicBezTo>
                    <a:pt x="18759" y="6173"/>
                    <a:pt x="18604" y="6197"/>
                    <a:pt x="18453" y="6197"/>
                  </a:cubicBezTo>
                  <a:cubicBezTo>
                    <a:pt x="17380" y="6197"/>
                    <a:pt x="16492" y="4962"/>
                    <a:pt x="16492" y="4961"/>
                  </a:cubicBezTo>
                  <a:lnTo>
                    <a:pt x="16492" y="4961"/>
                  </a:lnTo>
                  <a:cubicBezTo>
                    <a:pt x="16492" y="4962"/>
                    <a:pt x="16854" y="8246"/>
                    <a:pt x="14702" y="8495"/>
                  </a:cubicBezTo>
                  <a:cubicBezTo>
                    <a:pt x="14599" y="8508"/>
                    <a:pt x="14500" y="8514"/>
                    <a:pt x="14403" y="8514"/>
                  </a:cubicBezTo>
                  <a:cubicBezTo>
                    <a:pt x="12454" y="8514"/>
                    <a:pt x="11735" y="6026"/>
                    <a:pt x="11735" y="6026"/>
                  </a:cubicBezTo>
                  <a:cubicBezTo>
                    <a:pt x="11735" y="6026"/>
                    <a:pt x="10383" y="8294"/>
                    <a:pt x="9305" y="8294"/>
                  </a:cubicBezTo>
                  <a:cubicBezTo>
                    <a:pt x="9284" y="8294"/>
                    <a:pt x="9263" y="8293"/>
                    <a:pt x="9243" y="8291"/>
                  </a:cubicBezTo>
                  <a:cubicBezTo>
                    <a:pt x="8155" y="8223"/>
                    <a:pt x="7113" y="5709"/>
                    <a:pt x="7113" y="5709"/>
                  </a:cubicBezTo>
                  <a:cubicBezTo>
                    <a:pt x="7113" y="5709"/>
                    <a:pt x="5941" y="7290"/>
                    <a:pt x="4760" y="7290"/>
                  </a:cubicBezTo>
                  <a:cubicBezTo>
                    <a:pt x="4607" y="7290"/>
                    <a:pt x="4455" y="7264"/>
                    <a:pt x="4304" y="7204"/>
                  </a:cubicBezTo>
                  <a:cubicBezTo>
                    <a:pt x="2968" y="6683"/>
                    <a:pt x="3692" y="4690"/>
                    <a:pt x="3693" y="4689"/>
                  </a:cubicBezTo>
                  <a:lnTo>
                    <a:pt x="3693" y="4689"/>
                  </a:lnTo>
                  <a:cubicBezTo>
                    <a:pt x="3692" y="4690"/>
                    <a:pt x="0" y="6502"/>
                    <a:pt x="2107" y="8903"/>
                  </a:cubicBezTo>
                  <a:cubicBezTo>
                    <a:pt x="2626" y="9498"/>
                    <a:pt x="3186" y="9712"/>
                    <a:pt x="3723" y="9712"/>
                  </a:cubicBezTo>
                  <a:cubicBezTo>
                    <a:pt x="5085" y="9712"/>
                    <a:pt x="6297" y="8337"/>
                    <a:pt x="6298" y="8337"/>
                  </a:cubicBezTo>
                  <a:lnTo>
                    <a:pt x="6298" y="8337"/>
                  </a:lnTo>
                  <a:cubicBezTo>
                    <a:pt x="6298" y="8337"/>
                    <a:pt x="5958" y="10693"/>
                    <a:pt x="8631" y="10806"/>
                  </a:cubicBezTo>
                  <a:cubicBezTo>
                    <a:pt x="8679" y="10808"/>
                    <a:pt x="8727" y="10809"/>
                    <a:pt x="8773" y="10809"/>
                  </a:cubicBezTo>
                  <a:cubicBezTo>
                    <a:pt x="10902" y="10809"/>
                    <a:pt x="11531" y="8337"/>
                    <a:pt x="11531" y="8337"/>
                  </a:cubicBezTo>
                  <a:cubicBezTo>
                    <a:pt x="11531" y="8337"/>
                    <a:pt x="11929" y="11034"/>
                    <a:pt x="14428" y="11034"/>
                  </a:cubicBezTo>
                  <a:cubicBezTo>
                    <a:pt x="14458" y="11034"/>
                    <a:pt x="14490" y="11033"/>
                    <a:pt x="14521" y="11032"/>
                  </a:cubicBezTo>
                  <a:cubicBezTo>
                    <a:pt x="16877" y="10987"/>
                    <a:pt x="17217" y="8042"/>
                    <a:pt x="17217" y="8042"/>
                  </a:cubicBezTo>
                  <a:cubicBezTo>
                    <a:pt x="17217" y="8042"/>
                    <a:pt x="17749" y="9514"/>
                    <a:pt x="19046" y="9514"/>
                  </a:cubicBezTo>
                  <a:cubicBezTo>
                    <a:pt x="19398" y="9514"/>
                    <a:pt x="19806" y="9405"/>
                    <a:pt x="20275" y="9129"/>
                  </a:cubicBezTo>
                  <a:cubicBezTo>
                    <a:pt x="21951" y="8155"/>
                    <a:pt x="20637" y="5732"/>
                    <a:pt x="20637" y="5732"/>
                  </a:cubicBezTo>
                  <a:cubicBezTo>
                    <a:pt x="22925" y="4554"/>
                    <a:pt x="22563" y="1427"/>
                    <a:pt x="20615" y="227"/>
                  </a:cubicBezTo>
                  <a:cubicBezTo>
                    <a:pt x="20456" y="136"/>
                    <a:pt x="20320" y="68"/>
                    <a:pt x="2016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2"/>
            <p:cNvSpPr/>
            <p:nvPr/>
          </p:nvSpPr>
          <p:spPr>
            <a:xfrm>
              <a:off x="6143238" y="685908"/>
              <a:ext cx="211761" cy="160350"/>
            </a:xfrm>
            <a:custGeom>
              <a:avLst/>
              <a:gdLst/>
              <a:ahLst/>
              <a:cxnLst/>
              <a:rect l="l" t="t" r="r" b="b"/>
              <a:pathLst>
                <a:path w="5330" h="4036" extrusionOk="0">
                  <a:moveTo>
                    <a:pt x="4636" y="1"/>
                  </a:moveTo>
                  <a:cubicBezTo>
                    <a:pt x="4506" y="1"/>
                    <a:pt x="4348" y="45"/>
                    <a:pt x="4169" y="142"/>
                  </a:cubicBezTo>
                  <a:cubicBezTo>
                    <a:pt x="4169" y="142"/>
                    <a:pt x="0" y="1886"/>
                    <a:pt x="0" y="3698"/>
                  </a:cubicBezTo>
                  <a:cubicBezTo>
                    <a:pt x="0" y="3937"/>
                    <a:pt x="135" y="4035"/>
                    <a:pt x="358" y="4035"/>
                  </a:cubicBezTo>
                  <a:cubicBezTo>
                    <a:pt x="1063" y="4035"/>
                    <a:pt x="2644" y="3044"/>
                    <a:pt x="3557" y="2407"/>
                  </a:cubicBezTo>
                  <a:cubicBezTo>
                    <a:pt x="5254" y="1244"/>
                    <a:pt x="5330" y="1"/>
                    <a:pt x="463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2"/>
            <p:cNvSpPr/>
            <p:nvPr/>
          </p:nvSpPr>
          <p:spPr>
            <a:xfrm>
              <a:off x="6068546" y="859806"/>
              <a:ext cx="77434" cy="66309"/>
            </a:xfrm>
            <a:custGeom>
              <a:avLst/>
              <a:gdLst/>
              <a:ahLst/>
              <a:cxnLst/>
              <a:rect l="l" t="t" r="r" b="b"/>
              <a:pathLst>
                <a:path w="1949" h="1669" extrusionOk="0">
                  <a:moveTo>
                    <a:pt x="1133" y="1"/>
                  </a:moveTo>
                  <a:cubicBezTo>
                    <a:pt x="385" y="1"/>
                    <a:pt x="0" y="907"/>
                    <a:pt x="544" y="1428"/>
                  </a:cubicBezTo>
                  <a:cubicBezTo>
                    <a:pt x="710" y="1594"/>
                    <a:pt x="914" y="1668"/>
                    <a:pt x="1113" y="1668"/>
                  </a:cubicBezTo>
                  <a:cubicBezTo>
                    <a:pt x="1539" y="1668"/>
                    <a:pt x="1948" y="1332"/>
                    <a:pt x="1948" y="839"/>
                  </a:cubicBezTo>
                  <a:cubicBezTo>
                    <a:pt x="1948" y="363"/>
                    <a:pt x="1586" y="1"/>
                    <a:pt x="1133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42"/>
          <p:cNvGrpSpPr/>
          <p:nvPr/>
        </p:nvGrpSpPr>
        <p:grpSpPr>
          <a:xfrm rot="441572" flipH="1">
            <a:off x="7658670" y="383303"/>
            <a:ext cx="580557" cy="495969"/>
            <a:chOff x="8508484" y="331517"/>
            <a:chExt cx="580535" cy="495950"/>
          </a:xfrm>
        </p:grpSpPr>
        <p:sp>
          <p:nvSpPr>
            <p:cNvPr id="1475" name="Google Shape;1475;p42"/>
            <p:cNvSpPr/>
            <p:nvPr/>
          </p:nvSpPr>
          <p:spPr>
            <a:xfrm>
              <a:off x="8508484" y="331517"/>
              <a:ext cx="580535" cy="495950"/>
            </a:xfrm>
            <a:custGeom>
              <a:avLst/>
              <a:gdLst/>
              <a:ahLst/>
              <a:cxnLst/>
              <a:rect l="l" t="t" r="r" b="b"/>
              <a:pathLst>
                <a:path w="14612" h="12483" extrusionOk="0">
                  <a:moveTo>
                    <a:pt x="0" y="0"/>
                  </a:moveTo>
                  <a:lnTo>
                    <a:pt x="431" y="2039"/>
                  </a:lnTo>
                  <a:lnTo>
                    <a:pt x="1949" y="9311"/>
                  </a:lnTo>
                  <a:lnTo>
                    <a:pt x="2402" y="11418"/>
                  </a:lnTo>
                  <a:lnTo>
                    <a:pt x="4146" y="10172"/>
                  </a:lnTo>
                  <a:lnTo>
                    <a:pt x="5664" y="9107"/>
                  </a:lnTo>
                  <a:lnTo>
                    <a:pt x="6638" y="10398"/>
                  </a:lnTo>
                  <a:lnTo>
                    <a:pt x="8224" y="12482"/>
                  </a:lnTo>
                  <a:lnTo>
                    <a:pt x="9107" y="10013"/>
                  </a:lnTo>
                  <a:lnTo>
                    <a:pt x="10308" y="6638"/>
                  </a:lnTo>
                  <a:lnTo>
                    <a:pt x="12573" y="4486"/>
                  </a:lnTo>
                  <a:lnTo>
                    <a:pt x="14612" y="2560"/>
                  </a:lnTo>
                  <a:lnTo>
                    <a:pt x="11848" y="2062"/>
                  </a:lnTo>
                  <a:lnTo>
                    <a:pt x="2062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8585878" y="389999"/>
              <a:ext cx="388838" cy="162972"/>
            </a:xfrm>
            <a:custGeom>
              <a:avLst/>
              <a:gdLst/>
              <a:ahLst/>
              <a:cxnLst/>
              <a:rect l="l" t="t" r="r" b="b"/>
              <a:pathLst>
                <a:path w="9787" h="4102" extrusionOk="0">
                  <a:moveTo>
                    <a:pt x="1" y="1"/>
                  </a:moveTo>
                  <a:lnTo>
                    <a:pt x="7272" y="4101"/>
                  </a:lnTo>
                  <a:lnTo>
                    <a:pt x="9787" y="17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8585878" y="389999"/>
              <a:ext cx="288956" cy="309656"/>
            </a:xfrm>
            <a:custGeom>
              <a:avLst/>
              <a:gdLst/>
              <a:ahLst/>
              <a:cxnLst/>
              <a:rect l="l" t="t" r="r" b="b"/>
              <a:pathLst>
                <a:path w="7273" h="7794" extrusionOk="0">
                  <a:moveTo>
                    <a:pt x="1" y="1"/>
                  </a:moveTo>
                  <a:lnTo>
                    <a:pt x="5936" y="7794"/>
                  </a:lnTo>
                  <a:lnTo>
                    <a:pt x="7272" y="4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8585878" y="389999"/>
              <a:ext cx="235837" cy="309656"/>
            </a:xfrm>
            <a:custGeom>
              <a:avLst/>
              <a:gdLst/>
              <a:ahLst/>
              <a:cxnLst/>
              <a:rect l="l" t="t" r="r" b="b"/>
              <a:pathLst>
                <a:path w="5936" h="7794" extrusionOk="0">
                  <a:moveTo>
                    <a:pt x="1" y="1"/>
                  </a:moveTo>
                  <a:lnTo>
                    <a:pt x="5936" y="7794"/>
                  </a:lnTo>
                  <a:lnTo>
                    <a:pt x="5279" y="46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8585878" y="389999"/>
              <a:ext cx="209735" cy="288956"/>
            </a:xfrm>
            <a:custGeom>
              <a:avLst/>
              <a:gdLst/>
              <a:ahLst/>
              <a:cxnLst/>
              <a:rect l="l" t="t" r="r" b="b"/>
              <a:pathLst>
                <a:path w="5279" h="7273" extrusionOk="0">
                  <a:moveTo>
                    <a:pt x="1" y="1"/>
                  </a:moveTo>
                  <a:lnTo>
                    <a:pt x="1518" y="7273"/>
                  </a:lnTo>
                  <a:lnTo>
                    <a:pt x="5279" y="46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0" name="Google Shape;1480;p42"/>
          <p:cNvGrpSpPr/>
          <p:nvPr/>
        </p:nvGrpSpPr>
        <p:grpSpPr>
          <a:xfrm rot="2035528">
            <a:off x="7549796" y="2482519"/>
            <a:ext cx="422678" cy="379048"/>
            <a:chOff x="4713117" y="984916"/>
            <a:chExt cx="504929" cy="452763"/>
          </a:xfrm>
        </p:grpSpPr>
        <p:sp>
          <p:nvSpPr>
            <p:cNvPr id="1481" name="Google Shape;1481;p42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2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6" name="Google Shape;1486;p42"/>
          <p:cNvGrpSpPr/>
          <p:nvPr/>
        </p:nvGrpSpPr>
        <p:grpSpPr>
          <a:xfrm flipH="1">
            <a:off x="7357775" y="3332973"/>
            <a:ext cx="1182341" cy="1654430"/>
            <a:chOff x="4888147" y="3306936"/>
            <a:chExt cx="1009857" cy="1413077"/>
          </a:xfrm>
        </p:grpSpPr>
        <p:sp>
          <p:nvSpPr>
            <p:cNvPr id="1487" name="Google Shape;1487;p42"/>
            <p:cNvSpPr/>
            <p:nvPr/>
          </p:nvSpPr>
          <p:spPr>
            <a:xfrm>
              <a:off x="5516613" y="3473341"/>
              <a:ext cx="27930" cy="48630"/>
            </a:xfrm>
            <a:custGeom>
              <a:avLst/>
              <a:gdLst/>
              <a:ahLst/>
              <a:cxnLst/>
              <a:rect l="l" t="t" r="r" b="b"/>
              <a:pathLst>
                <a:path w="703" h="1224" extrusionOk="0">
                  <a:moveTo>
                    <a:pt x="1" y="0"/>
                  </a:moveTo>
                  <a:cubicBezTo>
                    <a:pt x="29" y="40"/>
                    <a:pt x="56" y="80"/>
                    <a:pt x="84" y="120"/>
                  </a:cubicBezTo>
                  <a:lnTo>
                    <a:pt x="84" y="120"/>
                  </a:lnTo>
                  <a:cubicBezTo>
                    <a:pt x="79" y="110"/>
                    <a:pt x="73" y="101"/>
                    <a:pt x="68" y="91"/>
                  </a:cubicBezTo>
                  <a:lnTo>
                    <a:pt x="1" y="0"/>
                  </a:lnTo>
                  <a:close/>
                  <a:moveTo>
                    <a:pt x="84" y="120"/>
                  </a:moveTo>
                  <a:cubicBezTo>
                    <a:pt x="119" y="183"/>
                    <a:pt x="163" y="246"/>
                    <a:pt x="210" y="309"/>
                  </a:cubicBezTo>
                  <a:lnTo>
                    <a:pt x="210" y="309"/>
                  </a:lnTo>
                  <a:cubicBezTo>
                    <a:pt x="169" y="245"/>
                    <a:pt x="127" y="182"/>
                    <a:pt x="84" y="120"/>
                  </a:cubicBezTo>
                  <a:close/>
                  <a:moveTo>
                    <a:pt x="210" y="309"/>
                  </a:moveTo>
                  <a:cubicBezTo>
                    <a:pt x="276" y="412"/>
                    <a:pt x="340" y="516"/>
                    <a:pt x="402" y="622"/>
                  </a:cubicBezTo>
                  <a:lnTo>
                    <a:pt x="402" y="622"/>
                  </a:lnTo>
                  <a:cubicBezTo>
                    <a:pt x="374" y="568"/>
                    <a:pt x="346" y="518"/>
                    <a:pt x="318" y="476"/>
                  </a:cubicBezTo>
                  <a:cubicBezTo>
                    <a:pt x="295" y="431"/>
                    <a:pt x="272" y="385"/>
                    <a:pt x="250" y="363"/>
                  </a:cubicBezTo>
                  <a:cubicBezTo>
                    <a:pt x="236" y="345"/>
                    <a:pt x="223" y="327"/>
                    <a:pt x="210" y="309"/>
                  </a:cubicBezTo>
                  <a:close/>
                  <a:moveTo>
                    <a:pt x="402" y="622"/>
                  </a:moveTo>
                  <a:lnTo>
                    <a:pt x="402" y="622"/>
                  </a:lnTo>
                  <a:cubicBezTo>
                    <a:pt x="419" y="656"/>
                    <a:pt x="436" y="690"/>
                    <a:pt x="454" y="725"/>
                  </a:cubicBezTo>
                  <a:lnTo>
                    <a:pt x="513" y="825"/>
                  </a:lnTo>
                  <a:lnTo>
                    <a:pt x="513" y="825"/>
                  </a:lnTo>
                  <a:cubicBezTo>
                    <a:pt x="477" y="757"/>
                    <a:pt x="440" y="689"/>
                    <a:pt x="402" y="622"/>
                  </a:cubicBezTo>
                  <a:close/>
                  <a:moveTo>
                    <a:pt x="513" y="825"/>
                  </a:moveTo>
                  <a:lnTo>
                    <a:pt x="513" y="825"/>
                  </a:lnTo>
                  <a:cubicBezTo>
                    <a:pt x="582" y="955"/>
                    <a:pt x="646" y="1088"/>
                    <a:pt x="703" y="1223"/>
                  </a:cubicBezTo>
                  <a:cubicBezTo>
                    <a:pt x="657" y="1087"/>
                    <a:pt x="589" y="974"/>
                    <a:pt x="522" y="838"/>
                  </a:cubicBezTo>
                  <a:lnTo>
                    <a:pt x="513" y="82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5493213" y="3445411"/>
              <a:ext cx="2741" cy="3655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1" y="1"/>
                  </a:moveTo>
                  <a:lnTo>
                    <a:pt x="68" y="9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5506720" y="3460707"/>
              <a:ext cx="9019" cy="12674"/>
            </a:xfrm>
            <a:custGeom>
              <a:avLst/>
              <a:gdLst/>
              <a:ahLst/>
              <a:cxnLst/>
              <a:rect l="l" t="t" r="r" b="b"/>
              <a:pathLst>
                <a:path w="227" h="319" extrusionOk="0">
                  <a:moveTo>
                    <a:pt x="0" y="1"/>
                  </a:moveTo>
                  <a:lnTo>
                    <a:pt x="23" y="46"/>
                  </a:lnTo>
                  <a:lnTo>
                    <a:pt x="227" y="318"/>
                  </a:lnTo>
                  <a:cubicBezTo>
                    <a:pt x="159" y="205"/>
                    <a:pt x="68" y="114"/>
                    <a:pt x="0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5484194" y="3437306"/>
              <a:ext cx="9058" cy="8145"/>
            </a:xfrm>
            <a:custGeom>
              <a:avLst/>
              <a:gdLst/>
              <a:ahLst/>
              <a:cxnLst/>
              <a:rect l="l" t="t" r="r" b="b"/>
              <a:pathLst>
                <a:path w="228" h="205" extrusionOk="0">
                  <a:moveTo>
                    <a:pt x="1" y="1"/>
                  </a:moveTo>
                  <a:cubicBezTo>
                    <a:pt x="69" y="69"/>
                    <a:pt x="160" y="137"/>
                    <a:pt x="228" y="205"/>
                  </a:cubicBezTo>
                  <a:cubicBezTo>
                    <a:pt x="160" y="137"/>
                    <a:pt x="69" y="69"/>
                    <a:pt x="1" y="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5495914" y="3449940"/>
              <a:ext cx="10846" cy="10807"/>
            </a:xfrm>
            <a:custGeom>
              <a:avLst/>
              <a:gdLst/>
              <a:ahLst/>
              <a:cxnLst/>
              <a:rect l="l" t="t" r="r" b="b"/>
              <a:pathLst>
                <a:path w="273" h="272" extrusionOk="0">
                  <a:moveTo>
                    <a:pt x="0" y="0"/>
                  </a:moveTo>
                  <a:cubicBezTo>
                    <a:pt x="91" y="91"/>
                    <a:pt x="182" y="181"/>
                    <a:pt x="272" y="272"/>
                  </a:cubicBezTo>
                  <a:cubicBezTo>
                    <a:pt x="182" y="181"/>
                    <a:pt x="91" y="68"/>
                    <a:pt x="0" y="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5516613" y="347334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5315902" y="4450717"/>
              <a:ext cx="40564" cy="18037"/>
            </a:xfrm>
            <a:custGeom>
              <a:avLst/>
              <a:gdLst/>
              <a:ahLst/>
              <a:cxnLst/>
              <a:rect l="l" t="t" r="r" b="b"/>
              <a:pathLst>
                <a:path w="1021" h="454" extrusionOk="0">
                  <a:moveTo>
                    <a:pt x="1020" y="1"/>
                  </a:moveTo>
                  <a:lnTo>
                    <a:pt x="1020" y="1"/>
                  </a:lnTo>
                  <a:lnTo>
                    <a:pt x="1" y="4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4888147" y="3306936"/>
              <a:ext cx="1009857" cy="1413077"/>
            </a:xfrm>
            <a:custGeom>
              <a:avLst/>
              <a:gdLst/>
              <a:ahLst/>
              <a:cxnLst/>
              <a:rect l="l" t="t" r="r" b="b"/>
              <a:pathLst>
                <a:path w="25418" h="35567" extrusionOk="0">
                  <a:moveTo>
                    <a:pt x="9175" y="0"/>
                  </a:moveTo>
                  <a:cubicBezTo>
                    <a:pt x="8699" y="23"/>
                    <a:pt x="8224" y="68"/>
                    <a:pt x="7748" y="159"/>
                  </a:cubicBezTo>
                  <a:lnTo>
                    <a:pt x="7703" y="159"/>
                  </a:lnTo>
                  <a:lnTo>
                    <a:pt x="7476" y="204"/>
                  </a:lnTo>
                  <a:lnTo>
                    <a:pt x="7453" y="204"/>
                  </a:lnTo>
                  <a:lnTo>
                    <a:pt x="7363" y="227"/>
                  </a:lnTo>
                  <a:cubicBezTo>
                    <a:pt x="7159" y="272"/>
                    <a:pt x="6978" y="317"/>
                    <a:pt x="6796" y="385"/>
                  </a:cubicBezTo>
                  <a:cubicBezTo>
                    <a:pt x="6774" y="385"/>
                    <a:pt x="6751" y="385"/>
                    <a:pt x="6728" y="408"/>
                  </a:cubicBezTo>
                  <a:lnTo>
                    <a:pt x="6683" y="408"/>
                  </a:lnTo>
                  <a:cubicBezTo>
                    <a:pt x="6547" y="453"/>
                    <a:pt x="6389" y="499"/>
                    <a:pt x="6253" y="544"/>
                  </a:cubicBezTo>
                  <a:lnTo>
                    <a:pt x="6230" y="544"/>
                  </a:lnTo>
                  <a:lnTo>
                    <a:pt x="6117" y="589"/>
                  </a:lnTo>
                  <a:cubicBezTo>
                    <a:pt x="5890" y="680"/>
                    <a:pt x="5732" y="748"/>
                    <a:pt x="5551" y="816"/>
                  </a:cubicBezTo>
                  <a:lnTo>
                    <a:pt x="5029" y="1065"/>
                  </a:lnTo>
                  <a:cubicBezTo>
                    <a:pt x="4644" y="1224"/>
                    <a:pt x="4259" y="1428"/>
                    <a:pt x="3919" y="1654"/>
                  </a:cubicBezTo>
                  <a:lnTo>
                    <a:pt x="3013" y="2175"/>
                  </a:lnTo>
                  <a:lnTo>
                    <a:pt x="3263" y="3194"/>
                  </a:lnTo>
                  <a:cubicBezTo>
                    <a:pt x="3557" y="4395"/>
                    <a:pt x="4033" y="7816"/>
                    <a:pt x="2719" y="9469"/>
                  </a:cubicBezTo>
                  <a:cubicBezTo>
                    <a:pt x="816" y="11848"/>
                    <a:pt x="0" y="13162"/>
                    <a:pt x="771" y="14906"/>
                  </a:cubicBezTo>
                  <a:lnTo>
                    <a:pt x="2402" y="18531"/>
                  </a:lnTo>
                  <a:lnTo>
                    <a:pt x="4327" y="22835"/>
                  </a:lnTo>
                  <a:lnTo>
                    <a:pt x="6253" y="27139"/>
                  </a:lnTo>
                  <a:cubicBezTo>
                    <a:pt x="6547" y="27909"/>
                    <a:pt x="6887" y="28657"/>
                    <a:pt x="7272" y="29404"/>
                  </a:cubicBezTo>
                  <a:cubicBezTo>
                    <a:pt x="7544" y="29812"/>
                    <a:pt x="7906" y="30175"/>
                    <a:pt x="8314" y="30469"/>
                  </a:cubicBezTo>
                  <a:cubicBezTo>
                    <a:pt x="8853" y="30824"/>
                    <a:pt x="9475" y="31003"/>
                    <a:pt x="10097" y="31003"/>
                  </a:cubicBezTo>
                  <a:cubicBezTo>
                    <a:pt x="10548" y="31003"/>
                    <a:pt x="10999" y="30909"/>
                    <a:pt x="11418" y="30718"/>
                  </a:cubicBezTo>
                  <a:lnTo>
                    <a:pt x="12437" y="30265"/>
                  </a:lnTo>
                  <a:lnTo>
                    <a:pt x="13728" y="29699"/>
                  </a:lnTo>
                  <a:lnTo>
                    <a:pt x="15677" y="34048"/>
                  </a:lnTo>
                  <a:cubicBezTo>
                    <a:pt x="16266" y="35362"/>
                    <a:pt x="17308" y="35566"/>
                    <a:pt x="17874" y="35566"/>
                  </a:cubicBezTo>
                  <a:cubicBezTo>
                    <a:pt x="18576" y="35566"/>
                    <a:pt x="19256" y="35272"/>
                    <a:pt x="19913" y="34977"/>
                  </a:cubicBezTo>
                  <a:lnTo>
                    <a:pt x="20049" y="34909"/>
                  </a:lnTo>
                  <a:lnTo>
                    <a:pt x="20207" y="34841"/>
                  </a:lnTo>
                  <a:cubicBezTo>
                    <a:pt x="21091" y="34456"/>
                    <a:pt x="22065" y="34003"/>
                    <a:pt x="22450" y="33006"/>
                  </a:cubicBezTo>
                  <a:cubicBezTo>
                    <a:pt x="22676" y="32349"/>
                    <a:pt x="22631" y="31647"/>
                    <a:pt x="22337" y="31058"/>
                  </a:cubicBezTo>
                  <a:lnTo>
                    <a:pt x="20388" y="26709"/>
                  </a:lnTo>
                  <a:lnTo>
                    <a:pt x="23447" y="25327"/>
                  </a:lnTo>
                  <a:cubicBezTo>
                    <a:pt x="24466" y="24874"/>
                    <a:pt x="25168" y="23945"/>
                    <a:pt x="25327" y="22835"/>
                  </a:cubicBezTo>
                  <a:cubicBezTo>
                    <a:pt x="25418" y="22337"/>
                    <a:pt x="25395" y="21838"/>
                    <a:pt x="25214" y="21362"/>
                  </a:cubicBezTo>
                  <a:cubicBezTo>
                    <a:pt x="24897" y="20796"/>
                    <a:pt x="24104" y="19120"/>
                    <a:pt x="24104" y="19120"/>
                  </a:cubicBezTo>
                  <a:lnTo>
                    <a:pt x="22178" y="14816"/>
                  </a:lnTo>
                  <a:lnTo>
                    <a:pt x="20253" y="10511"/>
                  </a:lnTo>
                  <a:lnTo>
                    <a:pt x="18327" y="6230"/>
                  </a:lnTo>
                  <a:lnTo>
                    <a:pt x="17783" y="5029"/>
                  </a:lnTo>
                  <a:cubicBezTo>
                    <a:pt x="17557" y="4531"/>
                    <a:pt x="17285" y="4055"/>
                    <a:pt x="16945" y="3602"/>
                  </a:cubicBezTo>
                  <a:lnTo>
                    <a:pt x="16945" y="3580"/>
                  </a:lnTo>
                  <a:lnTo>
                    <a:pt x="16900" y="3512"/>
                  </a:lnTo>
                  <a:cubicBezTo>
                    <a:pt x="16809" y="3398"/>
                    <a:pt x="16741" y="3285"/>
                    <a:pt x="16651" y="3194"/>
                  </a:cubicBezTo>
                  <a:cubicBezTo>
                    <a:pt x="16583" y="3104"/>
                    <a:pt x="16469" y="2968"/>
                    <a:pt x="16356" y="2832"/>
                  </a:cubicBezTo>
                  <a:cubicBezTo>
                    <a:pt x="16334" y="2809"/>
                    <a:pt x="16288" y="2787"/>
                    <a:pt x="16266" y="2764"/>
                  </a:cubicBezTo>
                  <a:lnTo>
                    <a:pt x="16266" y="2741"/>
                  </a:lnTo>
                  <a:cubicBezTo>
                    <a:pt x="16175" y="2651"/>
                    <a:pt x="16084" y="2560"/>
                    <a:pt x="15994" y="2492"/>
                  </a:cubicBezTo>
                  <a:lnTo>
                    <a:pt x="15994" y="2470"/>
                  </a:lnTo>
                  <a:lnTo>
                    <a:pt x="15903" y="2379"/>
                  </a:lnTo>
                  <a:cubicBezTo>
                    <a:pt x="15790" y="2266"/>
                    <a:pt x="15654" y="2175"/>
                    <a:pt x="15563" y="2062"/>
                  </a:cubicBezTo>
                  <a:cubicBezTo>
                    <a:pt x="15427" y="1971"/>
                    <a:pt x="15291" y="1858"/>
                    <a:pt x="15156" y="1767"/>
                  </a:cubicBezTo>
                  <a:cubicBezTo>
                    <a:pt x="14816" y="1495"/>
                    <a:pt x="14453" y="1269"/>
                    <a:pt x="14068" y="1065"/>
                  </a:cubicBezTo>
                  <a:cubicBezTo>
                    <a:pt x="13932" y="997"/>
                    <a:pt x="13774" y="906"/>
                    <a:pt x="13592" y="839"/>
                  </a:cubicBezTo>
                  <a:lnTo>
                    <a:pt x="13457" y="771"/>
                  </a:lnTo>
                  <a:lnTo>
                    <a:pt x="13434" y="771"/>
                  </a:lnTo>
                  <a:cubicBezTo>
                    <a:pt x="13321" y="703"/>
                    <a:pt x="13185" y="657"/>
                    <a:pt x="13071" y="612"/>
                  </a:cubicBezTo>
                  <a:lnTo>
                    <a:pt x="13049" y="612"/>
                  </a:lnTo>
                  <a:lnTo>
                    <a:pt x="12890" y="544"/>
                  </a:lnTo>
                  <a:cubicBezTo>
                    <a:pt x="12709" y="476"/>
                    <a:pt x="12550" y="431"/>
                    <a:pt x="12392" y="385"/>
                  </a:cubicBezTo>
                  <a:lnTo>
                    <a:pt x="12369" y="385"/>
                  </a:lnTo>
                  <a:cubicBezTo>
                    <a:pt x="11893" y="227"/>
                    <a:pt x="11395" y="136"/>
                    <a:pt x="10897" y="68"/>
                  </a:cubicBezTo>
                  <a:lnTo>
                    <a:pt x="10829" y="68"/>
                  </a:lnTo>
                  <a:cubicBezTo>
                    <a:pt x="10738" y="46"/>
                    <a:pt x="10670" y="46"/>
                    <a:pt x="10580" y="23"/>
                  </a:cubicBezTo>
                  <a:lnTo>
                    <a:pt x="10534" y="23"/>
                  </a:lnTo>
                  <a:cubicBezTo>
                    <a:pt x="10353" y="23"/>
                    <a:pt x="10149" y="0"/>
                    <a:pt x="99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5330521" y="4040153"/>
              <a:ext cx="410451" cy="616212"/>
            </a:xfrm>
            <a:custGeom>
              <a:avLst/>
              <a:gdLst/>
              <a:ahLst/>
              <a:cxnLst/>
              <a:rect l="l" t="t" r="r" b="b"/>
              <a:pathLst>
                <a:path w="10331" h="15510" extrusionOk="0">
                  <a:moveTo>
                    <a:pt x="2533" y="0"/>
                  </a:moveTo>
                  <a:cubicBezTo>
                    <a:pt x="2231" y="0"/>
                    <a:pt x="1924" y="61"/>
                    <a:pt x="1631" y="190"/>
                  </a:cubicBezTo>
                  <a:cubicBezTo>
                    <a:pt x="521" y="711"/>
                    <a:pt x="0" y="2025"/>
                    <a:pt x="499" y="3157"/>
                  </a:cubicBezTo>
                  <a:lnTo>
                    <a:pt x="5732" y="14824"/>
                  </a:lnTo>
                  <a:cubicBezTo>
                    <a:pt x="5968" y="15327"/>
                    <a:pt x="6279" y="15509"/>
                    <a:pt x="6653" y="15509"/>
                  </a:cubicBezTo>
                  <a:cubicBezTo>
                    <a:pt x="7105" y="15509"/>
                    <a:pt x="7650" y="15245"/>
                    <a:pt x="8269" y="14960"/>
                  </a:cubicBezTo>
                  <a:cubicBezTo>
                    <a:pt x="9379" y="14461"/>
                    <a:pt x="10330" y="14122"/>
                    <a:pt x="9832" y="12989"/>
                  </a:cubicBezTo>
                  <a:lnTo>
                    <a:pt x="4599" y="1323"/>
                  </a:lnTo>
                  <a:cubicBezTo>
                    <a:pt x="4229" y="500"/>
                    <a:pt x="3399" y="0"/>
                    <a:pt x="2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5335011" y="4040352"/>
              <a:ext cx="405961" cy="605882"/>
            </a:xfrm>
            <a:custGeom>
              <a:avLst/>
              <a:gdLst/>
              <a:ahLst/>
              <a:cxnLst/>
              <a:rect l="l" t="t" r="r" b="b"/>
              <a:pathLst>
                <a:path w="10218" h="15250" extrusionOk="0">
                  <a:moveTo>
                    <a:pt x="2457" y="1"/>
                  </a:moveTo>
                  <a:cubicBezTo>
                    <a:pt x="2143" y="1"/>
                    <a:pt x="1823" y="67"/>
                    <a:pt x="1518" y="208"/>
                  </a:cubicBezTo>
                  <a:lnTo>
                    <a:pt x="1337" y="298"/>
                  </a:lnTo>
                  <a:lnTo>
                    <a:pt x="1269" y="321"/>
                  </a:lnTo>
                  <a:lnTo>
                    <a:pt x="1178" y="389"/>
                  </a:lnTo>
                  <a:lnTo>
                    <a:pt x="1088" y="457"/>
                  </a:lnTo>
                  <a:lnTo>
                    <a:pt x="1020" y="502"/>
                  </a:lnTo>
                  <a:lnTo>
                    <a:pt x="929" y="570"/>
                  </a:lnTo>
                  <a:cubicBezTo>
                    <a:pt x="227" y="1227"/>
                    <a:pt x="1" y="2269"/>
                    <a:pt x="386" y="3152"/>
                  </a:cubicBezTo>
                  <a:lnTo>
                    <a:pt x="3580" y="10243"/>
                  </a:lnTo>
                  <a:lnTo>
                    <a:pt x="6411" y="8974"/>
                  </a:lnTo>
                  <a:lnTo>
                    <a:pt x="8450" y="13550"/>
                  </a:lnTo>
                  <a:cubicBezTo>
                    <a:pt x="8858" y="14456"/>
                    <a:pt x="8337" y="14864"/>
                    <a:pt x="7521" y="15249"/>
                  </a:cubicBezTo>
                  <a:cubicBezTo>
                    <a:pt x="7725" y="15159"/>
                    <a:pt x="7952" y="15068"/>
                    <a:pt x="8156" y="14955"/>
                  </a:cubicBezTo>
                  <a:cubicBezTo>
                    <a:pt x="9288" y="14456"/>
                    <a:pt x="10217" y="14117"/>
                    <a:pt x="9719" y="12984"/>
                  </a:cubicBezTo>
                  <a:lnTo>
                    <a:pt x="7680" y="8408"/>
                  </a:lnTo>
                  <a:lnTo>
                    <a:pt x="4486" y="1318"/>
                  </a:lnTo>
                  <a:cubicBezTo>
                    <a:pt x="4122" y="490"/>
                    <a:pt x="3310" y="1"/>
                    <a:pt x="2457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5001120" y="3851475"/>
              <a:ext cx="9019" cy="4529"/>
            </a:xfrm>
            <a:custGeom>
              <a:avLst/>
              <a:gdLst/>
              <a:ahLst/>
              <a:cxnLst/>
              <a:rect l="l" t="t" r="r" b="b"/>
              <a:pathLst>
                <a:path w="227" h="114" extrusionOk="0">
                  <a:moveTo>
                    <a:pt x="0" y="114"/>
                  </a:moveTo>
                  <a:lnTo>
                    <a:pt x="227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4967786" y="3864984"/>
              <a:ext cx="14462" cy="4529"/>
            </a:xfrm>
            <a:custGeom>
              <a:avLst/>
              <a:gdLst/>
              <a:ahLst/>
              <a:cxnLst/>
              <a:rect l="l" t="t" r="r" b="b"/>
              <a:pathLst>
                <a:path w="364" h="114" extrusionOk="0">
                  <a:moveTo>
                    <a:pt x="1" y="114"/>
                  </a:moveTo>
                  <a:cubicBezTo>
                    <a:pt x="114" y="68"/>
                    <a:pt x="227" y="46"/>
                    <a:pt x="363" y="0"/>
                  </a:cubicBezTo>
                  <a:cubicBezTo>
                    <a:pt x="227" y="46"/>
                    <a:pt x="114" y="68"/>
                    <a:pt x="1" y="114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4986698" y="3858667"/>
              <a:ext cx="9932" cy="3655"/>
            </a:xfrm>
            <a:custGeom>
              <a:avLst/>
              <a:gdLst/>
              <a:ahLst/>
              <a:cxnLst/>
              <a:rect l="l" t="t" r="r" b="b"/>
              <a:pathLst>
                <a:path w="250" h="92" extrusionOk="0">
                  <a:moveTo>
                    <a:pt x="250" y="1"/>
                  </a:moveTo>
                  <a:lnTo>
                    <a:pt x="1" y="9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5669815" y="4254695"/>
              <a:ext cx="124236" cy="54907"/>
            </a:xfrm>
            <a:custGeom>
              <a:avLst/>
              <a:gdLst/>
              <a:ahLst/>
              <a:cxnLst/>
              <a:rect l="l" t="t" r="r" b="b"/>
              <a:pathLst>
                <a:path w="3127" h="1382" extrusionOk="0">
                  <a:moveTo>
                    <a:pt x="1" y="1382"/>
                  </a:moveTo>
                  <a:lnTo>
                    <a:pt x="3127" y="0"/>
                  </a:lnTo>
                  <a:lnTo>
                    <a:pt x="1" y="138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5069495" y="3354652"/>
              <a:ext cx="387050" cy="203457"/>
            </a:xfrm>
            <a:custGeom>
              <a:avLst/>
              <a:gdLst/>
              <a:ahLst/>
              <a:cxnLst/>
              <a:rect l="l" t="t" r="r" b="b"/>
              <a:pathLst>
                <a:path w="9742" h="5121" extrusionOk="0">
                  <a:moveTo>
                    <a:pt x="4713" y="1"/>
                  </a:moveTo>
                  <a:cubicBezTo>
                    <a:pt x="4373" y="1"/>
                    <a:pt x="4056" y="46"/>
                    <a:pt x="3739" y="91"/>
                  </a:cubicBezTo>
                  <a:lnTo>
                    <a:pt x="3625" y="114"/>
                  </a:lnTo>
                  <a:lnTo>
                    <a:pt x="3467" y="137"/>
                  </a:lnTo>
                  <a:lnTo>
                    <a:pt x="3195" y="182"/>
                  </a:lnTo>
                  <a:lnTo>
                    <a:pt x="3104" y="205"/>
                  </a:lnTo>
                  <a:cubicBezTo>
                    <a:pt x="2923" y="250"/>
                    <a:pt x="2764" y="295"/>
                    <a:pt x="2606" y="341"/>
                  </a:cubicBezTo>
                  <a:lnTo>
                    <a:pt x="2515" y="363"/>
                  </a:lnTo>
                  <a:cubicBezTo>
                    <a:pt x="2379" y="409"/>
                    <a:pt x="2221" y="454"/>
                    <a:pt x="2108" y="522"/>
                  </a:cubicBezTo>
                  <a:lnTo>
                    <a:pt x="1972" y="545"/>
                  </a:lnTo>
                  <a:cubicBezTo>
                    <a:pt x="1813" y="612"/>
                    <a:pt x="1654" y="680"/>
                    <a:pt x="1496" y="748"/>
                  </a:cubicBezTo>
                  <a:lnTo>
                    <a:pt x="952" y="998"/>
                  </a:lnTo>
                  <a:cubicBezTo>
                    <a:pt x="816" y="1066"/>
                    <a:pt x="658" y="1134"/>
                    <a:pt x="522" y="1201"/>
                  </a:cubicBezTo>
                  <a:lnTo>
                    <a:pt x="431" y="1247"/>
                  </a:lnTo>
                  <a:cubicBezTo>
                    <a:pt x="295" y="1337"/>
                    <a:pt x="137" y="1405"/>
                    <a:pt x="1" y="1496"/>
                  </a:cubicBezTo>
                  <a:lnTo>
                    <a:pt x="114" y="1587"/>
                  </a:lnTo>
                  <a:lnTo>
                    <a:pt x="69" y="1587"/>
                  </a:lnTo>
                  <a:cubicBezTo>
                    <a:pt x="884" y="2606"/>
                    <a:pt x="1428" y="3829"/>
                    <a:pt x="1609" y="5121"/>
                  </a:cubicBezTo>
                  <a:lnTo>
                    <a:pt x="2991" y="4509"/>
                  </a:lnTo>
                  <a:lnTo>
                    <a:pt x="6616" y="2878"/>
                  </a:lnTo>
                  <a:lnTo>
                    <a:pt x="9742" y="1473"/>
                  </a:lnTo>
                  <a:lnTo>
                    <a:pt x="9719" y="1473"/>
                  </a:lnTo>
                  <a:cubicBezTo>
                    <a:pt x="9447" y="1269"/>
                    <a:pt x="9153" y="1066"/>
                    <a:pt x="8858" y="907"/>
                  </a:cubicBezTo>
                  <a:cubicBezTo>
                    <a:pt x="8722" y="839"/>
                    <a:pt x="8586" y="771"/>
                    <a:pt x="8450" y="703"/>
                  </a:cubicBezTo>
                  <a:lnTo>
                    <a:pt x="8315" y="658"/>
                  </a:lnTo>
                  <a:lnTo>
                    <a:pt x="8020" y="522"/>
                  </a:lnTo>
                  <a:lnTo>
                    <a:pt x="7861" y="477"/>
                  </a:lnTo>
                  <a:cubicBezTo>
                    <a:pt x="7726" y="409"/>
                    <a:pt x="7590" y="363"/>
                    <a:pt x="7431" y="318"/>
                  </a:cubicBezTo>
                  <a:lnTo>
                    <a:pt x="7408" y="318"/>
                  </a:lnTo>
                  <a:cubicBezTo>
                    <a:pt x="7091" y="227"/>
                    <a:pt x="6751" y="137"/>
                    <a:pt x="6412" y="91"/>
                  </a:cubicBezTo>
                  <a:lnTo>
                    <a:pt x="6366" y="91"/>
                  </a:lnTo>
                  <a:lnTo>
                    <a:pt x="6162" y="69"/>
                  </a:lnTo>
                  <a:cubicBezTo>
                    <a:pt x="6072" y="69"/>
                    <a:pt x="5981" y="46"/>
                    <a:pt x="5891" y="24"/>
                  </a:cubicBezTo>
                  <a:lnTo>
                    <a:pt x="5845" y="24"/>
                  </a:lnTo>
                  <a:cubicBezTo>
                    <a:pt x="5664" y="24"/>
                    <a:pt x="5483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2"/>
            <p:cNvSpPr/>
            <p:nvPr/>
          </p:nvSpPr>
          <p:spPr>
            <a:xfrm>
              <a:off x="5100087" y="3414048"/>
              <a:ext cx="465357" cy="360947"/>
            </a:xfrm>
            <a:custGeom>
              <a:avLst/>
              <a:gdLst/>
              <a:ahLst/>
              <a:cxnLst/>
              <a:rect l="l" t="t" r="r" b="b"/>
              <a:pathLst>
                <a:path w="11713" h="9085" extrusionOk="0">
                  <a:moveTo>
                    <a:pt x="8994" y="1"/>
                  </a:moveTo>
                  <a:lnTo>
                    <a:pt x="5868" y="1383"/>
                  </a:lnTo>
                  <a:lnTo>
                    <a:pt x="2244" y="3014"/>
                  </a:lnTo>
                  <a:lnTo>
                    <a:pt x="839" y="3603"/>
                  </a:lnTo>
                  <a:cubicBezTo>
                    <a:pt x="907" y="4056"/>
                    <a:pt x="930" y="4509"/>
                    <a:pt x="930" y="4962"/>
                  </a:cubicBezTo>
                  <a:cubicBezTo>
                    <a:pt x="907" y="6231"/>
                    <a:pt x="590" y="7477"/>
                    <a:pt x="1" y="8587"/>
                  </a:cubicBezTo>
                  <a:cubicBezTo>
                    <a:pt x="46" y="8745"/>
                    <a:pt x="92" y="8926"/>
                    <a:pt x="137" y="9085"/>
                  </a:cubicBezTo>
                  <a:lnTo>
                    <a:pt x="2629" y="7975"/>
                  </a:lnTo>
                  <a:lnTo>
                    <a:pt x="8609" y="5302"/>
                  </a:lnTo>
                  <a:lnTo>
                    <a:pt x="11713" y="3897"/>
                  </a:lnTo>
                  <a:lnTo>
                    <a:pt x="11192" y="2719"/>
                  </a:lnTo>
                  <a:cubicBezTo>
                    <a:pt x="11124" y="2583"/>
                    <a:pt x="11056" y="2470"/>
                    <a:pt x="10988" y="2334"/>
                  </a:cubicBezTo>
                  <a:lnTo>
                    <a:pt x="10943" y="2221"/>
                  </a:lnTo>
                  <a:cubicBezTo>
                    <a:pt x="10897" y="2130"/>
                    <a:pt x="10829" y="2040"/>
                    <a:pt x="10784" y="1972"/>
                  </a:cubicBezTo>
                  <a:cubicBezTo>
                    <a:pt x="10761" y="1927"/>
                    <a:pt x="10739" y="1881"/>
                    <a:pt x="10716" y="1859"/>
                  </a:cubicBezTo>
                  <a:cubicBezTo>
                    <a:pt x="10648" y="1768"/>
                    <a:pt x="10603" y="1677"/>
                    <a:pt x="10535" y="1587"/>
                  </a:cubicBezTo>
                  <a:lnTo>
                    <a:pt x="10490" y="1496"/>
                  </a:lnTo>
                  <a:lnTo>
                    <a:pt x="10263" y="1224"/>
                  </a:lnTo>
                  <a:lnTo>
                    <a:pt x="10240" y="1179"/>
                  </a:lnTo>
                  <a:cubicBezTo>
                    <a:pt x="10150" y="1088"/>
                    <a:pt x="10059" y="998"/>
                    <a:pt x="9991" y="907"/>
                  </a:cubicBezTo>
                  <a:lnTo>
                    <a:pt x="9901" y="816"/>
                  </a:lnTo>
                  <a:cubicBezTo>
                    <a:pt x="9833" y="749"/>
                    <a:pt x="9765" y="681"/>
                    <a:pt x="9697" y="613"/>
                  </a:cubicBezTo>
                  <a:lnTo>
                    <a:pt x="9606" y="522"/>
                  </a:lnTo>
                  <a:cubicBezTo>
                    <a:pt x="9515" y="431"/>
                    <a:pt x="9425" y="341"/>
                    <a:pt x="9334" y="273"/>
                  </a:cubicBezTo>
                  <a:cubicBezTo>
                    <a:pt x="9221" y="182"/>
                    <a:pt x="9108" y="92"/>
                    <a:pt x="89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5010099" y="3849688"/>
              <a:ext cx="2741" cy="1828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1" y="45"/>
                  </a:moveTo>
                  <a:lnTo>
                    <a:pt x="1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5020905" y="3842457"/>
              <a:ext cx="3655" cy="1867"/>
            </a:xfrm>
            <a:custGeom>
              <a:avLst/>
              <a:gdLst/>
              <a:ahLst/>
              <a:cxnLst/>
              <a:rect l="l" t="t" r="r" b="b"/>
              <a:pathLst>
                <a:path w="92" h="47" extrusionOk="0">
                  <a:moveTo>
                    <a:pt x="91" y="1"/>
                  </a:moveTo>
                  <a:lnTo>
                    <a:pt x="0" y="46"/>
                  </a:ln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4981294" y="3862282"/>
              <a:ext cx="5443" cy="2741"/>
            </a:xfrm>
            <a:custGeom>
              <a:avLst/>
              <a:gdLst/>
              <a:ahLst/>
              <a:cxnLst/>
              <a:rect l="l" t="t" r="r" b="b"/>
              <a:pathLst>
                <a:path w="137" h="69" extrusionOk="0">
                  <a:moveTo>
                    <a:pt x="137" y="0"/>
                  </a:moveTo>
                  <a:lnTo>
                    <a:pt x="1" y="68"/>
                  </a:ln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4981294" y="3862282"/>
              <a:ext cx="5443" cy="2741"/>
            </a:xfrm>
            <a:custGeom>
              <a:avLst/>
              <a:gdLst/>
              <a:ahLst/>
              <a:cxnLst/>
              <a:rect l="l" t="t" r="r" b="b"/>
              <a:pathLst>
                <a:path w="137" h="69" extrusionOk="0">
                  <a:moveTo>
                    <a:pt x="137" y="0"/>
                  </a:moveTo>
                  <a:lnTo>
                    <a:pt x="1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5042518" y="3819969"/>
              <a:ext cx="9019" cy="8145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227" y="1"/>
                  </a:moveTo>
                  <a:cubicBezTo>
                    <a:pt x="159" y="69"/>
                    <a:pt x="68" y="137"/>
                    <a:pt x="0" y="204"/>
                  </a:cubicBezTo>
                  <a:lnTo>
                    <a:pt x="0" y="204"/>
                  </a:lnTo>
                  <a:cubicBezTo>
                    <a:pt x="68" y="137"/>
                    <a:pt x="159" y="69"/>
                    <a:pt x="227" y="1"/>
                  </a:cubicBez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5042518" y="3819969"/>
              <a:ext cx="9019" cy="8145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227" y="1"/>
                  </a:moveTo>
                  <a:cubicBezTo>
                    <a:pt x="159" y="69"/>
                    <a:pt x="68" y="137"/>
                    <a:pt x="0" y="204"/>
                  </a:cubicBezTo>
                  <a:lnTo>
                    <a:pt x="0" y="204"/>
                  </a:lnTo>
                  <a:cubicBezTo>
                    <a:pt x="68" y="137"/>
                    <a:pt x="159" y="69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4996590" y="3855965"/>
              <a:ext cx="4569" cy="2741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14" y="1"/>
                  </a:moveTo>
                  <a:lnTo>
                    <a:pt x="1" y="69"/>
                  </a:ln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4996590" y="3855965"/>
              <a:ext cx="4569" cy="2741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14" y="1"/>
                  </a:moveTo>
                  <a:lnTo>
                    <a:pt x="1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5041605" y="3568876"/>
              <a:ext cx="601234" cy="413152"/>
            </a:xfrm>
            <a:custGeom>
              <a:avLst/>
              <a:gdLst/>
              <a:ahLst/>
              <a:cxnLst/>
              <a:rect l="l" t="t" r="r" b="b"/>
              <a:pathLst>
                <a:path w="15133" h="10399" extrusionOk="0">
                  <a:moveTo>
                    <a:pt x="13185" y="0"/>
                  </a:moveTo>
                  <a:lnTo>
                    <a:pt x="10081" y="1382"/>
                  </a:lnTo>
                  <a:lnTo>
                    <a:pt x="4101" y="4078"/>
                  </a:lnTo>
                  <a:lnTo>
                    <a:pt x="1609" y="5188"/>
                  </a:lnTo>
                  <a:cubicBezTo>
                    <a:pt x="1677" y="5437"/>
                    <a:pt x="1767" y="5686"/>
                    <a:pt x="1881" y="5913"/>
                  </a:cubicBezTo>
                  <a:cubicBezTo>
                    <a:pt x="1971" y="6094"/>
                    <a:pt x="2062" y="6275"/>
                    <a:pt x="2175" y="6434"/>
                  </a:cubicBezTo>
                  <a:cubicBezTo>
                    <a:pt x="2787" y="7408"/>
                    <a:pt x="3784" y="8518"/>
                    <a:pt x="2900" y="8835"/>
                  </a:cubicBezTo>
                  <a:cubicBezTo>
                    <a:pt x="2811" y="8869"/>
                    <a:pt x="2732" y="8885"/>
                    <a:pt x="2662" y="8885"/>
                  </a:cubicBezTo>
                  <a:cubicBezTo>
                    <a:pt x="2123" y="8885"/>
                    <a:pt x="2067" y="7938"/>
                    <a:pt x="1586" y="6796"/>
                  </a:cubicBezTo>
                  <a:cubicBezTo>
                    <a:pt x="1518" y="6660"/>
                    <a:pt x="1450" y="6524"/>
                    <a:pt x="1382" y="6366"/>
                  </a:cubicBezTo>
                  <a:cubicBezTo>
                    <a:pt x="1246" y="6094"/>
                    <a:pt x="1065" y="5845"/>
                    <a:pt x="839" y="5618"/>
                  </a:cubicBezTo>
                  <a:cubicBezTo>
                    <a:pt x="657" y="5868"/>
                    <a:pt x="454" y="6094"/>
                    <a:pt x="227" y="6321"/>
                  </a:cubicBezTo>
                  <a:cubicBezTo>
                    <a:pt x="159" y="6389"/>
                    <a:pt x="68" y="6457"/>
                    <a:pt x="1" y="6524"/>
                  </a:cubicBezTo>
                  <a:cubicBezTo>
                    <a:pt x="68" y="6796"/>
                    <a:pt x="159" y="7068"/>
                    <a:pt x="272" y="7317"/>
                  </a:cubicBezTo>
                  <a:lnTo>
                    <a:pt x="363" y="7521"/>
                  </a:lnTo>
                  <a:cubicBezTo>
                    <a:pt x="816" y="8518"/>
                    <a:pt x="2311" y="9922"/>
                    <a:pt x="1496" y="10398"/>
                  </a:cubicBezTo>
                  <a:lnTo>
                    <a:pt x="2017" y="10194"/>
                  </a:lnTo>
                  <a:lnTo>
                    <a:pt x="12007" y="5686"/>
                  </a:lnTo>
                  <a:lnTo>
                    <a:pt x="15133" y="4304"/>
                  </a:lnTo>
                  <a:lnTo>
                    <a:pt x="131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4967786" y="3851475"/>
              <a:ext cx="128765" cy="162059"/>
            </a:xfrm>
            <a:custGeom>
              <a:avLst/>
              <a:gdLst/>
              <a:ahLst/>
              <a:cxnLst/>
              <a:rect l="l" t="t" r="r" b="b"/>
              <a:pathLst>
                <a:path w="3241" h="4079" extrusionOk="0">
                  <a:moveTo>
                    <a:pt x="1066" y="0"/>
                  </a:moveTo>
                  <a:lnTo>
                    <a:pt x="839" y="114"/>
                  </a:lnTo>
                  <a:lnTo>
                    <a:pt x="726" y="182"/>
                  </a:lnTo>
                  <a:lnTo>
                    <a:pt x="477" y="272"/>
                  </a:lnTo>
                  <a:lnTo>
                    <a:pt x="363" y="340"/>
                  </a:lnTo>
                  <a:cubicBezTo>
                    <a:pt x="227" y="386"/>
                    <a:pt x="114" y="408"/>
                    <a:pt x="1" y="454"/>
                  </a:cubicBezTo>
                  <a:lnTo>
                    <a:pt x="1609" y="4078"/>
                  </a:lnTo>
                  <a:lnTo>
                    <a:pt x="3240" y="3353"/>
                  </a:lnTo>
                  <a:lnTo>
                    <a:pt x="3240" y="3353"/>
                  </a:lnTo>
                  <a:cubicBezTo>
                    <a:pt x="3161" y="3381"/>
                    <a:pt x="3091" y="3394"/>
                    <a:pt x="3027" y="3394"/>
                  </a:cubicBezTo>
                  <a:cubicBezTo>
                    <a:pt x="2416" y="3394"/>
                    <a:pt x="2443" y="2174"/>
                    <a:pt x="1745" y="861"/>
                  </a:cubicBezTo>
                  <a:cubicBezTo>
                    <a:pt x="1655" y="703"/>
                    <a:pt x="1541" y="522"/>
                    <a:pt x="1428" y="363"/>
                  </a:cubicBezTo>
                  <a:cubicBezTo>
                    <a:pt x="1337" y="227"/>
                    <a:pt x="1202" y="91"/>
                    <a:pt x="1066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5032586" y="3739874"/>
              <a:ext cx="686773" cy="443744"/>
            </a:xfrm>
            <a:custGeom>
              <a:avLst/>
              <a:gdLst/>
              <a:ahLst/>
              <a:cxnLst/>
              <a:rect l="l" t="t" r="r" b="b"/>
              <a:pathLst>
                <a:path w="17286" h="11169" extrusionOk="0">
                  <a:moveTo>
                    <a:pt x="15337" y="0"/>
                  </a:moveTo>
                  <a:lnTo>
                    <a:pt x="12234" y="1382"/>
                  </a:lnTo>
                  <a:lnTo>
                    <a:pt x="2244" y="5890"/>
                  </a:lnTo>
                  <a:lnTo>
                    <a:pt x="1745" y="6094"/>
                  </a:lnTo>
                  <a:cubicBezTo>
                    <a:pt x="1700" y="6117"/>
                    <a:pt x="1677" y="6140"/>
                    <a:pt x="1632" y="6140"/>
                  </a:cubicBezTo>
                  <a:lnTo>
                    <a:pt x="1" y="6887"/>
                  </a:lnTo>
                  <a:lnTo>
                    <a:pt x="1927" y="11169"/>
                  </a:lnTo>
                  <a:lnTo>
                    <a:pt x="4147" y="10172"/>
                  </a:lnTo>
                  <a:lnTo>
                    <a:pt x="14159" y="5686"/>
                  </a:lnTo>
                  <a:lnTo>
                    <a:pt x="17286" y="4282"/>
                  </a:lnTo>
                  <a:lnTo>
                    <a:pt x="15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5108192" y="3909958"/>
              <a:ext cx="686773" cy="444658"/>
            </a:xfrm>
            <a:custGeom>
              <a:avLst/>
              <a:gdLst/>
              <a:ahLst/>
              <a:cxnLst/>
              <a:rect l="l" t="t" r="r" b="b"/>
              <a:pathLst>
                <a:path w="17286" h="11192" extrusionOk="0">
                  <a:moveTo>
                    <a:pt x="15360" y="1"/>
                  </a:moveTo>
                  <a:lnTo>
                    <a:pt x="12256" y="1405"/>
                  </a:lnTo>
                  <a:lnTo>
                    <a:pt x="2244" y="5891"/>
                  </a:lnTo>
                  <a:lnTo>
                    <a:pt x="1" y="6888"/>
                  </a:lnTo>
                  <a:lnTo>
                    <a:pt x="1926" y="11192"/>
                  </a:lnTo>
                  <a:lnTo>
                    <a:pt x="4169" y="10195"/>
                  </a:lnTo>
                  <a:lnTo>
                    <a:pt x="14182" y="5710"/>
                  </a:lnTo>
                  <a:lnTo>
                    <a:pt x="17285" y="4305"/>
                  </a:lnTo>
                  <a:lnTo>
                    <a:pt x="15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5184712" y="4080996"/>
              <a:ext cx="658843" cy="395194"/>
            </a:xfrm>
            <a:custGeom>
              <a:avLst/>
              <a:gdLst/>
              <a:ahLst/>
              <a:cxnLst/>
              <a:rect l="l" t="t" r="r" b="b"/>
              <a:pathLst>
                <a:path w="16583" h="9947" extrusionOk="0">
                  <a:moveTo>
                    <a:pt x="15359" y="0"/>
                  </a:moveTo>
                  <a:lnTo>
                    <a:pt x="12256" y="1405"/>
                  </a:lnTo>
                  <a:lnTo>
                    <a:pt x="2243" y="5890"/>
                  </a:lnTo>
                  <a:lnTo>
                    <a:pt x="0" y="6887"/>
                  </a:lnTo>
                  <a:lnTo>
                    <a:pt x="1020" y="9152"/>
                  </a:lnTo>
                  <a:lnTo>
                    <a:pt x="1042" y="9152"/>
                  </a:lnTo>
                  <a:cubicBezTo>
                    <a:pt x="1392" y="9661"/>
                    <a:pt x="1965" y="9946"/>
                    <a:pt x="2549" y="9946"/>
                  </a:cubicBezTo>
                  <a:cubicBezTo>
                    <a:pt x="2798" y="9946"/>
                    <a:pt x="3049" y="9894"/>
                    <a:pt x="3285" y="9786"/>
                  </a:cubicBezTo>
                  <a:lnTo>
                    <a:pt x="4305" y="9333"/>
                  </a:lnTo>
                  <a:lnTo>
                    <a:pt x="12211" y="5777"/>
                  </a:lnTo>
                  <a:lnTo>
                    <a:pt x="15337" y="4395"/>
                  </a:lnTo>
                  <a:cubicBezTo>
                    <a:pt x="16152" y="4032"/>
                    <a:pt x="16583" y="3126"/>
                    <a:pt x="16356" y="2265"/>
                  </a:cubicBezTo>
                  <a:lnTo>
                    <a:pt x="16379" y="2265"/>
                  </a:lnTo>
                  <a:lnTo>
                    <a:pt x="153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5024521" y="3828074"/>
              <a:ext cx="18037" cy="14422"/>
            </a:xfrm>
            <a:custGeom>
              <a:avLst/>
              <a:gdLst/>
              <a:ahLst/>
              <a:cxnLst/>
              <a:rect l="l" t="t" r="r" b="b"/>
              <a:pathLst>
                <a:path w="454" h="363" extrusionOk="0">
                  <a:moveTo>
                    <a:pt x="453" y="0"/>
                  </a:moveTo>
                  <a:lnTo>
                    <a:pt x="453" y="0"/>
                  </a:lnTo>
                  <a:cubicBezTo>
                    <a:pt x="337" y="100"/>
                    <a:pt x="222" y="199"/>
                    <a:pt x="115" y="281"/>
                  </a:cubicBezTo>
                  <a:lnTo>
                    <a:pt x="115" y="281"/>
                  </a:lnTo>
                  <a:cubicBezTo>
                    <a:pt x="234" y="194"/>
                    <a:pt x="350" y="104"/>
                    <a:pt x="453" y="0"/>
                  </a:cubicBezTo>
                  <a:close/>
                  <a:moveTo>
                    <a:pt x="115" y="281"/>
                  </a:moveTo>
                  <a:lnTo>
                    <a:pt x="115" y="281"/>
                  </a:lnTo>
                  <a:cubicBezTo>
                    <a:pt x="77" y="308"/>
                    <a:pt x="38" y="336"/>
                    <a:pt x="0" y="363"/>
                  </a:cubicBezTo>
                  <a:cubicBezTo>
                    <a:pt x="37" y="339"/>
                    <a:pt x="75" y="311"/>
                    <a:pt x="115" y="281"/>
                  </a:cubicBez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5024521" y="3828074"/>
              <a:ext cx="18037" cy="14422"/>
            </a:xfrm>
            <a:custGeom>
              <a:avLst/>
              <a:gdLst/>
              <a:ahLst/>
              <a:cxnLst/>
              <a:rect l="l" t="t" r="r" b="b"/>
              <a:pathLst>
                <a:path w="454" h="363" extrusionOk="0">
                  <a:moveTo>
                    <a:pt x="453" y="0"/>
                  </a:moveTo>
                  <a:lnTo>
                    <a:pt x="453" y="0"/>
                  </a:lnTo>
                  <a:cubicBezTo>
                    <a:pt x="337" y="100"/>
                    <a:pt x="222" y="199"/>
                    <a:pt x="115" y="281"/>
                  </a:cubicBezTo>
                  <a:lnTo>
                    <a:pt x="115" y="281"/>
                  </a:lnTo>
                  <a:cubicBezTo>
                    <a:pt x="234" y="194"/>
                    <a:pt x="350" y="104"/>
                    <a:pt x="453" y="0"/>
                  </a:cubicBezTo>
                  <a:close/>
                  <a:moveTo>
                    <a:pt x="115" y="281"/>
                  </a:moveTo>
                  <a:lnTo>
                    <a:pt x="115" y="281"/>
                  </a:lnTo>
                  <a:cubicBezTo>
                    <a:pt x="77" y="308"/>
                    <a:pt x="38" y="336"/>
                    <a:pt x="0" y="363"/>
                  </a:cubicBezTo>
                  <a:cubicBezTo>
                    <a:pt x="37" y="339"/>
                    <a:pt x="75" y="311"/>
                    <a:pt x="115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5012800" y="3844284"/>
              <a:ext cx="8145" cy="5443"/>
            </a:xfrm>
            <a:custGeom>
              <a:avLst/>
              <a:gdLst/>
              <a:ahLst/>
              <a:cxnLst/>
              <a:rect l="l" t="t" r="r" b="b"/>
              <a:pathLst>
                <a:path w="205" h="137" extrusionOk="0">
                  <a:moveTo>
                    <a:pt x="204" y="0"/>
                  </a:moveTo>
                  <a:cubicBezTo>
                    <a:pt x="137" y="46"/>
                    <a:pt x="69" y="91"/>
                    <a:pt x="1" y="136"/>
                  </a:cubicBezTo>
                  <a:cubicBezTo>
                    <a:pt x="69" y="91"/>
                    <a:pt x="137" y="46"/>
                    <a:pt x="204" y="0"/>
                  </a:cubicBez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5012800" y="3844284"/>
              <a:ext cx="8145" cy="5443"/>
            </a:xfrm>
            <a:custGeom>
              <a:avLst/>
              <a:gdLst/>
              <a:ahLst/>
              <a:cxnLst/>
              <a:rect l="l" t="t" r="r" b="b"/>
              <a:pathLst>
                <a:path w="205" h="137" extrusionOk="0">
                  <a:moveTo>
                    <a:pt x="204" y="0"/>
                  </a:moveTo>
                  <a:cubicBezTo>
                    <a:pt x="137" y="46"/>
                    <a:pt x="69" y="91"/>
                    <a:pt x="1" y="136"/>
                  </a:cubicBezTo>
                  <a:cubicBezTo>
                    <a:pt x="69" y="91"/>
                    <a:pt x="137" y="46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4953404" y="3413174"/>
              <a:ext cx="239453" cy="572509"/>
            </a:xfrm>
            <a:custGeom>
              <a:avLst/>
              <a:gdLst/>
              <a:ahLst/>
              <a:cxnLst/>
              <a:rect l="l" t="t" r="r" b="b"/>
              <a:pathLst>
                <a:path w="6027" h="14410" extrusionOk="0">
                  <a:moveTo>
                    <a:pt x="2945" y="0"/>
                  </a:moveTo>
                  <a:lnTo>
                    <a:pt x="2945" y="0"/>
                  </a:lnTo>
                  <a:cubicBezTo>
                    <a:pt x="2946" y="1"/>
                    <a:pt x="4169" y="4939"/>
                    <a:pt x="2130" y="7499"/>
                  </a:cubicBezTo>
                  <a:cubicBezTo>
                    <a:pt x="68" y="10058"/>
                    <a:pt x="0" y="10647"/>
                    <a:pt x="363" y="11486"/>
                  </a:cubicBezTo>
                  <a:cubicBezTo>
                    <a:pt x="499" y="11440"/>
                    <a:pt x="612" y="11418"/>
                    <a:pt x="725" y="11372"/>
                  </a:cubicBezTo>
                  <a:lnTo>
                    <a:pt x="861" y="11304"/>
                  </a:lnTo>
                  <a:lnTo>
                    <a:pt x="1088" y="11214"/>
                  </a:lnTo>
                  <a:lnTo>
                    <a:pt x="1224" y="11146"/>
                  </a:lnTo>
                  <a:lnTo>
                    <a:pt x="1450" y="11010"/>
                  </a:lnTo>
                  <a:cubicBezTo>
                    <a:pt x="1586" y="11123"/>
                    <a:pt x="1722" y="11259"/>
                    <a:pt x="1813" y="11395"/>
                  </a:cubicBezTo>
                  <a:cubicBezTo>
                    <a:pt x="1926" y="11554"/>
                    <a:pt x="2039" y="11735"/>
                    <a:pt x="2107" y="11893"/>
                  </a:cubicBezTo>
                  <a:cubicBezTo>
                    <a:pt x="2800" y="13197"/>
                    <a:pt x="2796" y="14410"/>
                    <a:pt x="3398" y="14410"/>
                  </a:cubicBezTo>
                  <a:cubicBezTo>
                    <a:pt x="3466" y="14410"/>
                    <a:pt x="3541" y="14394"/>
                    <a:pt x="3625" y="14363"/>
                  </a:cubicBezTo>
                  <a:lnTo>
                    <a:pt x="3738" y="14317"/>
                  </a:lnTo>
                  <a:cubicBezTo>
                    <a:pt x="4554" y="13864"/>
                    <a:pt x="3059" y="12437"/>
                    <a:pt x="2606" y="11440"/>
                  </a:cubicBezTo>
                  <a:lnTo>
                    <a:pt x="2515" y="11236"/>
                  </a:lnTo>
                  <a:cubicBezTo>
                    <a:pt x="2402" y="10987"/>
                    <a:pt x="2311" y="10715"/>
                    <a:pt x="2243" y="10443"/>
                  </a:cubicBezTo>
                  <a:cubicBezTo>
                    <a:pt x="2311" y="10376"/>
                    <a:pt x="2402" y="10308"/>
                    <a:pt x="2470" y="10240"/>
                  </a:cubicBezTo>
                  <a:cubicBezTo>
                    <a:pt x="2696" y="10013"/>
                    <a:pt x="2900" y="9787"/>
                    <a:pt x="3104" y="9537"/>
                  </a:cubicBezTo>
                  <a:cubicBezTo>
                    <a:pt x="3308" y="9764"/>
                    <a:pt x="3489" y="10013"/>
                    <a:pt x="3625" y="10308"/>
                  </a:cubicBezTo>
                  <a:cubicBezTo>
                    <a:pt x="3693" y="10443"/>
                    <a:pt x="3761" y="10579"/>
                    <a:pt x="3829" y="10738"/>
                  </a:cubicBezTo>
                  <a:cubicBezTo>
                    <a:pt x="4331" y="11862"/>
                    <a:pt x="4370" y="12826"/>
                    <a:pt x="4909" y="12826"/>
                  </a:cubicBezTo>
                  <a:cubicBezTo>
                    <a:pt x="4978" y="12826"/>
                    <a:pt x="5055" y="12810"/>
                    <a:pt x="5143" y="12777"/>
                  </a:cubicBezTo>
                  <a:cubicBezTo>
                    <a:pt x="6026" y="12437"/>
                    <a:pt x="5030" y="11327"/>
                    <a:pt x="4418" y="10376"/>
                  </a:cubicBezTo>
                  <a:cubicBezTo>
                    <a:pt x="4305" y="10194"/>
                    <a:pt x="4214" y="10036"/>
                    <a:pt x="4123" y="9855"/>
                  </a:cubicBezTo>
                  <a:cubicBezTo>
                    <a:pt x="4010" y="9605"/>
                    <a:pt x="3920" y="9356"/>
                    <a:pt x="3852" y="9107"/>
                  </a:cubicBezTo>
                  <a:cubicBezTo>
                    <a:pt x="3784" y="8948"/>
                    <a:pt x="3738" y="8790"/>
                    <a:pt x="3716" y="8609"/>
                  </a:cubicBezTo>
                  <a:cubicBezTo>
                    <a:pt x="4305" y="7499"/>
                    <a:pt x="4622" y="6253"/>
                    <a:pt x="4644" y="4984"/>
                  </a:cubicBezTo>
                  <a:cubicBezTo>
                    <a:pt x="4644" y="4531"/>
                    <a:pt x="4622" y="4078"/>
                    <a:pt x="4531" y="3648"/>
                  </a:cubicBezTo>
                  <a:cubicBezTo>
                    <a:pt x="4373" y="2334"/>
                    <a:pt x="3829" y="1110"/>
                    <a:pt x="3013" y="91"/>
                  </a:cubicBezTo>
                  <a:lnTo>
                    <a:pt x="29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5096511" y="3982862"/>
              <a:ext cx="5443" cy="1867"/>
            </a:xfrm>
            <a:custGeom>
              <a:avLst/>
              <a:gdLst/>
              <a:ahLst/>
              <a:cxnLst/>
              <a:rect l="l" t="t" r="r" b="b"/>
              <a:pathLst>
                <a:path w="137" h="47" extrusionOk="0">
                  <a:moveTo>
                    <a:pt x="136" y="1"/>
                  </a:moveTo>
                  <a:lnTo>
                    <a:pt x="0" y="46"/>
                  </a:lnTo>
                  <a:lnTo>
                    <a:pt x="23" y="46"/>
                  </a:lnTo>
                  <a:cubicBezTo>
                    <a:pt x="46" y="24"/>
                    <a:pt x="91" y="24"/>
                    <a:pt x="136" y="1"/>
                  </a:cubicBez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5096511" y="3982862"/>
              <a:ext cx="5443" cy="1867"/>
            </a:xfrm>
            <a:custGeom>
              <a:avLst/>
              <a:gdLst/>
              <a:ahLst/>
              <a:cxnLst/>
              <a:rect l="l" t="t" r="r" b="b"/>
              <a:pathLst>
                <a:path w="137" h="47" extrusionOk="0">
                  <a:moveTo>
                    <a:pt x="136" y="1"/>
                  </a:moveTo>
                  <a:lnTo>
                    <a:pt x="0" y="46"/>
                  </a:lnTo>
                  <a:lnTo>
                    <a:pt x="23" y="46"/>
                  </a:lnTo>
                  <a:cubicBezTo>
                    <a:pt x="46" y="24"/>
                    <a:pt x="91" y="24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4968700" y="3819969"/>
              <a:ext cx="387963" cy="655307"/>
            </a:xfrm>
            <a:custGeom>
              <a:avLst/>
              <a:gdLst/>
              <a:ahLst/>
              <a:cxnLst/>
              <a:rect l="l" t="t" r="r" b="b"/>
              <a:pathLst>
                <a:path w="9765" h="16494" extrusionOk="0">
                  <a:moveTo>
                    <a:pt x="3255" y="4134"/>
                  </a:moveTo>
                  <a:lnTo>
                    <a:pt x="3255" y="4134"/>
                  </a:lnTo>
                  <a:cubicBezTo>
                    <a:pt x="3249" y="4138"/>
                    <a:pt x="3244" y="4142"/>
                    <a:pt x="3240" y="4146"/>
                  </a:cubicBezTo>
                  <a:lnTo>
                    <a:pt x="3217" y="4146"/>
                  </a:lnTo>
                  <a:lnTo>
                    <a:pt x="3255" y="4134"/>
                  </a:lnTo>
                  <a:close/>
                  <a:moveTo>
                    <a:pt x="2107" y="1"/>
                  </a:moveTo>
                  <a:cubicBezTo>
                    <a:pt x="2039" y="69"/>
                    <a:pt x="1949" y="137"/>
                    <a:pt x="1881" y="204"/>
                  </a:cubicBezTo>
                  <a:cubicBezTo>
                    <a:pt x="1722" y="340"/>
                    <a:pt x="1564" y="431"/>
                    <a:pt x="1405" y="544"/>
                  </a:cubicBezTo>
                  <a:lnTo>
                    <a:pt x="1337" y="612"/>
                  </a:lnTo>
                  <a:cubicBezTo>
                    <a:pt x="1269" y="658"/>
                    <a:pt x="1201" y="703"/>
                    <a:pt x="1133" y="748"/>
                  </a:cubicBezTo>
                  <a:lnTo>
                    <a:pt x="1065" y="771"/>
                  </a:lnTo>
                  <a:lnTo>
                    <a:pt x="839" y="907"/>
                  </a:lnTo>
                  <a:lnTo>
                    <a:pt x="703" y="952"/>
                  </a:lnTo>
                  <a:cubicBezTo>
                    <a:pt x="635" y="997"/>
                    <a:pt x="544" y="1020"/>
                    <a:pt x="476" y="1065"/>
                  </a:cubicBezTo>
                  <a:lnTo>
                    <a:pt x="340" y="1111"/>
                  </a:lnTo>
                  <a:cubicBezTo>
                    <a:pt x="227" y="1156"/>
                    <a:pt x="114" y="1201"/>
                    <a:pt x="1" y="1247"/>
                  </a:cubicBezTo>
                  <a:lnTo>
                    <a:pt x="1609" y="4848"/>
                  </a:lnTo>
                  <a:lnTo>
                    <a:pt x="3535" y="9153"/>
                  </a:lnTo>
                  <a:lnTo>
                    <a:pt x="5460" y="13457"/>
                  </a:lnTo>
                  <a:lnTo>
                    <a:pt x="6479" y="15722"/>
                  </a:lnTo>
                  <a:lnTo>
                    <a:pt x="6502" y="15699"/>
                  </a:lnTo>
                  <a:cubicBezTo>
                    <a:pt x="6852" y="16208"/>
                    <a:pt x="7424" y="16493"/>
                    <a:pt x="8009" y="16493"/>
                  </a:cubicBezTo>
                  <a:cubicBezTo>
                    <a:pt x="8257" y="16493"/>
                    <a:pt x="8508" y="16442"/>
                    <a:pt x="8745" y="16334"/>
                  </a:cubicBezTo>
                  <a:lnTo>
                    <a:pt x="9764" y="15881"/>
                  </a:lnTo>
                  <a:cubicBezTo>
                    <a:pt x="9130" y="15224"/>
                    <a:pt x="8586" y="14476"/>
                    <a:pt x="8224" y="13661"/>
                  </a:cubicBezTo>
                  <a:lnTo>
                    <a:pt x="7680" y="12460"/>
                  </a:lnTo>
                  <a:lnTo>
                    <a:pt x="5755" y="8178"/>
                  </a:lnTo>
                  <a:lnTo>
                    <a:pt x="3852" y="3874"/>
                  </a:lnTo>
                  <a:lnTo>
                    <a:pt x="2515" y="907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5069495" y="3355566"/>
              <a:ext cx="773186" cy="954950"/>
            </a:xfrm>
            <a:custGeom>
              <a:avLst/>
              <a:gdLst/>
              <a:ahLst/>
              <a:cxnLst/>
              <a:rect l="l" t="t" r="r" b="b"/>
              <a:pathLst>
                <a:path w="19461" h="24036" extrusionOk="0">
                  <a:moveTo>
                    <a:pt x="4713" y="1"/>
                  </a:moveTo>
                  <a:cubicBezTo>
                    <a:pt x="4373" y="1"/>
                    <a:pt x="4056" y="46"/>
                    <a:pt x="3739" y="91"/>
                  </a:cubicBezTo>
                  <a:lnTo>
                    <a:pt x="3625" y="114"/>
                  </a:lnTo>
                  <a:lnTo>
                    <a:pt x="3467" y="136"/>
                  </a:lnTo>
                  <a:lnTo>
                    <a:pt x="3195" y="182"/>
                  </a:lnTo>
                  <a:lnTo>
                    <a:pt x="3104" y="204"/>
                  </a:lnTo>
                  <a:cubicBezTo>
                    <a:pt x="2923" y="250"/>
                    <a:pt x="2764" y="295"/>
                    <a:pt x="2606" y="340"/>
                  </a:cubicBezTo>
                  <a:lnTo>
                    <a:pt x="2515" y="363"/>
                  </a:lnTo>
                  <a:cubicBezTo>
                    <a:pt x="2379" y="408"/>
                    <a:pt x="2221" y="454"/>
                    <a:pt x="2108" y="499"/>
                  </a:cubicBezTo>
                  <a:lnTo>
                    <a:pt x="1972" y="544"/>
                  </a:lnTo>
                  <a:cubicBezTo>
                    <a:pt x="1813" y="612"/>
                    <a:pt x="1654" y="680"/>
                    <a:pt x="1496" y="748"/>
                  </a:cubicBezTo>
                  <a:lnTo>
                    <a:pt x="952" y="997"/>
                  </a:lnTo>
                  <a:cubicBezTo>
                    <a:pt x="816" y="1065"/>
                    <a:pt x="658" y="1133"/>
                    <a:pt x="522" y="1201"/>
                  </a:cubicBezTo>
                  <a:lnTo>
                    <a:pt x="431" y="1246"/>
                  </a:lnTo>
                  <a:cubicBezTo>
                    <a:pt x="295" y="1337"/>
                    <a:pt x="137" y="1405"/>
                    <a:pt x="1" y="1496"/>
                  </a:cubicBezTo>
                  <a:lnTo>
                    <a:pt x="114" y="1564"/>
                  </a:lnTo>
                  <a:cubicBezTo>
                    <a:pt x="711" y="1432"/>
                    <a:pt x="1314" y="1367"/>
                    <a:pt x="1914" y="1367"/>
                  </a:cubicBezTo>
                  <a:cubicBezTo>
                    <a:pt x="3588" y="1367"/>
                    <a:pt x="5231" y="1877"/>
                    <a:pt x="6616" y="2877"/>
                  </a:cubicBezTo>
                  <a:cubicBezTo>
                    <a:pt x="7590" y="3580"/>
                    <a:pt x="8360" y="4531"/>
                    <a:pt x="8836" y="5619"/>
                  </a:cubicBezTo>
                  <a:lnTo>
                    <a:pt x="9379" y="6774"/>
                  </a:lnTo>
                  <a:lnTo>
                    <a:pt x="11305" y="11078"/>
                  </a:lnTo>
                  <a:lnTo>
                    <a:pt x="13230" y="15359"/>
                  </a:lnTo>
                  <a:lnTo>
                    <a:pt x="15156" y="19664"/>
                  </a:lnTo>
                  <a:lnTo>
                    <a:pt x="16175" y="21929"/>
                  </a:lnTo>
                  <a:lnTo>
                    <a:pt x="16130" y="21952"/>
                  </a:lnTo>
                  <a:cubicBezTo>
                    <a:pt x="16357" y="22790"/>
                    <a:pt x="15926" y="23673"/>
                    <a:pt x="15111" y="24036"/>
                  </a:cubicBezTo>
                  <a:lnTo>
                    <a:pt x="18237" y="22654"/>
                  </a:lnTo>
                  <a:cubicBezTo>
                    <a:pt x="19052" y="22269"/>
                    <a:pt x="19460" y="21385"/>
                    <a:pt x="19256" y="20524"/>
                  </a:cubicBezTo>
                  <a:lnTo>
                    <a:pt x="19279" y="20524"/>
                  </a:lnTo>
                  <a:lnTo>
                    <a:pt x="18259" y="18259"/>
                  </a:lnTo>
                  <a:lnTo>
                    <a:pt x="16334" y="13978"/>
                  </a:lnTo>
                  <a:lnTo>
                    <a:pt x="14408" y="9673"/>
                  </a:lnTo>
                  <a:lnTo>
                    <a:pt x="12483" y="5369"/>
                  </a:lnTo>
                  <a:lnTo>
                    <a:pt x="11962" y="4169"/>
                  </a:lnTo>
                  <a:cubicBezTo>
                    <a:pt x="11894" y="4055"/>
                    <a:pt x="11826" y="3920"/>
                    <a:pt x="11758" y="3806"/>
                  </a:cubicBezTo>
                  <a:lnTo>
                    <a:pt x="11713" y="3693"/>
                  </a:lnTo>
                  <a:cubicBezTo>
                    <a:pt x="11667" y="3602"/>
                    <a:pt x="11599" y="3512"/>
                    <a:pt x="11554" y="3421"/>
                  </a:cubicBezTo>
                  <a:cubicBezTo>
                    <a:pt x="11531" y="3376"/>
                    <a:pt x="11509" y="3353"/>
                    <a:pt x="11486" y="3308"/>
                  </a:cubicBezTo>
                  <a:cubicBezTo>
                    <a:pt x="11418" y="3217"/>
                    <a:pt x="11373" y="3149"/>
                    <a:pt x="11305" y="3059"/>
                  </a:cubicBezTo>
                  <a:lnTo>
                    <a:pt x="11260" y="2968"/>
                  </a:lnTo>
                  <a:lnTo>
                    <a:pt x="11033" y="2674"/>
                  </a:lnTo>
                  <a:lnTo>
                    <a:pt x="11010" y="2651"/>
                  </a:lnTo>
                  <a:cubicBezTo>
                    <a:pt x="10920" y="2538"/>
                    <a:pt x="10829" y="2447"/>
                    <a:pt x="10761" y="2356"/>
                  </a:cubicBezTo>
                  <a:lnTo>
                    <a:pt x="10671" y="2288"/>
                  </a:lnTo>
                  <a:cubicBezTo>
                    <a:pt x="10603" y="2198"/>
                    <a:pt x="10535" y="2130"/>
                    <a:pt x="10467" y="2062"/>
                  </a:cubicBezTo>
                  <a:cubicBezTo>
                    <a:pt x="10444" y="2039"/>
                    <a:pt x="10399" y="2017"/>
                    <a:pt x="10376" y="1994"/>
                  </a:cubicBezTo>
                  <a:cubicBezTo>
                    <a:pt x="10285" y="1903"/>
                    <a:pt x="10195" y="1813"/>
                    <a:pt x="10104" y="1722"/>
                  </a:cubicBezTo>
                  <a:cubicBezTo>
                    <a:pt x="9991" y="1632"/>
                    <a:pt x="9878" y="1541"/>
                    <a:pt x="9764" y="1450"/>
                  </a:cubicBezTo>
                  <a:cubicBezTo>
                    <a:pt x="9493" y="1246"/>
                    <a:pt x="9198" y="1065"/>
                    <a:pt x="8881" y="907"/>
                  </a:cubicBezTo>
                  <a:cubicBezTo>
                    <a:pt x="8768" y="839"/>
                    <a:pt x="8632" y="771"/>
                    <a:pt x="8496" y="703"/>
                  </a:cubicBezTo>
                  <a:lnTo>
                    <a:pt x="8337" y="635"/>
                  </a:lnTo>
                  <a:lnTo>
                    <a:pt x="8043" y="522"/>
                  </a:lnTo>
                  <a:lnTo>
                    <a:pt x="7907" y="454"/>
                  </a:lnTo>
                  <a:cubicBezTo>
                    <a:pt x="7748" y="408"/>
                    <a:pt x="7612" y="363"/>
                    <a:pt x="7476" y="318"/>
                  </a:cubicBezTo>
                  <a:lnTo>
                    <a:pt x="7454" y="318"/>
                  </a:lnTo>
                  <a:cubicBezTo>
                    <a:pt x="7114" y="227"/>
                    <a:pt x="6797" y="136"/>
                    <a:pt x="6457" y="91"/>
                  </a:cubicBezTo>
                  <a:lnTo>
                    <a:pt x="6389" y="91"/>
                  </a:lnTo>
                  <a:lnTo>
                    <a:pt x="6208" y="68"/>
                  </a:lnTo>
                  <a:cubicBezTo>
                    <a:pt x="6117" y="68"/>
                    <a:pt x="6004" y="23"/>
                    <a:pt x="5913" y="23"/>
                  </a:cubicBezTo>
                  <a:lnTo>
                    <a:pt x="5845" y="23"/>
                  </a:lnTo>
                  <a:cubicBezTo>
                    <a:pt x="5664" y="1"/>
                    <a:pt x="5483" y="1"/>
                    <a:pt x="5324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42"/>
          <p:cNvGrpSpPr/>
          <p:nvPr/>
        </p:nvGrpSpPr>
        <p:grpSpPr>
          <a:xfrm rot="-800240">
            <a:off x="1856952" y="2924253"/>
            <a:ext cx="422664" cy="379052"/>
            <a:chOff x="4713117" y="984916"/>
            <a:chExt cx="504929" cy="452763"/>
          </a:xfrm>
        </p:grpSpPr>
        <p:sp>
          <p:nvSpPr>
            <p:cNvPr id="1526" name="Google Shape;1526;p42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" name="Google Shape;1531;p42"/>
          <p:cNvGrpSpPr/>
          <p:nvPr/>
        </p:nvGrpSpPr>
        <p:grpSpPr>
          <a:xfrm rot="925753">
            <a:off x="3855619" y="491722"/>
            <a:ext cx="422660" cy="379069"/>
            <a:chOff x="4713117" y="984916"/>
            <a:chExt cx="504929" cy="452763"/>
          </a:xfrm>
        </p:grpSpPr>
        <p:sp>
          <p:nvSpPr>
            <p:cNvPr id="1532" name="Google Shape;1532;p42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2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2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2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42"/>
          <p:cNvGrpSpPr/>
          <p:nvPr/>
        </p:nvGrpSpPr>
        <p:grpSpPr>
          <a:xfrm rot="925753">
            <a:off x="5127819" y="3896722"/>
            <a:ext cx="422660" cy="379069"/>
            <a:chOff x="4713117" y="984916"/>
            <a:chExt cx="504929" cy="452763"/>
          </a:xfrm>
        </p:grpSpPr>
        <p:sp>
          <p:nvSpPr>
            <p:cNvPr id="1538" name="Google Shape;1538;p42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2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2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37"/>
          <p:cNvGrpSpPr/>
          <p:nvPr/>
        </p:nvGrpSpPr>
        <p:grpSpPr>
          <a:xfrm rot="441572" flipH="1">
            <a:off x="62529" y="115206"/>
            <a:ext cx="580557" cy="495969"/>
            <a:chOff x="8508484" y="331517"/>
            <a:chExt cx="580535" cy="495950"/>
          </a:xfrm>
        </p:grpSpPr>
        <p:sp>
          <p:nvSpPr>
            <p:cNvPr id="1045" name="Google Shape;1045;p37"/>
            <p:cNvSpPr/>
            <p:nvPr/>
          </p:nvSpPr>
          <p:spPr>
            <a:xfrm>
              <a:off x="8508484" y="331517"/>
              <a:ext cx="580535" cy="495950"/>
            </a:xfrm>
            <a:custGeom>
              <a:avLst/>
              <a:gdLst/>
              <a:ahLst/>
              <a:cxnLst/>
              <a:rect l="l" t="t" r="r" b="b"/>
              <a:pathLst>
                <a:path w="14612" h="12483" extrusionOk="0">
                  <a:moveTo>
                    <a:pt x="0" y="0"/>
                  </a:moveTo>
                  <a:lnTo>
                    <a:pt x="431" y="2039"/>
                  </a:lnTo>
                  <a:lnTo>
                    <a:pt x="1949" y="9311"/>
                  </a:lnTo>
                  <a:lnTo>
                    <a:pt x="2402" y="11418"/>
                  </a:lnTo>
                  <a:lnTo>
                    <a:pt x="4146" y="10172"/>
                  </a:lnTo>
                  <a:lnTo>
                    <a:pt x="5664" y="9107"/>
                  </a:lnTo>
                  <a:lnTo>
                    <a:pt x="6638" y="10398"/>
                  </a:lnTo>
                  <a:lnTo>
                    <a:pt x="8224" y="12482"/>
                  </a:lnTo>
                  <a:lnTo>
                    <a:pt x="9107" y="10013"/>
                  </a:lnTo>
                  <a:lnTo>
                    <a:pt x="10308" y="6638"/>
                  </a:lnTo>
                  <a:lnTo>
                    <a:pt x="12573" y="4486"/>
                  </a:lnTo>
                  <a:lnTo>
                    <a:pt x="14612" y="2560"/>
                  </a:lnTo>
                  <a:lnTo>
                    <a:pt x="11848" y="2062"/>
                  </a:lnTo>
                  <a:lnTo>
                    <a:pt x="2062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8585878" y="389999"/>
              <a:ext cx="388838" cy="162972"/>
            </a:xfrm>
            <a:custGeom>
              <a:avLst/>
              <a:gdLst/>
              <a:ahLst/>
              <a:cxnLst/>
              <a:rect l="l" t="t" r="r" b="b"/>
              <a:pathLst>
                <a:path w="9787" h="4102" extrusionOk="0">
                  <a:moveTo>
                    <a:pt x="1" y="1"/>
                  </a:moveTo>
                  <a:lnTo>
                    <a:pt x="7272" y="4101"/>
                  </a:lnTo>
                  <a:lnTo>
                    <a:pt x="9787" y="17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8585878" y="389999"/>
              <a:ext cx="288956" cy="309656"/>
            </a:xfrm>
            <a:custGeom>
              <a:avLst/>
              <a:gdLst/>
              <a:ahLst/>
              <a:cxnLst/>
              <a:rect l="l" t="t" r="r" b="b"/>
              <a:pathLst>
                <a:path w="7273" h="7794" extrusionOk="0">
                  <a:moveTo>
                    <a:pt x="1" y="1"/>
                  </a:moveTo>
                  <a:lnTo>
                    <a:pt x="5936" y="7794"/>
                  </a:lnTo>
                  <a:lnTo>
                    <a:pt x="7272" y="4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8585878" y="389999"/>
              <a:ext cx="235837" cy="309656"/>
            </a:xfrm>
            <a:custGeom>
              <a:avLst/>
              <a:gdLst/>
              <a:ahLst/>
              <a:cxnLst/>
              <a:rect l="l" t="t" r="r" b="b"/>
              <a:pathLst>
                <a:path w="5936" h="7794" extrusionOk="0">
                  <a:moveTo>
                    <a:pt x="1" y="1"/>
                  </a:moveTo>
                  <a:lnTo>
                    <a:pt x="5936" y="7794"/>
                  </a:lnTo>
                  <a:lnTo>
                    <a:pt x="5279" y="46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8585878" y="389999"/>
              <a:ext cx="209735" cy="288956"/>
            </a:xfrm>
            <a:custGeom>
              <a:avLst/>
              <a:gdLst/>
              <a:ahLst/>
              <a:cxnLst/>
              <a:rect l="l" t="t" r="r" b="b"/>
              <a:pathLst>
                <a:path w="5279" h="7273" extrusionOk="0">
                  <a:moveTo>
                    <a:pt x="1" y="1"/>
                  </a:moveTo>
                  <a:lnTo>
                    <a:pt x="1518" y="7273"/>
                  </a:lnTo>
                  <a:lnTo>
                    <a:pt x="5279" y="46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37"/>
          <p:cNvGrpSpPr/>
          <p:nvPr/>
        </p:nvGrpSpPr>
        <p:grpSpPr>
          <a:xfrm>
            <a:off x="8336085" y="4143830"/>
            <a:ext cx="729257" cy="827465"/>
            <a:chOff x="8065653" y="1412351"/>
            <a:chExt cx="1138582" cy="1395953"/>
          </a:xfrm>
        </p:grpSpPr>
        <p:sp>
          <p:nvSpPr>
            <p:cNvPr id="1053" name="Google Shape;1053;p37"/>
            <p:cNvSpPr/>
            <p:nvPr/>
          </p:nvSpPr>
          <p:spPr>
            <a:xfrm>
              <a:off x="8065653" y="1412351"/>
              <a:ext cx="1138582" cy="1395953"/>
            </a:xfrm>
            <a:custGeom>
              <a:avLst/>
              <a:gdLst/>
              <a:ahLst/>
              <a:cxnLst/>
              <a:rect l="l" t="t" r="r" b="b"/>
              <a:pathLst>
                <a:path w="28658" h="35136" extrusionOk="0">
                  <a:moveTo>
                    <a:pt x="13049" y="0"/>
                  </a:moveTo>
                  <a:cubicBezTo>
                    <a:pt x="10127" y="0"/>
                    <a:pt x="7499" y="1858"/>
                    <a:pt x="6548" y="4622"/>
                  </a:cubicBezTo>
                  <a:cubicBezTo>
                    <a:pt x="6525" y="4690"/>
                    <a:pt x="6502" y="4758"/>
                    <a:pt x="6480" y="4826"/>
                  </a:cubicBezTo>
                  <a:cubicBezTo>
                    <a:pt x="3739" y="5029"/>
                    <a:pt x="1405" y="6842"/>
                    <a:pt x="477" y="9424"/>
                  </a:cubicBezTo>
                  <a:cubicBezTo>
                    <a:pt x="114" y="10444"/>
                    <a:pt x="1" y="11531"/>
                    <a:pt x="159" y="12618"/>
                  </a:cubicBezTo>
                  <a:lnTo>
                    <a:pt x="159" y="12641"/>
                  </a:lnTo>
                  <a:cubicBezTo>
                    <a:pt x="205" y="12981"/>
                    <a:pt x="273" y="13321"/>
                    <a:pt x="386" y="13660"/>
                  </a:cubicBezTo>
                  <a:lnTo>
                    <a:pt x="386" y="13683"/>
                  </a:lnTo>
                  <a:cubicBezTo>
                    <a:pt x="431" y="13842"/>
                    <a:pt x="477" y="14023"/>
                    <a:pt x="544" y="14181"/>
                  </a:cubicBezTo>
                  <a:lnTo>
                    <a:pt x="544" y="14204"/>
                  </a:lnTo>
                  <a:cubicBezTo>
                    <a:pt x="658" y="14521"/>
                    <a:pt x="816" y="14816"/>
                    <a:pt x="975" y="15110"/>
                  </a:cubicBezTo>
                  <a:lnTo>
                    <a:pt x="998" y="15178"/>
                  </a:lnTo>
                  <a:cubicBezTo>
                    <a:pt x="1088" y="15314"/>
                    <a:pt x="1179" y="15450"/>
                    <a:pt x="1269" y="15586"/>
                  </a:cubicBezTo>
                  <a:lnTo>
                    <a:pt x="1473" y="15586"/>
                  </a:lnTo>
                  <a:cubicBezTo>
                    <a:pt x="1564" y="15699"/>
                    <a:pt x="1654" y="15835"/>
                    <a:pt x="1745" y="15948"/>
                  </a:cubicBezTo>
                  <a:lnTo>
                    <a:pt x="1790" y="18010"/>
                  </a:lnTo>
                  <a:lnTo>
                    <a:pt x="1790" y="18078"/>
                  </a:lnTo>
                  <a:cubicBezTo>
                    <a:pt x="1790" y="18644"/>
                    <a:pt x="1813" y="19278"/>
                    <a:pt x="1836" y="19981"/>
                  </a:cubicBezTo>
                  <a:lnTo>
                    <a:pt x="1836" y="20411"/>
                  </a:lnTo>
                  <a:lnTo>
                    <a:pt x="1836" y="20479"/>
                  </a:lnTo>
                  <a:lnTo>
                    <a:pt x="1881" y="22314"/>
                  </a:lnTo>
                  <a:lnTo>
                    <a:pt x="1926" y="23016"/>
                  </a:lnTo>
                  <a:lnTo>
                    <a:pt x="1926" y="23175"/>
                  </a:lnTo>
                  <a:lnTo>
                    <a:pt x="1926" y="23265"/>
                  </a:lnTo>
                  <a:lnTo>
                    <a:pt x="1926" y="23560"/>
                  </a:lnTo>
                  <a:lnTo>
                    <a:pt x="1926" y="23582"/>
                  </a:lnTo>
                  <a:cubicBezTo>
                    <a:pt x="1949" y="24036"/>
                    <a:pt x="1972" y="24489"/>
                    <a:pt x="1994" y="24919"/>
                  </a:cubicBezTo>
                  <a:lnTo>
                    <a:pt x="2040" y="26029"/>
                  </a:lnTo>
                  <a:cubicBezTo>
                    <a:pt x="2040" y="26210"/>
                    <a:pt x="2062" y="26369"/>
                    <a:pt x="2085" y="26550"/>
                  </a:cubicBezTo>
                  <a:lnTo>
                    <a:pt x="2176" y="28340"/>
                  </a:lnTo>
                  <a:cubicBezTo>
                    <a:pt x="2198" y="28589"/>
                    <a:pt x="2221" y="28815"/>
                    <a:pt x="2243" y="29042"/>
                  </a:cubicBezTo>
                  <a:lnTo>
                    <a:pt x="2243" y="29200"/>
                  </a:lnTo>
                  <a:cubicBezTo>
                    <a:pt x="2243" y="29314"/>
                    <a:pt x="2266" y="29450"/>
                    <a:pt x="2266" y="29563"/>
                  </a:cubicBezTo>
                  <a:lnTo>
                    <a:pt x="2266" y="29608"/>
                  </a:lnTo>
                  <a:lnTo>
                    <a:pt x="2266" y="29699"/>
                  </a:lnTo>
                  <a:lnTo>
                    <a:pt x="2266" y="29767"/>
                  </a:lnTo>
                  <a:lnTo>
                    <a:pt x="2289" y="30039"/>
                  </a:lnTo>
                  <a:lnTo>
                    <a:pt x="2289" y="30107"/>
                  </a:lnTo>
                  <a:lnTo>
                    <a:pt x="2289" y="30243"/>
                  </a:lnTo>
                  <a:lnTo>
                    <a:pt x="2289" y="30288"/>
                  </a:lnTo>
                  <a:lnTo>
                    <a:pt x="2289" y="30311"/>
                  </a:lnTo>
                  <a:lnTo>
                    <a:pt x="2289" y="30356"/>
                  </a:lnTo>
                  <a:lnTo>
                    <a:pt x="2311" y="30741"/>
                  </a:lnTo>
                  <a:lnTo>
                    <a:pt x="2311" y="30899"/>
                  </a:lnTo>
                  <a:lnTo>
                    <a:pt x="2447" y="32055"/>
                  </a:lnTo>
                  <a:lnTo>
                    <a:pt x="2447" y="32100"/>
                  </a:lnTo>
                  <a:lnTo>
                    <a:pt x="2447" y="32145"/>
                  </a:lnTo>
                  <a:lnTo>
                    <a:pt x="2447" y="32191"/>
                  </a:lnTo>
                  <a:lnTo>
                    <a:pt x="2447" y="32281"/>
                  </a:lnTo>
                  <a:lnTo>
                    <a:pt x="2447" y="32304"/>
                  </a:lnTo>
                  <a:lnTo>
                    <a:pt x="2447" y="32395"/>
                  </a:lnTo>
                  <a:lnTo>
                    <a:pt x="2447" y="32417"/>
                  </a:lnTo>
                  <a:lnTo>
                    <a:pt x="2447" y="32485"/>
                  </a:lnTo>
                  <a:lnTo>
                    <a:pt x="2447" y="32531"/>
                  </a:lnTo>
                  <a:lnTo>
                    <a:pt x="2447" y="32553"/>
                  </a:lnTo>
                  <a:lnTo>
                    <a:pt x="2447" y="32576"/>
                  </a:lnTo>
                  <a:cubicBezTo>
                    <a:pt x="2493" y="33142"/>
                    <a:pt x="2629" y="33686"/>
                    <a:pt x="2832" y="34207"/>
                  </a:cubicBezTo>
                  <a:lnTo>
                    <a:pt x="2855" y="34252"/>
                  </a:lnTo>
                  <a:cubicBezTo>
                    <a:pt x="2900" y="34320"/>
                    <a:pt x="2946" y="34411"/>
                    <a:pt x="2991" y="34479"/>
                  </a:cubicBezTo>
                  <a:cubicBezTo>
                    <a:pt x="3036" y="34524"/>
                    <a:pt x="3059" y="34569"/>
                    <a:pt x="3082" y="34592"/>
                  </a:cubicBezTo>
                  <a:cubicBezTo>
                    <a:pt x="3376" y="34932"/>
                    <a:pt x="3784" y="35136"/>
                    <a:pt x="4237" y="35136"/>
                  </a:cubicBezTo>
                  <a:cubicBezTo>
                    <a:pt x="4894" y="35136"/>
                    <a:pt x="5415" y="34796"/>
                    <a:pt x="6684" y="33550"/>
                  </a:cubicBezTo>
                  <a:lnTo>
                    <a:pt x="6706" y="33527"/>
                  </a:lnTo>
                  <a:cubicBezTo>
                    <a:pt x="6865" y="33369"/>
                    <a:pt x="7023" y="33210"/>
                    <a:pt x="7205" y="33029"/>
                  </a:cubicBezTo>
                  <a:lnTo>
                    <a:pt x="8473" y="31692"/>
                  </a:lnTo>
                  <a:lnTo>
                    <a:pt x="8496" y="31670"/>
                  </a:lnTo>
                  <a:lnTo>
                    <a:pt x="8518" y="31647"/>
                  </a:lnTo>
                  <a:cubicBezTo>
                    <a:pt x="8768" y="31375"/>
                    <a:pt x="9017" y="31103"/>
                    <a:pt x="9289" y="30786"/>
                  </a:cubicBezTo>
                  <a:lnTo>
                    <a:pt x="10489" y="29427"/>
                  </a:lnTo>
                  <a:lnTo>
                    <a:pt x="10648" y="29246"/>
                  </a:lnTo>
                  <a:lnTo>
                    <a:pt x="11395" y="28408"/>
                  </a:lnTo>
                  <a:lnTo>
                    <a:pt x="11667" y="28113"/>
                  </a:lnTo>
                  <a:lnTo>
                    <a:pt x="11713" y="28045"/>
                  </a:lnTo>
                  <a:lnTo>
                    <a:pt x="11781" y="27977"/>
                  </a:lnTo>
                  <a:cubicBezTo>
                    <a:pt x="11826" y="27932"/>
                    <a:pt x="16379" y="22722"/>
                    <a:pt x="17353" y="21249"/>
                  </a:cubicBezTo>
                  <a:cubicBezTo>
                    <a:pt x="19460" y="20592"/>
                    <a:pt x="21136" y="18961"/>
                    <a:pt x="21884" y="16877"/>
                  </a:cubicBezTo>
                  <a:cubicBezTo>
                    <a:pt x="21929" y="16741"/>
                    <a:pt x="21975" y="16628"/>
                    <a:pt x="21997" y="16469"/>
                  </a:cubicBezTo>
                  <a:lnTo>
                    <a:pt x="22043" y="16379"/>
                  </a:lnTo>
                  <a:lnTo>
                    <a:pt x="22043" y="16356"/>
                  </a:lnTo>
                  <a:cubicBezTo>
                    <a:pt x="22065" y="16265"/>
                    <a:pt x="22088" y="16152"/>
                    <a:pt x="22111" y="16084"/>
                  </a:cubicBezTo>
                  <a:cubicBezTo>
                    <a:pt x="22111" y="16039"/>
                    <a:pt x="22133" y="15994"/>
                    <a:pt x="22133" y="15948"/>
                  </a:cubicBezTo>
                  <a:cubicBezTo>
                    <a:pt x="22156" y="15858"/>
                    <a:pt x="22178" y="15744"/>
                    <a:pt x="22178" y="15631"/>
                  </a:cubicBezTo>
                  <a:cubicBezTo>
                    <a:pt x="22178" y="15609"/>
                    <a:pt x="22178" y="15586"/>
                    <a:pt x="22178" y="15563"/>
                  </a:cubicBezTo>
                  <a:cubicBezTo>
                    <a:pt x="22201" y="15405"/>
                    <a:pt x="22224" y="15269"/>
                    <a:pt x="22224" y="15133"/>
                  </a:cubicBezTo>
                  <a:lnTo>
                    <a:pt x="22224" y="15110"/>
                  </a:lnTo>
                  <a:cubicBezTo>
                    <a:pt x="22224" y="14997"/>
                    <a:pt x="22246" y="14861"/>
                    <a:pt x="22246" y="14725"/>
                  </a:cubicBezTo>
                  <a:lnTo>
                    <a:pt x="22246" y="14657"/>
                  </a:lnTo>
                  <a:lnTo>
                    <a:pt x="22246" y="14317"/>
                  </a:lnTo>
                  <a:lnTo>
                    <a:pt x="22246" y="14227"/>
                  </a:lnTo>
                  <a:cubicBezTo>
                    <a:pt x="22246" y="13955"/>
                    <a:pt x="22201" y="13683"/>
                    <a:pt x="22156" y="13411"/>
                  </a:cubicBezTo>
                  <a:lnTo>
                    <a:pt x="22156" y="13388"/>
                  </a:lnTo>
                  <a:cubicBezTo>
                    <a:pt x="22133" y="13253"/>
                    <a:pt x="22111" y="13139"/>
                    <a:pt x="22088" y="13003"/>
                  </a:cubicBezTo>
                  <a:lnTo>
                    <a:pt x="22088" y="12958"/>
                  </a:lnTo>
                  <a:cubicBezTo>
                    <a:pt x="22065" y="12845"/>
                    <a:pt x="22020" y="12709"/>
                    <a:pt x="21997" y="12596"/>
                  </a:cubicBezTo>
                  <a:lnTo>
                    <a:pt x="21997" y="12573"/>
                  </a:lnTo>
                  <a:cubicBezTo>
                    <a:pt x="21861" y="12165"/>
                    <a:pt x="21703" y="11757"/>
                    <a:pt x="21522" y="11395"/>
                  </a:cubicBezTo>
                  <a:lnTo>
                    <a:pt x="21522" y="11372"/>
                  </a:lnTo>
                  <a:cubicBezTo>
                    <a:pt x="21476" y="11282"/>
                    <a:pt x="21408" y="11168"/>
                    <a:pt x="21363" y="11101"/>
                  </a:cubicBezTo>
                  <a:lnTo>
                    <a:pt x="21544" y="10919"/>
                  </a:lnTo>
                  <a:lnTo>
                    <a:pt x="23243" y="9288"/>
                  </a:lnTo>
                  <a:lnTo>
                    <a:pt x="24942" y="7635"/>
                  </a:lnTo>
                  <a:lnTo>
                    <a:pt x="26641" y="6004"/>
                  </a:lnTo>
                  <a:cubicBezTo>
                    <a:pt x="26641" y="6004"/>
                    <a:pt x="27774" y="4984"/>
                    <a:pt x="28091" y="4599"/>
                  </a:cubicBezTo>
                  <a:cubicBezTo>
                    <a:pt x="28499" y="4169"/>
                    <a:pt x="28657" y="3557"/>
                    <a:pt x="28521" y="2991"/>
                  </a:cubicBezTo>
                  <a:cubicBezTo>
                    <a:pt x="28386" y="2402"/>
                    <a:pt x="28091" y="1835"/>
                    <a:pt x="27661" y="1405"/>
                  </a:cubicBezTo>
                  <a:cubicBezTo>
                    <a:pt x="27230" y="974"/>
                    <a:pt x="26687" y="657"/>
                    <a:pt x="26098" y="476"/>
                  </a:cubicBezTo>
                  <a:cubicBezTo>
                    <a:pt x="25942" y="432"/>
                    <a:pt x="25784" y="411"/>
                    <a:pt x="25628" y="411"/>
                  </a:cubicBezTo>
                  <a:cubicBezTo>
                    <a:pt x="25217" y="411"/>
                    <a:pt x="24818" y="559"/>
                    <a:pt x="24489" y="839"/>
                  </a:cubicBezTo>
                  <a:cubicBezTo>
                    <a:pt x="24104" y="1178"/>
                    <a:pt x="23017" y="2266"/>
                    <a:pt x="23017" y="2266"/>
                  </a:cubicBezTo>
                  <a:lnTo>
                    <a:pt x="21318" y="3897"/>
                  </a:lnTo>
                  <a:lnTo>
                    <a:pt x="19777" y="5392"/>
                  </a:lnTo>
                  <a:lnTo>
                    <a:pt x="19777" y="5324"/>
                  </a:lnTo>
                  <a:lnTo>
                    <a:pt x="19755" y="5279"/>
                  </a:lnTo>
                  <a:cubicBezTo>
                    <a:pt x="19664" y="4871"/>
                    <a:pt x="19528" y="4463"/>
                    <a:pt x="19369" y="4101"/>
                  </a:cubicBezTo>
                  <a:cubicBezTo>
                    <a:pt x="18259" y="1609"/>
                    <a:pt x="15790" y="0"/>
                    <a:pt x="13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8320283" y="1455240"/>
              <a:ext cx="514941" cy="437070"/>
            </a:xfrm>
            <a:custGeom>
              <a:avLst/>
              <a:gdLst/>
              <a:ahLst/>
              <a:cxnLst/>
              <a:rect l="l" t="t" r="r" b="b"/>
              <a:pathLst>
                <a:path w="12961" h="11001" extrusionOk="0">
                  <a:moveTo>
                    <a:pt x="6730" y="1"/>
                  </a:moveTo>
                  <a:cubicBezTo>
                    <a:pt x="2936" y="1"/>
                    <a:pt x="0" y="4082"/>
                    <a:pt x="1838" y="7894"/>
                  </a:cubicBezTo>
                  <a:cubicBezTo>
                    <a:pt x="2838" y="9981"/>
                    <a:pt x="4804" y="11000"/>
                    <a:pt x="6768" y="11000"/>
                  </a:cubicBezTo>
                  <a:cubicBezTo>
                    <a:pt x="8939" y="11000"/>
                    <a:pt x="11107" y="9754"/>
                    <a:pt x="11964" y="7327"/>
                  </a:cubicBezTo>
                  <a:cubicBezTo>
                    <a:pt x="12961" y="4473"/>
                    <a:pt x="11465" y="1324"/>
                    <a:pt x="8588" y="328"/>
                  </a:cubicBezTo>
                  <a:cubicBezTo>
                    <a:pt x="7958" y="104"/>
                    <a:pt x="7333" y="1"/>
                    <a:pt x="6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8484249" y="1490242"/>
              <a:ext cx="169051" cy="65237"/>
            </a:xfrm>
            <a:custGeom>
              <a:avLst/>
              <a:gdLst/>
              <a:ahLst/>
              <a:cxnLst/>
              <a:rect l="l" t="t" r="r" b="b"/>
              <a:pathLst>
                <a:path w="4255" h="1642" extrusionOk="0">
                  <a:moveTo>
                    <a:pt x="3589" y="0"/>
                  </a:moveTo>
                  <a:cubicBezTo>
                    <a:pt x="3544" y="0"/>
                    <a:pt x="3495" y="4"/>
                    <a:pt x="3442" y="13"/>
                  </a:cubicBezTo>
                  <a:cubicBezTo>
                    <a:pt x="3442" y="13"/>
                    <a:pt x="474" y="171"/>
                    <a:pt x="89" y="1304"/>
                  </a:cubicBezTo>
                  <a:cubicBezTo>
                    <a:pt x="0" y="1554"/>
                    <a:pt x="220" y="1642"/>
                    <a:pt x="577" y="1642"/>
                  </a:cubicBezTo>
                  <a:cubicBezTo>
                    <a:pt x="1127" y="1642"/>
                    <a:pt x="2004" y="1433"/>
                    <a:pt x="2581" y="1281"/>
                  </a:cubicBezTo>
                  <a:cubicBezTo>
                    <a:pt x="4025" y="899"/>
                    <a:pt x="4255" y="0"/>
                    <a:pt x="3589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8428706" y="1551585"/>
              <a:ext cx="51927" cy="43187"/>
            </a:xfrm>
            <a:custGeom>
              <a:avLst/>
              <a:gdLst/>
              <a:ahLst/>
              <a:cxnLst/>
              <a:rect l="l" t="t" r="r" b="b"/>
              <a:pathLst>
                <a:path w="1307" h="1087" extrusionOk="0">
                  <a:moveTo>
                    <a:pt x="673" y="1"/>
                  </a:moveTo>
                  <a:cubicBezTo>
                    <a:pt x="296" y="1"/>
                    <a:pt x="0" y="407"/>
                    <a:pt x="196" y="780"/>
                  </a:cubicBezTo>
                  <a:cubicBezTo>
                    <a:pt x="293" y="984"/>
                    <a:pt x="487" y="1086"/>
                    <a:pt x="681" y="1086"/>
                  </a:cubicBezTo>
                  <a:cubicBezTo>
                    <a:pt x="895" y="1086"/>
                    <a:pt x="1110" y="961"/>
                    <a:pt x="1193" y="712"/>
                  </a:cubicBezTo>
                  <a:cubicBezTo>
                    <a:pt x="1306" y="440"/>
                    <a:pt x="1148" y="123"/>
                    <a:pt x="853" y="32"/>
                  </a:cubicBezTo>
                  <a:cubicBezTo>
                    <a:pt x="792" y="11"/>
                    <a:pt x="731" y="1"/>
                    <a:pt x="673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8740666" y="1519523"/>
              <a:ext cx="408663" cy="395155"/>
            </a:xfrm>
            <a:custGeom>
              <a:avLst/>
              <a:gdLst/>
              <a:ahLst/>
              <a:cxnLst/>
              <a:rect l="l" t="t" r="r" b="b"/>
              <a:pathLst>
                <a:path w="10286" h="9946" extrusionOk="0">
                  <a:moveTo>
                    <a:pt x="9719" y="1"/>
                  </a:moveTo>
                  <a:lnTo>
                    <a:pt x="8247" y="1405"/>
                  </a:lnTo>
                  <a:lnTo>
                    <a:pt x="6548" y="3036"/>
                  </a:lnTo>
                  <a:lnTo>
                    <a:pt x="4849" y="4690"/>
                  </a:lnTo>
                  <a:lnTo>
                    <a:pt x="3150" y="6321"/>
                  </a:lnTo>
                  <a:lnTo>
                    <a:pt x="1451" y="7952"/>
                  </a:lnTo>
                  <a:lnTo>
                    <a:pt x="1" y="9357"/>
                  </a:lnTo>
                  <a:lnTo>
                    <a:pt x="545" y="9946"/>
                  </a:lnTo>
                  <a:lnTo>
                    <a:pt x="2017" y="8541"/>
                  </a:lnTo>
                  <a:lnTo>
                    <a:pt x="3716" y="6910"/>
                  </a:lnTo>
                  <a:lnTo>
                    <a:pt x="5415" y="5256"/>
                  </a:lnTo>
                  <a:lnTo>
                    <a:pt x="7114" y="3625"/>
                  </a:lnTo>
                  <a:lnTo>
                    <a:pt x="8813" y="1994"/>
                  </a:lnTo>
                  <a:lnTo>
                    <a:pt x="10286" y="567"/>
                  </a:lnTo>
                  <a:lnTo>
                    <a:pt x="9719" y="1"/>
                  </a:ln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8368674" y="1540222"/>
              <a:ext cx="486335" cy="352485"/>
            </a:xfrm>
            <a:custGeom>
              <a:avLst/>
              <a:gdLst/>
              <a:ahLst/>
              <a:cxnLst/>
              <a:rect l="l" t="t" r="r" b="b"/>
              <a:pathLst>
                <a:path w="12241" h="8872" extrusionOk="0">
                  <a:moveTo>
                    <a:pt x="9885" y="1"/>
                  </a:moveTo>
                  <a:cubicBezTo>
                    <a:pt x="9885" y="567"/>
                    <a:pt x="9772" y="1133"/>
                    <a:pt x="9591" y="1700"/>
                  </a:cubicBezTo>
                  <a:cubicBezTo>
                    <a:pt x="8785" y="3955"/>
                    <a:pt x="6665" y="5361"/>
                    <a:pt x="4392" y="5361"/>
                  </a:cubicBezTo>
                  <a:cubicBezTo>
                    <a:pt x="3787" y="5361"/>
                    <a:pt x="3172" y="5262"/>
                    <a:pt x="2568" y="5052"/>
                  </a:cubicBezTo>
                  <a:cubicBezTo>
                    <a:pt x="1571" y="4713"/>
                    <a:pt x="710" y="4078"/>
                    <a:pt x="76" y="3240"/>
                  </a:cubicBezTo>
                  <a:lnTo>
                    <a:pt x="76" y="3240"/>
                  </a:lnTo>
                  <a:cubicBezTo>
                    <a:pt x="0" y="6430"/>
                    <a:pt x="2582" y="8872"/>
                    <a:pt x="5540" y="8872"/>
                  </a:cubicBezTo>
                  <a:cubicBezTo>
                    <a:pt x="6112" y="8872"/>
                    <a:pt x="6697" y="8781"/>
                    <a:pt x="7280" y="8586"/>
                  </a:cubicBezTo>
                  <a:cubicBezTo>
                    <a:pt x="10904" y="7408"/>
                    <a:pt x="12241" y="2991"/>
                    <a:pt x="9885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8079837" y="1646063"/>
              <a:ext cx="515099" cy="437388"/>
            </a:xfrm>
            <a:custGeom>
              <a:avLst/>
              <a:gdLst/>
              <a:ahLst/>
              <a:cxnLst/>
              <a:rect l="l" t="t" r="r" b="b"/>
              <a:pathLst>
                <a:path w="12965" h="11009" extrusionOk="0">
                  <a:moveTo>
                    <a:pt x="6727" y="0"/>
                  </a:moveTo>
                  <a:cubicBezTo>
                    <a:pt x="2922" y="0"/>
                    <a:pt x="1" y="4082"/>
                    <a:pt x="1819" y="7893"/>
                  </a:cubicBezTo>
                  <a:cubicBezTo>
                    <a:pt x="2829" y="9989"/>
                    <a:pt x="4797" y="11009"/>
                    <a:pt x="6761" y="11009"/>
                  </a:cubicBezTo>
                  <a:cubicBezTo>
                    <a:pt x="8938" y="11009"/>
                    <a:pt x="11110" y="9756"/>
                    <a:pt x="11967" y="7327"/>
                  </a:cubicBezTo>
                  <a:cubicBezTo>
                    <a:pt x="12964" y="4473"/>
                    <a:pt x="11469" y="1324"/>
                    <a:pt x="8592" y="327"/>
                  </a:cubicBezTo>
                  <a:cubicBezTo>
                    <a:pt x="7958" y="103"/>
                    <a:pt x="7331" y="0"/>
                    <a:pt x="6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8246981" y="1686588"/>
              <a:ext cx="169806" cy="65634"/>
            </a:xfrm>
            <a:custGeom>
              <a:avLst/>
              <a:gdLst/>
              <a:ahLst/>
              <a:cxnLst/>
              <a:rect l="l" t="t" r="r" b="b"/>
              <a:pathLst>
                <a:path w="4274" h="1652" extrusionOk="0">
                  <a:moveTo>
                    <a:pt x="3584" y="0"/>
                  </a:moveTo>
                  <a:cubicBezTo>
                    <a:pt x="3544" y="0"/>
                    <a:pt x="3502" y="3"/>
                    <a:pt x="3456" y="9"/>
                  </a:cubicBezTo>
                  <a:cubicBezTo>
                    <a:pt x="3456" y="9"/>
                    <a:pt x="489" y="191"/>
                    <a:pt x="81" y="1323"/>
                  </a:cubicBezTo>
                  <a:cubicBezTo>
                    <a:pt x="0" y="1565"/>
                    <a:pt x="228" y="1651"/>
                    <a:pt x="591" y="1651"/>
                  </a:cubicBezTo>
                  <a:cubicBezTo>
                    <a:pt x="1145" y="1651"/>
                    <a:pt x="2012" y="1451"/>
                    <a:pt x="2573" y="1301"/>
                  </a:cubicBezTo>
                  <a:cubicBezTo>
                    <a:pt x="4051" y="893"/>
                    <a:pt x="4273" y="0"/>
                    <a:pt x="3584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8191995" y="1747812"/>
              <a:ext cx="51013" cy="43584"/>
            </a:xfrm>
            <a:custGeom>
              <a:avLst/>
              <a:gdLst/>
              <a:ahLst/>
              <a:cxnLst/>
              <a:rect l="l" t="t" r="r" b="b"/>
              <a:pathLst>
                <a:path w="1284" h="1097" extrusionOk="0">
                  <a:moveTo>
                    <a:pt x="673" y="0"/>
                  </a:moveTo>
                  <a:cubicBezTo>
                    <a:pt x="296" y="0"/>
                    <a:pt x="0" y="407"/>
                    <a:pt x="196" y="779"/>
                  </a:cubicBezTo>
                  <a:cubicBezTo>
                    <a:pt x="293" y="994"/>
                    <a:pt x="487" y="1097"/>
                    <a:pt x="681" y="1097"/>
                  </a:cubicBezTo>
                  <a:cubicBezTo>
                    <a:pt x="895" y="1097"/>
                    <a:pt x="1110" y="971"/>
                    <a:pt x="1193" y="734"/>
                  </a:cubicBezTo>
                  <a:cubicBezTo>
                    <a:pt x="1284" y="439"/>
                    <a:pt x="1148" y="122"/>
                    <a:pt x="853" y="31"/>
                  </a:cubicBezTo>
                  <a:cubicBezTo>
                    <a:pt x="792" y="10"/>
                    <a:pt x="732" y="0"/>
                    <a:pt x="67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8128228" y="1730132"/>
              <a:ext cx="485580" cy="353398"/>
            </a:xfrm>
            <a:custGeom>
              <a:avLst/>
              <a:gdLst/>
              <a:ahLst/>
              <a:cxnLst/>
              <a:rect l="l" t="t" r="r" b="b"/>
              <a:pathLst>
                <a:path w="12222" h="8895" extrusionOk="0">
                  <a:moveTo>
                    <a:pt x="9889" y="1"/>
                  </a:moveTo>
                  <a:cubicBezTo>
                    <a:pt x="9889" y="590"/>
                    <a:pt x="9775" y="1156"/>
                    <a:pt x="9571" y="1722"/>
                  </a:cubicBezTo>
                  <a:cubicBezTo>
                    <a:pt x="8743" y="4102"/>
                    <a:pt x="6572" y="5398"/>
                    <a:pt x="4373" y="5398"/>
                  </a:cubicBezTo>
                  <a:cubicBezTo>
                    <a:pt x="2783" y="5398"/>
                    <a:pt x="1179" y="4721"/>
                    <a:pt x="57" y="3285"/>
                  </a:cubicBezTo>
                  <a:lnTo>
                    <a:pt x="57" y="3285"/>
                  </a:lnTo>
                  <a:cubicBezTo>
                    <a:pt x="0" y="6456"/>
                    <a:pt x="2584" y="8894"/>
                    <a:pt x="5543" y="8894"/>
                  </a:cubicBezTo>
                  <a:cubicBezTo>
                    <a:pt x="6114" y="8894"/>
                    <a:pt x="6700" y="8803"/>
                    <a:pt x="7283" y="8609"/>
                  </a:cubicBezTo>
                  <a:cubicBezTo>
                    <a:pt x="10885" y="7408"/>
                    <a:pt x="12222" y="3014"/>
                    <a:pt x="9889" y="23"/>
                  </a:cubicBezTo>
                  <a:lnTo>
                    <a:pt x="9889" y="1"/>
                  </a:ln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9025093" y="1473635"/>
              <a:ext cx="123322" cy="124236"/>
            </a:xfrm>
            <a:custGeom>
              <a:avLst/>
              <a:gdLst/>
              <a:ahLst/>
              <a:cxnLst/>
              <a:rect l="l" t="t" r="r" b="b"/>
              <a:pathLst>
                <a:path w="3104" h="3127" extrusionOk="0">
                  <a:moveTo>
                    <a:pt x="1473" y="0"/>
                  </a:moveTo>
                  <a:lnTo>
                    <a:pt x="0" y="1428"/>
                  </a:lnTo>
                  <a:lnTo>
                    <a:pt x="1632" y="3127"/>
                  </a:lnTo>
                  <a:lnTo>
                    <a:pt x="3104" y="1722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8957592" y="1530330"/>
              <a:ext cx="132341" cy="132341"/>
            </a:xfrm>
            <a:custGeom>
              <a:avLst/>
              <a:gdLst/>
              <a:ahLst/>
              <a:cxnLst/>
              <a:rect l="l" t="t" r="r" b="b"/>
              <a:pathLst>
                <a:path w="3331" h="3331" extrusionOk="0">
                  <a:moveTo>
                    <a:pt x="1699" y="1"/>
                  </a:moveTo>
                  <a:lnTo>
                    <a:pt x="0" y="1632"/>
                  </a:lnTo>
                  <a:lnTo>
                    <a:pt x="1632" y="3331"/>
                  </a:lnTo>
                  <a:lnTo>
                    <a:pt x="3331" y="1700"/>
                  </a:lnTo>
                  <a:lnTo>
                    <a:pt x="16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8890091" y="1595129"/>
              <a:ext cx="133254" cy="133254"/>
            </a:xfrm>
            <a:custGeom>
              <a:avLst/>
              <a:gdLst/>
              <a:ahLst/>
              <a:cxnLst/>
              <a:rect l="l" t="t" r="r" b="b"/>
              <a:pathLst>
                <a:path w="3354" h="3354" extrusionOk="0">
                  <a:moveTo>
                    <a:pt x="1699" y="1"/>
                  </a:moveTo>
                  <a:lnTo>
                    <a:pt x="0" y="1654"/>
                  </a:lnTo>
                  <a:lnTo>
                    <a:pt x="1632" y="3353"/>
                  </a:lnTo>
                  <a:lnTo>
                    <a:pt x="3353" y="1722"/>
                  </a:lnTo>
                  <a:lnTo>
                    <a:pt x="16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8822589" y="1660843"/>
              <a:ext cx="132341" cy="132341"/>
            </a:xfrm>
            <a:custGeom>
              <a:avLst/>
              <a:gdLst/>
              <a:ahLst/>
              <a:cxnLst/>
              <a:rect l="l" t="t" r="r" b="b"/>
              <a:pathLst>
                <a:path w="3331" h="3331" extrusionOk="0">
                  <a:moveTo>
                    <a:pt x="1699" y="0"/>
                  </a:moveTo>
                  <a:lnTo>
                    <a:pt x="0" y="1631"/>
                  </a:lnTo>
                  <a:lnTo>
                    <a:pt x="1632" y="3330"/>
                  </a:lnTo>
                  <a:lnTo>
                    <a:pt x="3331" y="1699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8755088" y="1726556"/>
              <a:ext cx="133254" cy="132341"/>
            </a:xfrm>
            <a:custGeom>
              <a:avLst/>
              <a:gdLst/>
              <a:ahLst/>
              <a:cxnLst/>
              <a:rect l="l" t="t" r="r" b="b"/>
              <a:pathLst>
                <a:path w="3354" h="3331" extrusionOk="0">
                  <a:moveTo>
                    <a:pt x="1722" y="0"/>
                  </a:moveTo>
                  <a:lnTo>
                    <a:pt x="0" y="1631"/>
                  </a:lnTo>
                  <a:lnTo>
                    <a:pt x="1654" y="3330"/>
                  </a:lnTo>
                  <a:lnTo>
                    <a:pt x="3353" y="1699"/>
                  </a:lnTo>
                  <a:lnTo>
                    <a:pt x="17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8697480" y="1790442"/>
              <a:ext cx="122448" cy="123322"/>
            </a:xfrm>
            <a:custGeom>
              <a:avLst/>
              <a:gdLst/>
              <a:ahLst/>
              <a:cxnLst/>
              <a:rect l="l" t="t" r="r" b="b"/>
              <a:pathLst>
                <a:path w="3082" h="3104" extrusionOk="0">
                  <a:moveTo>
                    <a:pt x="1450" y="0"/>
                  </a:moveTo>
                  <a:lnTo>
                    <a:pt x="1" y="1405"/>
                  </a:lnTo>
                  <a:lnTo>
                    <a:pt x="1632" y="3104"/>
                  </a:lnTo>
                  <a:lnTo>
                    <a:pt x="3081" y="1699"/>
                  </a:lnTo>
                  <a:lnTo>
                    <a:pt x="1450" y="0"/>
                  </a:lnTo>
                  <a:close/>
                </a:path>
              </a:pathLst>
            </a:custGeom>
            <a:solidFill>
              <a:srgbClr val="A674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9072809" y="1473714"/>
              <a:ext cx="82837" cy="74176"/>
            </a:xfrm>
            <a:custGeom>
              <a:avLst/>
              <a:gdLst/>
              <a:ahLst/>
              <a:cxnLst/>
              <a:rect l="l" t="t" r="r" b="b"/>
              <a:pathLst>
                <a:path w="2085" h="1867" extrusionOk="0">
                  <a:moveTo>
                    <a:pt x="453" y="1"/>
                  </a:moveTo>
                  <a:cubicBezTo>
                    <a:pt x="359" y="1"/>
                    <a:pt x="281" y="29"/>
                    <a:pt x="227" y="89"/>
                  </a:cubicBezTo>
                  <a:cubicBezTo>
                    <a:pt x="0" y="293"/>
                    <a:pt x="204" y="837"/>
                    <a:pt x="657" y="1312"/>
                  </a:cubicBezTo>
                  <a:cubicBezTo>
                    <a:pt x="992" y="1664"/>
                    <a:pt x="1376" y="1867"/>
                    <a:pt x="1636" y="1867"/>
                  </a:cubicBezTo>
                  <a:cubicBezTo>
                    <a:pt x="1728" y="1867"/>
                    <a:pt x="1804" y="1841"/>
                    <a:pt x="1858" y="1788"/>
                  </a:cubicBezTo>
                  <a:cubicBezTo>
                    <a:pt x="2084" y="1584"/>
                    <a:pt x="1880" y="1041"/>
                    <a:pt x="1427" y="565"/>
                  </a:cubicBezTo>
                  <a:cubicBezTo>
                    <a:pt x="1095" y="216"/>
                    <a:pt x="713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8401571" y="1756354"/>
              <a:ext cx="528171" cy="447479"/>
            </a:xfrm>
            <a:custGeom>
              <a:avLst/>
              <a:gdLst/>
              <a:ahLst/>
              <a:cxnLst/>
              <a:rect l="l" t="t" r="r" b="b"/>
              <a:pathLst>
                <a:path w="13294" h="11263" extrusionOk="0">
                  <a:moveTo>
                    <a:pt x="6890" y="0"/>
                  </a:moveTo>
                  <a:cubicBezTo>
                    <a:pt x="2994" y="0"/>
                    <a:pt x="0" y="4175"/>
                    <a:pt x="1876" y="8062"/>
                  </a:cubicBezTo>
                  <a:cubicBezTo>
                    <a:pt x="2909" y="10214"/>
                    <a:pt x="4928" y="11262"/>
                    <a:pt x="6941" y="11262"/>
                  </a:cubicBezTo>
                  <a:cubicBezTo>
                    <a:pt x="9166" y="11262"/>
                    <a:pt x="11383" y="9982"/>
                    <a:pt x="12251" y="7496"/>
                  </a:cubicBezTo>
                  <a:cubicBezTo>
                    <a:pt x="13293" y="4574"/>
                    <a:pt x="11730" y="1357"/>
                    <a:pt x="8808" y="337"/>
                  </a:cubicBezTo>
                  <a:cubicBezTo>
                    <a:pt x="8156" y="107"/>
                    <a:pt x="7512" y="0"/>
                    <a:pt x="6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8567880" y="1793541"/>
              <a:ext cx="169131" cy="65515"/>
            </a:xfrm>
            <a:custGeom>
              <a:avLst/>
              <a:gdLst/>
              <a:ahLst/>
              <a:cxnLst/>
              <a:rect l="l" t="t" r="r" b="b"/>
              <a:pathLst>
                <a:path w="4257" h="1649" extrusionOk="0">
                  <a:moveTo>
                    <a:pt x="3590" y="0"/>
                  </a:moveTo>
                  <a:cubicBezTo>
                    <a:pt x="3546" y="0"/>
                    <a:pt x="3497" y="4"/>
                    <a:pt x="3444" y="13"/>
                  </a:cubicBezTo>
                  <a:cubicBezTo>
                    <a:pt x="3444" y="13"/>
                    <a:pt x="476" y="194"/>
                    <a:pt x="91" y="1304"/>
                  </a:cubicBezTo>
                  <a:cubicBezTo>
                    <a:pt x="1" y="1558"/>
                    <a:pt x="229" y="1649"/>
                    <a:pt x="596" y="1649"/>
                  </a:cubicBezTo>
                  <a:cubicBezTo>
                    <a:pt x="1148" y="1649"/>
                    <a:pt x="2012" y="1445"/>
                    <a:pt x="2583" y="1282"/>
                  </a:cubicBezTo>
                  <a:cubicBezTo>
                    <a:pt x="4026" y="900"/>
                    <a:pt x="4257" y="0"/>
                    <a:pt x="3590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8513093" y="1855202"/>
              <a:ext cx="52920" cy="43306"/>
            </a:xfrm>
            <a:custGeom>
              <a:avLst/>
              <a:gdLst/>
              <a:ahLst/>
              <a:cxnLst/>
              <a:rect l="l" t="t" r="r" b="b"/>
              <a:pathLst>
                <a:path w="1332" h="1090" extrusionOk="0">
                  <a:moveTo>
                    <a:pt x="644" y="1"/>
                  </a:moveTo>
                  <a:cubicBezTo>
                    <a:pt x="441" y="1"/>
                    <a:pt x="241" y="109"/>
                    <a:pt x="156" y="364"/>
                  </a:cubicBezTo>
                  <a:cubicBezTo>
                    <a:pt x="1" y="789"/>
                    <a:pt x="349" y="1090"/>
                    <a:pt x="688" y="1090"/>
                  </a:cubicBezTo>
                  <a:cubicBezTo>
                    <a:pt x="891" y="1090"/>
                    <a:pt x="1091" y="981"/>
                    <a:pt x="1176" y="726"/>
                  </a:cubicBezTo>
                  <a:cubicBezTo>
                    <a:pt x="1331" y="302"/>
                    <a:pt x="983" y="1"/>
                    <a:pt x="64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8452226" y="1844435"/>
              <a:ext cx="496387" cy="359914"/>
            </a:xfrm>
            <a:custGeom>
              <a:avLst/>
              <a:gdLst/>
              <a:ahLst/>
              <a:cxnLst/>
              <a:rect l="l" t="t" r="r" b="b"/>
              <a:pathLst>
                <a:path w="12494" h="9059" extrusionOk="0">
                  <a:moveTo>
                    <a:pt x="10138" y="1"/>
                  </a:moveTo>
                  <a:cubicBezTo>
                    <a:pt x="10093" y="2379"/>
                    <a:pt x="8552" y="4509"/>
                    <a:pt x="6287" y="5256"/>
                  </a:cubicBezTo>
                  <a:cubicBezTo>
                    <a:pt x="5705" y="5446"/>
                    <a:pt x="5109" y="5538"/>
                    <a:pt x="4521" y="5538"/>
                  </a:cubicBezTo>
                  <a:cubicBezTo>
                    <a:pt x="2798" y="5538"/>
                    <a:pt x="1138" y="4749"/>
                    <a:pt x="57" y="3331"/>
                  </a:cubicBezTo>
                  <a:lnTo>
                    <a:pt x="57" y="3331"/>
                  </a:lnTo>
                  <a:cubicBezTo>
                    <a:pt x="0" y="6576"/>
                    <a:pt x="2647" y="9059"/>
                    <a:pt x="5665" y="9059"/>
                  </a:cubicBezTo>
                  <a:cubicBezTo>
                    <a:pt x="6249" y="9059"/>
                    <a:pt x="6847" y="8966"/>
                    <a:pt x="7442" y="8767"/>
                  </a:cubicBezTo>
                  <a:cubicBezTo>
                    <a:pt x="11112" y="7544"/>
                    <a:pt x="12494" y="3059"/>
                    <a:pt x="10138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8184486" y="1999382"/>
              <a:ext cx="552644" cy="742554"/>
            </a:xfrm>
            <a:custGeom>
              <a:avLst/>
              <a:gdLst/>
              <a:ahLst/>
              <a:cxnLst/>
              <a:rect l="l" t="t" r="r" b="b"/>
              <a:pathLst>
                <a:path w="13910" h="18690" extrusionOk="0">
                  <a:moveTo>
                    <a:pt x="1777" y="1"/>
                  </a:moveTo>
                  <a:cubicBezTo>
                    <a:pt x="852" y="1"/>
                    <a:pt x="311" y="244"/>
                    <a:pt x="204" y="722"/>
                  </a:cubicBezTo>
                  <a:cubicBezTo>
                    <a:pt x="0" y="1719"/>
                    <a:pt x="634" y="18414"/>
                    <a:pt x="1382" y="18686"/>
                  </a:cubicBezTo>
                  <a:cubicBezTo>
                    <a:pt x="1389" y="18688"/>
                    <a:pt x="1398" y="18690"/>
                    <a:pt x="1407" y="18690"/>
                  </a:cubicBezTo>
                  <a:cubicBezTo>
                    <a:pt x="2340" y="18690"/>
                    <a:pt x="12962" y="6263"/>
                    <a:pt x="13411" y="5343"/>
                  </a:cubicBezTo>
                  <a:cubicBezTo>
                    <a:pt x="13909" y="4346"/>
                    <a:pt x="11825" y="2851"/>
                    <a:pt x="7498" y="1334"/>
                  </a:cubicBezTo>
                  <a:lnTo>
                    <a:pt x="7408" y="1311"/>
                  </a:lnTo>
                  <a:lnTo>
                    <a:pt x="7340" y="1288"/>
                  </a:lnTo>
                  <a:cubicBezTo>
                    <a:pt x="4890" y="424"/>
                    <a:pt x="2998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8184486" y="1995171"/>
              <a:ext cx="552644" cy="742554"/>
            </a:xfrm>
            <a:custGeom>
              <a:avLst/>
              <a:gdLst/>
              <a:ahLst/>
              <a:cxnLst/>
              <a:rect l="l" t="t" r="r" b="b"/>
              <a:pathLst>
                <a:path w="13910" h="18690" extrusionOk="0">
                  <a:moveTo>
                    <a:pt x="1777" y="1"/>
                  </a:moveTo>
                  <a:cubicBezTo>
                    <a:pt x="852" y="1"/>
                    <a:pt x="311" y="244"/>
                    <a:pt x="204" y="722"/>
                  </a:cubicBezTo>
                  <a:cubicBezTo>
                    <a:pt x="0" y="1719"/>
                    <a:pt x="634" y="18414"/>
                    <a:pt x="1382" y="18686"/>
                  </a:cubicBezTo>
                  <a:cubicBezTo>
                    <a:pt x="1389" y="18688"/>
                    <a:pt x="1398" y="18690"/>
                    <a:pt x="1407" y="18690"/>
                  </a:cubicBezTo>
                  <a:cubicBezTo>
                    <a:pt x="2340" y="18690"/>
                    <a:pt x="12962" y="6263"/>
                    <a:pt x="13411" y="5343"/>
                  </a:cubicBezTo>
                  <a:cubicBezTo>
                    <a:pt x="13909" y="4346"/>
                    <a:pt x="11825" y="2851"/>
                    <a:pt x="7498" y="1334"/>
                  </a:cubicBezTo>
                  <a:lnTo>
                    <a:pt x="7408" y="1311"/>
                  </a:lnTo>
                  <a:lnTo>
                    <a:pt x="7340" y="1288"/>
                  </a:lnTo>
                  <a:cubicBezTo>
                    <a:pt x="4890" y="424"/>
                    <a:pt x="2998" y="1"/>
                    <a:pt x="1777" y="1"/>
                  </a:cubicBezTo>
                  <a:close/>
                </a:path>
              </a:pathLst>
            </a:custGeom>
            <a:solidFill>
              <a:srgbClr val="FF6600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8190763" y="2000137"/>
              <a:ext cx="517563" cy="707472"/>
            </a:xfrm>
            <a:custGeom>
              <a:avLst/>
              <a:gdLst/>
              <a:ahLst/>
              <a:cxnLst/>
              <a:rect l="l" t="t" r="r" b="b"/>
              <a:pathLst>
                <a:path w="13027" h="17807" extrusionOk="0">
                  <a:moveTo>
                    <a:pt x="5007" y="771"/>
                  </a:moveTo>
                  <a:lnTo>
                    <a:pt x="6389" y="2855"/>
                  </a:lnTo>
                  <a:lnTo>
                    <a:pt x="3988" y="3625"/>
                  </a:lnTo>
                  <a:lnTo>
                    <a:pt x="2606" y="1541"/>
                  </a:lnTo>
                  <a:lnTo>
                    <a:pt x="5007" y="771"/>
                  </a:lnTo>
                  <a:close/>
                  <a:moveTo>
                    <a:pt x="9561" y="2379"/>
                  </a:moveTo>
                  <a:lnTo>
                    <a:pt x="10942" y="4463"/>
                  </a:lnTo>
                  <a:lnTo>
                    <a:pt x="8541" y="5234"/>
                  </a:lnTo>
                  <a:lnTo>
                    <a:pt x="7137" y="3127"/>
                  </a:lnTo>
                  <a:lnTo>
                    <a:pt x="9561" y="2379"/>
                  </a:lnTo>
                  <a:close/>
                  <a:moveTo>
                    <a:pt x="6661" y="3285"/>
                  </a:moveTo>
                  <a:lnTo>
                    <a:pt x="8065" y="5392"/>
                  </a:lnTo>
                  <a:lnTo>
                    <a:pt x="5664" y="6140"/>
                  </a:lnTo>
                  <a:lnTo>
                    <a:pt x="4260" y="4056"/>
                  </a:lnTo>
                  <a:lnTo>
                    <a:pt x="6661" y="3285"/>
                  </a:lnTo>
                  <a:close/>
                  <a:moveTo>
                    <a:pt x="3784" y="4192"/>
                  </a:moveTo>
                  <a:lnTo>
                    <a:pt x="5188" y="6298"/>
                  </a:lnTo>
                  <a:lnTo>
                    <a:pt x="2787" y="7046"/>
                  </a:lnTo>
                  <a:lnTo>
                    <a:pt x="1383" y="4962"/>
                  </a:lnTo>
                  <a:lnTo>
                    <a:pt x="3784" y="4192"/>
                  </a:lnTo>
                  <a:close/>
                  <a:moveTo>
                    <a:pt x="8360" y="5800"/>
                  </a:moveTo>
                  <a:lnTo>
                    <a:pt x="9742" y="7907"/>
                  </a:lnTo>
                  <a:lnTo>
                    <a:pt x="7340" y="8654"/>
                  </a:lnTo>
                  <a:lnTo>
                    <a:pt x="5936" y="6570"/>
                  </a:lnTo>
                  <a:lnTo>
                    <a:pt x="8360" y="5800"/>
                  </a:lnTo>
                  <a:close/>
                  <a:moveTo>
                    <a:pt x="5483" y="6729"/>
                  </a:moveTo>
                  <a:lnTo>
                    <a:pt x="6865" y="8813"/>
                  </a:lnTo>
                  <a:lnTo>
                    <a:pt x="4463" y="9583"/>
                  </a:lnTo>
                  <a:lnTo>
                    <a:pt x="3082" y="7476"/>
                  </a:lnTo>
                  <a:lnTo>
                    <a:pt x="5483" y="6729"/>
                  </a:lnTo>
                  <a:close/>
                  <a:moveTo>
                    <a:pt x="4260" y="10149"/>
                  </a:moveTo>
                  <a:lnTo>
                    <a:pt x="5664" y="12233"/>
                  </a:lnTo>
                  <a:lnTo>
                    <a:pt x="3263" y="13004"/>
                  </a:lnTo>
                  <a:lnTo>
                    <a:pt x="1881" y="10920"/>
                  </a:lnTo>
                  <a:lnTo>
                    <a:pt x="4260" y="10149"/>
                  </a:lnTo>
                  <a:close/>
                  <a:moveTo>
                    <a:pt x="1541" y="1"/>
                  </a:moveTo>
                  <a:cubicBezTo>
                    <a:pt x="1360" y="1"/>
                    <a:pt x="1179" y="23"/>
                    <a:pt x="975" y="46"/>
                  </a:cubicBezTo>
                  <a:lnTo>
                    <a:pt x="1813" y="1269"/>
                  </a:lnTo>
                  <a:lnTo>
                    <a:pt x="1" y="1836"/>
                  </a:lnTo>
                  <a:lnTo>
                    <a:pt x="1" y="2357"/>
                  </a:lnTo>
                  <a:lnTo>
                    <a:pt x="2085" y="1700"/>
                  </a:lnTo>
                  <a:lnTo>
                    <a:pt x="3489" y="3784"/>
                  </a:lnTo>
                  <a:lnTo>
                    <a:pt x="1088" y="4554"/>
                  </a:lnTo>
                  <a:lnTo>
                    <a:pt x="1" y="2923"/>
                  </a:lnTo>
                  <a:lnTo>
                    <a:pt x="1" y="2923"/>
                  </a:lnTo>
                  <a:cubicBezTo>
                    <a:pt x="1" y="3217"/>
                    <a:pt x="23" y="3512"/>
                    <a:pt x="23" y="3829"/>
                  </a:cubicBezTo>
                  <a:lnTo>
                    <a:pt x="590" y="4690"/>
                  </a:lnTo>
                  <a:lnTo>
                    <a:pt x="46" y="4871"/>
                  </a:lnTo>
                  <a:cubicBezTo>
                    <a:pt x="46" y="5030"/>
                    <a:pt x="46" y="5188"/>
                    <a:pt x="46" y="5369"/>
                  </a:cubicBezTo>
                  <a:lnTo>
                    <a:pt x="862" y="5120"/>
                  </a:lnTo>
                  <a:lnTo>
                    <a:pt x="2266" y="7204"/>
                  </a:lnTo>
                  <a:lnTo>
                    <a:pt x="159" y="7884"/>
                  </a:lnTo>
                  <a:cubicBezTo>
                    <a:pt x="159" y="8043"/>
                    <a:pt x="159" y="8201"/>
                    <a:pt x="182" y="8382"/>
                  </a:cubicBezTo>
                  <a:lnTo>
                    <a:pt x="2561" y="7635"/>
                  </a:lnTo>
                  <a:lnTo>
                    <a:pt x="3965" y="9719"/>
                  </a:lnTo>
                  <a:lnTo>
                    <a:pt x="1564" y="10489"/>
                  </a:lnTo>
                  <a:lnTo>
                    <a:pt x="182" y="8428"/>
                  </a:lnTo>
                  <a:lnTo>
                    <a:pt x="182" y="8428"/>
                  </a:lnTo>
                  <a:cubicBezTo>
                    <a:pt x="182" y="8722"/>
                    <a:pt x="205" y="9039"/>
                    <a:pt x="227" y="9356"/>
                  </a:cubicBezTo>
                  <a:lnTo>
                    <a:pt x="1065" y="10625"/>
                  </a:lnTo>
                  <a:lnTo>
                    <a:pt x="341" y="10874"/>
                  </a:lnTo>
                  <a:cubicBezTo>
                    <a:pt x="341" y="11033"/>
                    <a:pt x="341" y="11214"/>
                    <a:pt x="363" y="11373"/>
                  </a:cubicBezTo>
                  <a:lnTo>
                    <a:pt x="1383" y="11055"/>
                  </a:lnTo>
                  <a:lnTo>
                    <a:pt x="2787" y="13140"/>
                  </a:lnTo>
                  <a:lnTo>
                    <a:pt x="522" y="13864"/>
                  </a:lnTo>
                  <a:cubicBezTo>
                    <a:pt x="544" y="14318"/>
                    <a:pt x="590" y="14748"/>
                    <a:pt x="612" y="15156"/>
                  </a:cubicBezTo>
                  <a:lnTo>
                    <a:pt x="1564" y="16583"/>
                  </a:lnTo>
                  <a:lnTo>
                    <a:pt x="794" y="16832"/>
                  </a:lnTo>
                  <a:cubicBezTo>
                    <a:pt x="816" y="17013"/>
                    <a:pt x="839" y="17172"/>
                    <a:pt x="862" y="17330"/>
                  </a:cubicBezTo>
                  <a:lnTo>
                    <a:pt x="1858" y="17013"/>
                  </a:lnTo>
                  <a:lnTo>
                    <a:pt x="2379" y="17806"/>
                  </a:lnTo>
                  <a:cubicBezTo>
                    <a:pt x="2493" y="17693"/>
                    <a:pt x="2606" y="17580"/>
                    <a:pt x="2742" y="17444"/>
                  </a:cubicBezTo>
                  <a:lnTo>
                    <a:pt x="2334" y="16855"/>
                  </a:lnTo>
                  <a:lnTo>
                    <a:pt x="3761" y="16402"/>
                  </a:lnTo>
                  <a:lnTo>
                    <a:pt x="4441" y="15699"/>
                  </a:lnTo>
                  <a:lnTo>
                    <a:pt x="2062" y="16447"/>
                  </a:lnTo>
                  <a:lnTo>
                    <a:pt x="635" y="14340"/>
                  </a:lnTo>
                  <a:lnTo>
                    <a:pt x="3036" y="13593"/>
                  </a:lnTo>
                  <a:lnTo>
                    <a:pt x="4441" y="15677"/>
                  </a:lnTo>
                  <a:lnTo>
                    <a:pt x="4781" y="15314"/>
                  </a:lnTo>
                  <a:lnTo>
                    <a:pt x="3535" y="13434"/>
                  </a:lnTo>
                  <a:lnTo>
                    <a:pt x="5936" y="12686"/>
                  </a:lnTo>
                  <a:lnTo>
                    <a:pt x="6457" y="13457"/>
                  </a:lnTo>
                  <a:cubicBezTo>
                    <a:pt x="6570" y="13321"/>
                    <a:pt x="6661" y="13208"/>
                    <a:pt x="6774" y="13072"/>
                  </a:cubicBezTo>
                  <a:lnTo>
                    <a:pt x="6412" y="12505"/>
                  </a:lnTo>
                  <a:lnTo>
                    <a:pt x="7612" y="12143"/>
                  </a:lnTo>
                  <a:lnTo>
                    <a:pt x="8224" y="11418"/>
                  </a:lnTo>
                  <a:lnTo>
                    <a:pt x="6140" y="12075"/>
                  </a:lnTo>
                  <a:lnTo>
                    <a:pt x="4735" y="9991"/>
                  </a:lnTo>
                  <a:lnTo>
                    <a:pt x="7137" y="9221"/>
                  </a:lnTo>
                  <a:lnTo>
                    <a:pt x="8428" y="11169"/>
                  </a:lnTo>
                  <a:lnTo>
                    <a:pt x="8768" y="10806"/>
                  </a:lnTo>
                  <a:lnTo>
                    <a:pt x="7612" y="9085"/>
                  </a:lnTo>
                  <a:lnTo>
                    <a:pt x="10014" y="8314"/>
                  </a:lnTo>
                  <a:lnTo>
                    <a:pt x="10399" y="8881"/>
                  </a:lnTo>
                  <a:lnTo>
                    <a:pt x="10716" y="8496"/>
                  </a:lnTo>
                  <a:lnTo>
                    <a:pt x="10512" y="8156"/>
                  </a:lnTo>
                  <a:lnTo>
                    <a:pt x="11192" y="7952"/>
                  </a:lnTo>
                  <a:cubicBezTo>
                    <a:pt x="11395" y="7703"/>
                    <a:pt x="11577" y="7476"/>
                    <a:pt x="11758" y="7250"/>
                  </a:cubicBezTo>
                  <a:lnTo>
                    <a:pt x="11758" y="7250"/>
                  </a:lnTo>
                  <a:lnTo>
                    <a:pt x="10240" y="7771"/>
                  </a:lnTo>
                  <a:lnTo>
                    <a:pt x="8836" y="5664"/>
                  </a:lnTo>
                  <a:lnTo>
                    <a:pt x="11237" y="4916"/>
                  </a:lnTo>
                  <a:lnTo>
                    <a:pt x="12347" y="6570"/>
                  </a:lnTo>
                  <a:lnTo>
                    <a:pt x="12664" y="6162"/>
                  </a:lnTo>
                  <a:lnTo>
                    <a:pt x="11735" y="4758"/>
                  </a:lnTo>
                  <a:lnTo>
                    <a:pt x="13026" y="4327"/>
                  </a:lnTo>
                  <a:cubicBezTo>
                    <a:pt x="12913" y="4192"/>
                    <a:pt x="12777" y="4056"/>
                    <a:pt x="12641" y="3942"/>
                  </a:cubicBezTo>
                  <a:lnTo>
                    <a:pt x="11441" y="4327"/>
                  </a:lnTo>
                  <a:lnTo>
                    <a:pt x="10217" y="2470"/>
                  </a:lnTo>
                  <a:cubicBezTo>
                    <a:pt x="9878" y="2311"/>
                    <a:pt x="9515" y="2153"/>
                    <a:pt x="9130" y="1994"/>
                  </a:cubicBezTo>
                  <a:lnTo>
                    <a:pt x="6865" y="2719"/>
                  </a:lnTo>
                  <a:lnTo>
                    <a:pt x="5551" y="748"/>
                  </a:lnTo>
                  <a:cubicBezTo>
                    <a:pt x="5166" y="635"/>
                    <a:pt x="4803" y="522"/>
                    <a:pt x="4463" y="431"/>
                  </a:cubicBezTo>
                  <a:lnTo>
                    <a:pt x="2289" y="1111"/>
                  </a:lnTo>
                  <a:lnTo>
                    <a:pt x="1541" y="1"/>
                  </a:ln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8211463" y="2120757"/>
              <a:ext cx="518476" cy="621218"/>
            </a:xfrm>
            <a:custGeom>
              <a:avLst/>
              <a:gdLst/>
              <a:ahLst/>
              <a:cxnLst/>
              <a:rect l="l" t="t" r="r" b="b"/>
              <a:pathLst>
                <a:path w="13050" h="15636" extrusionOk="0">
                  <a:moveTo>
                    <a:pt x="10806" y="0"/>
                  </a:moveTo>
                  <a:cubicBezTo>
                    <a:pt x="9266" y="2741"/>
                    <a:pt x="5302" y="8903"/>
                    <a:pt x="1" y="10919"/>
                  </a:cubicBezTo>
                  <a:cubicBezTo>
                    <a:pt x="205" y="13547"/>
                    <a:pt x="454" y="15540"/>
                    <a:pt x="703" y="15631"/>
                  </a:cubicBezTo>
                  <a:cubicBezTo>
                    <a:pt x="711" y="15634"/>
                    <a:pt x="720" y="15635"/>
                    <a:pt x="730" y="15635"/>
                  </a:cubicBezTo>
                  <a:cubicBezTo>
                    <a:pt x="1679" y="15635"/>
                    <a:pt x="12284" y="3207"/>
                    <a:pt x="12732" y="2311"/>
                  </a:cubicBezTo>
                  <a:cubicBezTo>
                    <a:pt x="13049" y="1677"/>
                    <a:pt x="12370" y="884"/>
                    <a:pt x="10806" y="0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8236691" y="2066168"/>
              <a:ext cx="74176" cy="206596"/>
            </a:xfrm>
            <a:custGeom>
              <a:avLst/>
              <a:gdLst/>
              <a:ahLst/>
              <a:cxnLst/>
              <a:rect l="l" t="t" r="r" b="b"/>
              <a:pathLst>
                <a:path w="1867" h="5200" extrusionOk="0">
                  <a:moveTo>
                    <a:pt x="1131" y="0"/>
                  </a:moveTo>
                  <a:cubicBezTo>
                    <a:pt x="1076" y="0"/>
                    <a:pt x="1016" y="12"/>
                    <a:pt x="952" y="38"/>
                  </a:cubicBezTo>
                  <a:cubicBezTo>
                    <a:pt x="0" y="377"/>
                    <a:pt x="476" y="4976"/>
                    <a:pt x="476" y="4976"/>
                  </a:cubicBezTo>
                  <a:cubicBezTo>
                    <a:pt x="513" y="5131"/>
                    <a:pt x="568" y="5200"/>
                    <a:pt x="633" y="5200"/>
                  </a:cubicBezTo>
                  <a:cubicBezTo>
                    <a:pt x="881" y="5200"/>
                    <a:pt x="1285" y="4206"/>
                    <a:pt x="1518" y="3254"/>
                  </a:cubicBezTo>
                  <a:cubicBezTo>
                    <a:pt x="1771" y="2137"/>
                    <a:pt x="1867" y="0"/>
                    <a:pt x="1131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8232122" y="2310309"/>
              <a:ext cx="58602" cy="48908"/>
            </a:xfrm>
            <a:custGeom>
              <a:avLst/>
              <a:gdLst/>
              <a:ahLst/>
              <a:cxnLst/>
              <a:rect l="l" t="t" r="r" b="b"/>
              <a:pathLst>
                <a:path w="1475" h="1231" extrusionOk="0">
                  <a:moveTo>
                    <a:pt x="801" y="0"/>
                  </a:moveTo>
                  <a:cubicBezTo>
                    <a:pt x="316" y="0"/>
                    <a:pt x="1" y="561"/>
                    <a:pt x="296" y="983"/>
                  </a:cubicBezTo>
                  <a:cubicBezTo>
                    <a:pt x="421" y="1152"/>
                    <a:pt x="604" y="1230"/>
                    <a:pt x="788" y="1230"/>
                  </a:cubicBezTo>
                  <a:cubicBezTo>
                    <a:pt x="1074" y="1230"/>
                    <a:pt x="1360" y="1042"/>
                    <a:pt x="1429" y="711"/>
                  </a:cubicBezTo>
                  <a:cubicBezTo>
                    <a:pt x="1474" y="394"/>
                    <a:pt x="1248" y="54"/>
                    <a:pt x="908" y="9"/>
                  </a:cubicBezTo>
                  <a:cubicBezTo>
                    <a:pt x="871" y="3"/>
                    <a:pt x="836" y="0"/>
                    <a:pt x="801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37"/>
          <p:cNvGrpSpPr/>
          <p:nvPr/>
        </p:nvGrpSpPr>
        <p:grpSpPr>
          <a:xfrm>
            <a:off x="7793794" y="99095"/>
            <a:ext cx="1164740" cy="743393"/>
            <a:chOff x="5647765" y="496793"/>
            <a:chExt cx="1947684" cy="1156580"/>
          </a:xfrm>
        </p:grpSpPr>
        <p:sp>
          <p:nvSpPr>
            <p:cNvPr id="1081" name="Google Shape;1081;p37"/>
            <p:cNvSpPr/>
            <p:nvPr/>
          </p:nvSpPr>
          <p:spPr>
            <a:xfrm>
              <a:off x="5647765" y="496793"/>
              <a:ext cx="1947684" cy="1156580"/>
            </a:xfrm>
            <a:custGeom>
              <a:avLst/>
              <a:gdLst/>
              <a:ahLst/>
              <a:cxnLst/>
              <a:rect l="l" t="t" r="r" b="b"/>
              <a:pathLst>
                <a:path w="49023" h="29111" extrusionOk="0">
                  <a:moveTo>
                    <a:pt x="25644" y="1"/>
                  </a:moveTo>
                  <a:cubicBezTo>
                    <a:pt x="25101" y="1"/>
                    <a:pt x="24579" y="23"/>
                    <a:pt x="24036" y="69"/>
                  </a:cubicBezTo>
                  <a:cubicBezTo>
                    <a:pt x="22292" y="227"/>
                    <a:pt x="20592" y="612"/>
                    <a:pt x="18939" y="1201"/>
                  </a:cubicBezTo>
                  <a:lnTo>
                    <a:pt x="18644" y="1314"/>
                  </a:lnTo>
                  <a:cubicBezTo>
                    <a:pt x="18372" y="1405"/>
                    <a:pt x="18078" y="1518"/>
                    <a:pt x="17783" y="1654"/>
                  </a:cubicBezTo>
                  <a:lnTo>
                    <a:pt x="17262" y="1881"/>
                  </a:lnTo>
                  <a:lnTo>
                    <a:pt x="16968" y="1994"/>
                  </a:lnTo>
                  <a:lnTo>
                    <a:pt x="16923" y="1994"/>
                  </a:lnTo>
                  <a:lnTo>
                    <a:pt x="16628" y="2130"/>
                  </a:lnTo>
                  <a:lnTo>
                    <a:pt x="16379" y="2266"/>
                  </a:lnTo>
                  <a:cubicBezTo>
                    <a:pt x="16107" y="2402"/>
                    <a:pt x="15790" y="2538"/>
                    <a:pt x="15473" y="2742"/>
                  </a:cubicBezTo>
                  <a:lnTo>
                    <a:pt x="15405" y="2787"/>
                  </a:lnTo>
                  <a:cubicBezTo>
                    <a:pt x="15065" y="2968"/>
                    <a:pt x="14725" y="3172"/>
                    <a:pt x="14363" y="3421"/>
                  </a:cubicBezTo>
                  <a:cubicBezTo>
                    <a:pt x="12958" y="4350"/>
                    <a:pt x="11644" y="5437"/>
                    <a:pt x="10512" y="6683"/>
                  </a:cubicBezTo>
                  <a:cubicBezTo>
                    <a:pt x="9470" y="7793"/>
                    <a:pt x="8564" y="8994"/>
                    <a:pt x="7771" y="10285"/>
                  </a:cubicBezTo>
                  <a:cubicBezTo>
                    <a:pt x="7091" y="11395"/>
                    <a:pt x="6502" y="12551"/>
                    <a:pt x="6004" y="13751"/>
                  </a:cubicBezTo>
                  <a:cubicBezTo>
                    <a:pt x="5936" y="13887"/>
                    <a:pt x="5890" y="14046"/>
                    <a:pt x="5822" y="14204"/>
                  </a:cubicBezTo>
                  <a:cubicBezTo>
                    <a:pt x="5573" y="14159"/>
                    <a:pt x="5301" y="14136"/>
                    <a:pt x="5030" y="14136"/>
                  </a:cubicBezTo>
                  <a:cubicBezTo>
                    <a:pt x="3376" y="14136"/>
                    <a:pt x="1881" y="15110"/>
                    <a:pt x="1224" y="16651"/>
                  </a:cubicBezTo>
                  <a:cubicBezTo>
                    <a:pt x="499" y="18078"/>
                    <a:pt x="612" y="19800"/>
                    <a:pt x="1541" y="21136"/>
                  </a:cubicBezTo>
                  <a:cubicBezTo>
                    <a:pt x="861" y="21725"/>
                    <a:pt x="363" y="22518"/>
                    <a:pt x="159" y="23401"/>
                  </a:cubicBezTo>
                  <a:cubicBezTo>
                    <a:pt x="1" y="24149"/>
                    <a:pt x="46" y="25259"/>
                    <a:pt x="1088" y="26460"/>
                  </a:cubicBezTo>
                  <a:cubicBezTo>
                    <a:pt x="1745" y="27275"/>
                    <a:pt x="2742" y="27751"/>
                    <a:pt x="3784" y="27751"/>
                  </a:cubicBezTo>
                  <a:cubicBezTo>
                    <a:pt x="4395" y="27751"/>
                    <a:pt x="5007" y="27592"/>
                    <a:pt x="5551" y="27320"/>
                  </a:cubicBezTo>
                  <a:cubicBezTo>
                    <a:pt x="5619" y="27388"/>
                    <a:pt x="5664" y="27479"/>
                    <a:pt x="5732" y="27547"/>
                  </a:cubicBezTo>
                  <a:cubicBezTo>
                    <a:pt x="6208" y="28113"/>
                    <a:pt x="7068" y="28770"/>
                    <a:pt x="8654" y="28861"/>
                  </a:cubicBezTo>
                  <a:lnTo>
                    <a:pt x="8835" y="28861"/>
                  </a:lnTo>
                  <a:cubicBezTo>
                    <a:pt x="9832" y="28861"/>
                    <a:pt x="10784" y="28498"/>
                    <a:pt x="11486" y="27819"/>
                  </a:cubicBezTo>
                  <a:cubicBezTo>
                    <a:pt x="12261" y="28638"/>
                    <a:pt x="13338" y="29111"/>
                    <a:pt x="14444" y="29111"/>
                  </a:cubicBezTo>
                  <a:cubicBezTo>
                    <a:pt x="14470" y="29111"/>
                    <a:pt x="14496" y="29111"/>
                    <a:pt x="14521" y="29110"/>
                  </a:cubicBezTo>
                  <a:lnTo>
                    <a:pt x="14635" y="29110"/>
                  </a:lnTo>
                  <a:cubicBezTo>
                    <a:pt x="15949" y="29087"/>
                    <a:pt x="17149" y="28385"/>
                    <a:pt x="17829" y="27275"/>
                  </a:cubicBezTo>
                  <a:cubicBezTo>
                    <a:pt x="18237" y="27479"/>
                    <a:pt x="18690" y="27570"/>
                    <a:pt x="19143" y="27570"/>
                  </a:cubicBezTo>
                  <a:cubicBezTo>
                    <a:pt x="19822" y="27570"/>
                    <a:pt x="20502" y="27366"/>
                    <a:pt x="21091" y="27003"/>
                  </a:cubicBezTo>
                  <a:cubicBezTo>
                    <a:pt x="22292" y="26301"/>
                    <a:pt x="22835" y="25010"/>
                    <a:pt x="22586" y="23469"/>
                  </a:cubicBezTo>
                  <a:cubicBezTo>
                    <a:pt x="22541" y="23266"/>
                    <a:pt x="22495" y="23062"/>
                    <a:pt x="22450" y="22880"/>
                  </a:cubicBezTo>
                  <a:cubicBezTo>
                    <a:pt x="23243" y="22088"/>
                    <a:pt x="23719" y="21023"/>
                    <a:pt x="23741" y="19913"/>
                  </a:cubicBezTo>
                  <a:cubicBezTo>
                    <a:pt x="23787" y="18191"/>
                    <a:pt x="22926" y="16560"/>
                    <a:pt x="21453" y="15631"/>
                  </a:cubicBezTo>
                  <a:cubicBezTo>
                    <a:pt x="21363" y="15563"/>
                    <a:pt x="21249" y="15518"/>
                    <a:pt x="21136" y="15450"/>
                  </a:cubicBezTo>
                  <a:cubicBezTo>
                    <a:pt x="21046" y="15405"/>
                    <a:pt x="20864" y="15314"/>
                    <a:pt x="20706" y="15246"/>
                  </a:cubicBezTo>
                  <a:cubicBezTo>
                    <a:pt x="21000" y="14997"/>
                    <a:pt x="21295" y="14771"/>
                    <a:pt x="21612" y="14567"/>
                  </a:cubicBezTo>
                  <a:lnTo>
                    <a:pt x="21635" y="14544"/>
                  </a:lnTo>
                  <a:lnTo>
                    <a:pt x="21657" y="14521"/>
                  </a:lnTo>
                  <a:cubicBezTo>
                    <a:pt x="21725" y="14476"/>
                    <a:pt x="21793" y="14431"/>
                    <a:pt x="21861" y="14408"/>
                  </a:cubicBezTo>
                  <a:lnTo>
                    <a:pt x="22020" y="14317"/>
                  </a:lnTo>
                  <a:lnTo>
                    <a:pt x="22042" y="14317"/>
                  </a:lnTo>
                  <a:lnTo>
                    <a:pt x="22065" y="14295"/>
                  </a:lnTo>
                  <a:cubicBezTo>
                    <a:pt x="22110" y="14272"/>
                    <a:pt x="22156" y="14250"/>
                    <a:pt x="22224" y="14227"/>
                  </a:cubicBezTo>
                  <a:lnTo>
                    <a:pt x="22427" y="14114"/>
                  </a:lnTo>
                  <a:lnTo>
                    <a:pt x="22495" y="14091"/>
                  </a:lnTo>
                  <a:lnTo>
                    <a:pt x="22586" y="14046"/>
                  </a:lnTo>
                  <a:lnTo>
                    <a:pt x="22880" y="13910"/>
                  </a:lnTo>
                  <a:lnTo>
                    <a:pt x="22926" y="13910"/>
                  </a:lnTo>
                  <a:cubicBezTo>
                    <a:pt x="22971" y="13887"/>
                    <a:pt x="23062" y="13864"/>
                    <a:pt x="23152" y="13819"/>
                  </a:cubicBezTo>
                  <a:cubicBezTo>
                    <a:pt x="23243" y="13796"/>
                    <a:pt x="23311" y="13774"/>
                    <a:pt x="23379" y="13729"/>
                  </a:cubicBezTo>
                  <a:cubicBezTo>
                    <a:pt x="23945" y="13525"/>
                    <a:pt x="24534" y="13389"/>
                    <a:pt x="25146" y="13343"/>
                  </a:cubicBezTo>
                  <a:lnTo>
                    <a:pt x="26120" y="13343"/>
                  </a:lnTo>
                  <a:cubicBezTo>
                    <a:pt x="25780" y="13796"/>
                    <a:pt x="25531" y="14317"/>
                    <a:pt x="25418" y="14884"/>
                  </a:cubicBezTo>
                  <a:cubicBezTo>
                    <a:pt x="25304" y="15609"/>
                    <a:pt x="25350" y="16719"/>
                    <a:pt x="26369" y="17874"/>
                  </a:cubicBezTo>
                  <a:cubicBezTo>
                    <a:pt x="27026" y="18690"/>
                    <a:pt x="28023" y="19165"/>
                    <a:pt x="29065" y="19165"/>
                  </a:cubicBezTo>
                  <a:cubicBezTo>
                    <a:pt x="29677" y="19165"/>
                    <a:pt x="30288" y="19007"/>
                    <a:pt x="30832" y="18735"/>
                  </a:cubicBezTo>
                  <a:cubicBezTo>
                    <a:pt x="30877" y="18803"/>
                    <a:pt x="30945" y="18893"/>
                    <a:pt x="31013" y="18961"/>
                  </a:cubicBezTo>
                  <a:cubicBezTo>
                    <a:pt x="31466" y="19528"/>
                    <a:pt x="32350" y="20207"/>
                    <a:pt x="33913" y="20275"/>
                  </a:cubicBezTo>
                  <a:lnTo>
                    <a:pt x="34094" y="20275"/>
                  </a:lnTo>
                  <a:cubicBezTo>
                    <a:pt x="35091" y="20275"/>
                    <a:pt x="36042" y="19913"/>
                    <a:pt x="36767" y="19233"/>
                  </a:cubicBezTo>
                  <a:cubicBezTo>
                    <a:pt x="37519" y="20051"/>
                    <a:pt x="38594" y="20503"/>
                    <a:pt x="39699" y="20503"/>
                  </a:cubicBezTo>
                  <a:cubicBezTo>
                    <a:pt x="39726" y="20503"/>
                    <a:pt x="39753" y="20502"/>
                    <a:pt x="39780" y="20502"/>
                  </a:cubicBezTo>
                  <a:lnTo>
                    <a:pt x="39893" y="20502"/>
                  </a:lnTo>
                  <a:cubicBezTo>
                    <a:pt x="41184" y="20457"/>
                    <a:pt x="42385" y="19777"/>
                    <a:pt x="43065" y="18644"/>
                  </a:cubicBezTo>
                  <a:cubicBezTo>
                    <a:pt x="43472" y="18848"/>
                    <a:pt x="43926" y="18939"/>
                    <a:pt x="44379" y="18939"/>
                  </a:cubicBezTo>
                  <a:cubicBezTo>
                    <a:pt x="45058" y="18939"/>
                    <a:pt x="45738" y="18735"/>
                    <a:pt x="46327" y="18372"/>
                  </a:cubicBezTo>
                  <a:cubicBezTo>
                    <a:pt x="47527" y="17670"/>
                    <a:pt x="48071" y="16379"/>
                    <a:pt x="47822" y="14861"/>
                  </a:cubicBezTo>
                  <a:cubicBezTo>
                    <a:pt x="47777" y="14657"/>
                    <a:pt x="47731" y="14453"/>
                    <a:pt x="47686" y="14250"/>
                  </a:cubicBezTo>
                  <a:cubicBezTo>
                    <a:pt x="48479" y="13479"/>
                    <a:pt x="48932" y="12415"/>
                    <a:pt x="48955" y="11305"/>
                  </a:cubicBezTo>
                  <a:cubicBezTo>
                    <a:pt x="49023" y="8541"/>
                    <a:pt x="46825" y="6276"/>
                    <a:pt x="44084" y="6253"/>
                  </a:cubicBezTo>
                  <a:cubicBezTo>
                    <a:pt x="43495" y="6253"/>
                    <a:pt x="42929" y="6366"/>
                    <a:pt x="42385" y="6570"/>
                  </a:cubicBezTo>
                  <a:cubicBezTo>
                    <a:pt x="42317" y="6411"/>
                    <a:pt x="42249" y="6253"/>
                    <a:pt x="42159" y="6094"/>
                  </a:cubicBezTo>
                  <a:cubicBezTo>
                    <a:pt x="41279" y="4357"/>
                    <a:pt x="39523" y="3260"/>
                    <a:pt x="37597" y="3260"/>
                  </a:cubicBezTo>
                  <a:cubicBezTo>
                    <a:pt x="37540" y="3260"/>
                    <a:pt x="37482" y="3261"/>
                    <a:pt x="37424" y="3263"/>
                  </a:cubicBezTo>
                  <a:lnTo>
                    <a:pt x="36971" y="3263"/>
                  </a:lnTo>
                  <a:cubicBezTo>
                    <a:pt x="36767" y="3263"/>
                    <a:pt x="36563" y="3308"/>
                    <a:pt x="36359" y="3331"/>
                  </a:cubicBezTo>
                  <a:lnTo>
                    <a:pt x="36087" y="3149"/>
                  </a:lnTo>
                  <a:lnTo>
                    <a:pt x="36042" y="3127"/>
                  </a:lnTo>
                  <a:lnTo>
                    <a:pt x="35974" y="3081"/>
                  </a:lnTo>
                  <a:cubicBezTo>
                    <a:pt x="35793" y="2968"/>
                    <a:pt x="35634" y="2855"/>
                    <a:pt x="35476" y="2764"/>
                  </a:cubicBezTo>
                  <a:cubicBezTo>
                    <a:pt x="34977" y="2470"/>
                    <a:pt x="34479" y="2198"/>
                    <a:pt x="33981" y="1949"/>
                  </a:cubicBezTo>
                  <a:cubicBezTo>
                    <a:pt x="32508" y="1224"/>
                    <a:pt x="30945" y="703"/>
                    <a:pt x="29337" y="363"/>
                  </a:cubicBezTo>
                  <a:cubicBezTo>
                    <a:pt x="28136" y="114"/>
                    <a:pt x="26890" y="1"/>
                    <a:pt x="25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5863340" y="555157"/>
              <a:ext cx="1449072" cy="808704"/>
            </a:xfrm>
            <a:custGeom>
              <a:avLst/>
              <a:gdLst/>
              <a:ahLst/>
              <a:cxnLst/>
              <a:rect l="l" t="t" r="r" b="b"/>
              <a:pathLst>
                <a:path w="36473" h="20355" extrusionOk="0">
                  <a:moveTo>
                    <a:pt x="20130" y="1"/>
                  </a:moveTo>
                  <a:cubicBezTo>
                    <a:pt x="19672" y="1"/>
                    <a:pt x="19214" y="19"/>
                    <a:pt x="18757" y="57"/>
                  </a:cubicBezTo>
                  <a:cubicBezTo>
                    <a:pt x="17149" y="216"/>
                    <a:pt x="15540" y="556"/>
                    <a:pt x="14023" y="1122"/>
                  </a:cubicBezTo>
                  <a:cubicBezTo>
                    <a:pt x="13637" y="1258"/>
                    <a:pt x="13275" y="1371"/>
                    <a:pt x="12913" y="1530"/>
                  </a:cubicBezTo>
                  <a:lnTo>
                    <a:pt x="12391" y="1756"/>
                  </a:lnTo>
                  <a:lnTo>
                    <a:pt x="12120" y="1892"/>
                  </a:lnTo>
                  <a:lnTo>
                    <a:pt x="11848" y="2028"/>
                  </a:lnTo>
                  <a:cubicBezTo>
                    <a:pt x="11485" y="2209"/>
                    <a:pt x="11123" y="2391"/>
                    <a:pt x="10760" y="2595"/>
                  </a:cubicBezTo>
                  <a:cubicBezTo>
                    <a:pt x="10398" y="2798"/>
                    <a:pt x="10058" y="2980"/>
                    <a:pt x="9718" y="3206"/>
                  </a:cubicBezTo>
                  <a:cubicBezTo>
                    <a:pt x="8404" y="4067"/>
                    <a:pt x="7204" y="5086"/>
                    <a:pt x="6139" y="6242"/>
                  </a:cubicBezTo>
                  <a:cubicBezTo>
                    <a:pt x="5165" y="7284"/>
                    <a:pt x="4327" y="8416"/>
                    <a:pt x="3579" y="9640"/>
                  </a:cubicBezTo>
                  <a:cubicBezTo>
                    <a:pt x="2945" y="10682"/>
                    <a:pt x="2401" y="11769"/>
                    <a:pt x="1926" y="12902"/>
                  </a:cubicBezTo>
                  <a:cubicBezTo>
                    <a:pt x="1223" y="14533"/>
                    <a:pt x="702" y="16232"/>
                    <a:pt x="340" y="17976"/>
                  </a:cubicBezTo>
                  <a:cubicBezTo>
                    <a:pt x="181" y="18701"/>
                    <a:pt x="68" y="19449"/>
                    <a:pt x="0" y="20196"/>
                  </a:cubicBezTo>
                  <a:lnTo>
                    <a:pt x="1812" y="20355"/>
                  </a:lnTo>
                  <a:cubicBezTo>
                    <a:pt x="1880" y="19675"/>
                    <a:pt x="1994" y="18996"/>
                    <a:pt x="2129" y="18339"/>
                  </a:cubicBezTo>
                  <a:cubicBezTo>
                    <a:pt x="2469" y="16730"/>
                    <a:pt x="2968" y="15145"/>
                    <a:pt x="3602" y="13604"/>
                  </a:cubicBezTo>
                  <a:cubicBezTo>
                    <a:pt x="4055" y="12562"/>
                    <a:pt x="4553" y="11565"/>
                    <a:pt x="5142" y="10591"/>
                  </a:cubicBezTo>
                  <a:cubicBezTo>
                    <a:pt x="5822" y="9481"/>
                    <a:pt x="6592" y="8462"/>
                    <a:pt x="7476" y="7510"/>
                  </a:cubicBezTo>
                  <a:cubicBezTo>
                    <a:pt x="8450" y="6468"/>
                    <a:pt x="9537" y="5540"/>
                    <a:pt x="10738" y="4769"/>
                  </a:cubicBezTo>
                  <a:cubicBezTo>
                    <a:pt x="11032" y="4565"/>
                    <a:pt x="11349" y="4384"/>
                    <a:pt x="11667" y="4203"/>
                  </a:cubicBezTo>
                  <a:cubicBezTo>
                    <a:pt x="11984" y="3999"/>
                    <a:pt x="12324" y="3841"/>
                    <a:pt x="12641" y="3682"/>
                  </a:cubicBezTo>
                  <a:lnTo>
                    <a:pt x="12890" y="3569"/>
                  </a:lnTo>
                  <a:lnTo>
                    <a:pt x="13139" y="3455"/>
                  </a:lnTo>
                  <a:lnTo>
                    <a:pt x="13615" y="3252"/>
                  </a:lnTo>
                  <a:cubicBezTo>
                    <a:pt x="13955" y="3093"/>
                    <a:pt x="14294" y="2980"/>
                    <a:pt x="14634" y="2866"/>
                  </a:cubicBezTo>
                  <a:cubicBezTo>
                    <a:pt x="16016" y="2368"/>
                    <a:pt x="17443" y="2028"/>
                    <a:pt x="18916" y="1915"/>
                  </a:cubicBezTo>
                  <a:cubicBezTo>
                    <a:pt x="19372" y="1873"/>
                    <a:pt x="19827" y="1853"/>
                    <a:pt x="20282" y="1853"/>
                  </a:cubicBezTo>
                  <a:cubicBezTo>
                    <a:pt x="21295" y="1853"/>
                    <a:pt x="22302" y="1954"/>
                    <a:pt x="23288" y="2142"/>
                  </a:cubicBezTo>
                  <a:cubicBezTo>
                    <a:pt x="24624" y="2436"/>
                    <a:pt x="25916" y="2866"/>
                    <a:pt x="27139" y="3478"/>
                  </a:cubicBezTo>
                  <a:cubicBezTo>
                    <a:pt x="28204" y="3999"/>
                    <a:pt x="29200" y="4611"/>
                    <a:pt x="30152" y="5336"/>
                  </a:cubicBezTo>
                  <a:cubicBezTo>
                    <a:pt x="31511" y="6378"/>
                    <a:pt x="32734" y="7578"/>
                    <a:pt x="33799" y="8915"/>
                  </a:cubicBezTo>
                  <a:cubicBezTo>
                    <a:pt x="34184" y="9391"/>
                    <a:pt x="34456" y="9776"/>
                    <a:pt x="34660" y="10048"/>
                  </a:cubicBezTo>
                  <a:lnTo>
                    <a:pt x="34932" y="10478"/>
                  </a:lnTo>
                  <a:lnTo>
                    <a:pt x="36472" y="9459"/>
                  </a:lnTo>
                  <a:lnTo>
                    <a:pt x="36155" y="8983"/>
                  </a:lnTo>
                  <a:cubicBezTo>
                    <a:pt x="35951" y="8711"/>
                    <a:pt x="35634" y="8281"/>
                    <a:pt x="35226" y="7760"/>
                  </a:cubicBezTo>
                  <a:cubicBezTo>
                    <a:pt x="34048" y="6310"/>
                    <a:pt x="32734" y="4996"/>
                    <a:pt x="31262" y="3886"/>
                  </a:cubicBezTo>
                  <a:cubicBezTo>
                    <a:pt x="30220" y="3093"/>
                    <a:pt x="29110" y="2391"/>
                    <a:pt x="27954" y="1824"/>
                  </a:cubicBezTo>
                  <a:cubicBezTo>
                    <a:pt x="26595" y="1145"/>
                    <a:pt x="25145" y="646"/>
                    <a:pt x="23650" y="352"/>
                  </a:cubicBezTo>
                  <a:cubicBezTo>
                    <a:pt x="22492" y="124"/>
                    <a:pt x="21310" y="1"/>
                    <a:pt x="20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5928140" y="622420"/>
              <a:ext cx="1329366" cy="746845"/>
            </a:xfrm>
            <a:custGeom>
              <a:avLst/>
              <a:gdLst/>
              <a:ahLst/>
              <a:cxnLst/>
              <a:rect l="l" t="t" r="r" b="b"/>
              <a:pathLst>
                <a:path w="33460" h="18798" extrusionOk="0">
                  <a:moveTo>
                    <a:pt x="18645" y="1"/>
                  </a:moveTo>
                  <a:cubicBezTo>
                    <a:pt x="18186" y="1"/>
                    <a:pt x="17725" y="21"/>
                    <a:pt x="17262" y="63"/>
                  </a:cubicBezTo>
                  <a:cubicBezTo>
                    <a:pt x="15790" y="177"/>
                    <a:pt x="14340" y="516"/>
                    <a:pt x="12935" y="1015"/>
                  </a:cubicBezTo>
                  <a:cubicBezTo>
                    <a:pt x="12595" y="1151"/>
                    <a:pt x="12256" y="1264"/>
                    <a:pt x="11916" y="1400"/>
                  </a:cubicBezTo>
                  <a:lnTo>
                    <a:pt x="11440" y="1626"/>
                  </a:lnTo>
                  <a:lnTo>
                    <a:pt x="11191" y="1717"/>
                  </a:lnTo>
                  <a:lnTo>
                    <a:pt x="10942" y="1853"/>
                  </a:lnTo>
                  <a:cubicBezTo>
                    <a:pt x="10602" y="2012"/>
                    <a:pt x="10262" y="2193"/>
                    <a:pt x="9945" y="2374"/>
                  </a:cubicBezTo>
                  <a:cubicBezTo>
                    <a:pt x="9628" y="2533"/>
                    <a:pt x="9311" y="2714"/>
                    <a:pt x="8994" y="2940"/>
                  </a:cubicBezTo>
                  <a:cubicBezTo>
                    <a:pt x="7793" y="3711"/>
                    <a:pt x="6683" y="4639"/>
                    <a:pt x="5709" y="5704"/>
                  </a:cubicBezTo>
                  <a:cubicBezTo>
                    <a:pt x="4825" y="6656"/>
                    <a:pt x="4032" y="7698"/>
                    <a:pt x="3353" y="8830"/>
                  </a:cubicBezTo>
                  <a:cubicBezTo>
                    <a:pt x="2764" y="9782"/>
                    <a:pt x="2243" y="10801"/>
                    <a:pt x="1812" y="11866"/>
                  </a:cubicBezTo>
                  <a:cubicBezTo>
                    <a:pt x="1155" y="13384"/>
                    <a:pt x="657" y="14992"/>
                    <a:pt x="317" y="16623"/>
                  </a:cubicBezTo>
                  <a:cubicBezTo>
                    <a:pt x="181" y="17280"/>
                    <a:pt x="68" y="17960"/>
                    <a:pt x="0" y="18639"/>
                  </a:cubicBezTo>
                  <a:lnTo>
                    <a:pt x="1812" y="18798"/>
                  </a:lnTo>
                  <a:cubicBezTo>
                    <a:pt x="1880" y="18186"/>
                    <a:pt x="1971" y="17574"/>
                    <a:pt x="2107" y="16985"/>
                  </a:cubicBezTo>
                  <a:cubicBezTo>
                    <a:pt x="2424" y="15468"/>
                    <a:pt x="2877" y="13973"/>
                    <a:pt x="3489" y="12545"/>
                  </a:cubicBezTo>
                  <a:cubicBezTo>
                    <a:pt x="4327" y="10484"/>
                    <a:pt x="5550" y="8581"/>
                    <a:pt x="7045" y="6905"/>
                  </a:cubicBezTo>
                  <a:cubicBezTo>
                    <a:pt x="7929" y="5976"/>
                    <a:pt x="8926" y="5138"/>
                    <a:pt x="9990" y="4435"/>
                  </a:cubicBezTo>
                  <a:cubicBezTo>
                    <a:pt x="10285" y="4232"/>
                    <a:pt x="10557" y="4096"/>
                    <a:pt x="10851" y="3914"/>
                  </a:cubicBezTo>
                  <a:cubicBezTo>
                    <a:pt x="11123" y="3733"/>
                    <a:pt x="11440" y="3597"/>
                    <a:pt x="11735" y="3461"/>
                  </a:cubicBezTo>
                  <a:cubicBezTo>
                    <a:pt x="12324" y="3167"/>
                    <a:pt x="12935" y="2918"/>
                    <a:pt x="13547" y="2691"/>
                  </a:cubicBezTo>
                  <a:cubicBezTo>
                    <a:pt x="14793" y="2238"/>
                    <a:pt x="16107" y="1966"/>
                    <a:pt x="17421" y="1853"/>
                  </a:cubicBezTo>
                  <a:cubicBezTo>
                    <a:pt x="17831" y="1818"/>
                    <a:pt x="18242" y="1800"/>
                    <a:pt x="18652" y="1800"/>
                  </a:cubicBezTo>
                  <a:cubicBezTo>
                    <a:pt x="19553" y="1800"/>
                    <a:pt x="20452" y="1886"/>
                    <a:pt x="21340" y="2057"/>
                  </a:cubicBezTo>
                  <a:cubicBezTo>
                    <a:pt x="22540" y="2306"/>
                    <a:pt x="23696" y="2714"/>
                    <a:pt x="24783" y="3235"/>
                  </a:cubicBezTo>
                  <a:cubicBezTo>
                    <a:pt x="25757" y="3711"/>
                    <a:pt x="26663" y="4300"/>
                    <a:pt x="27524" y="4934"/>
                  </a:cubicBezTo>
                  <a:cubicBezTo>
                    <a:pt x="28770" y="5908"/>
                    <a:pt x="29903" y="7018"/>
                    <a:pt x="30877" y="8241"/>
                  </a:cubicBezTo>
                  <a:cubicBezTo>
                    <a:pt x="31239" y="8694"/>
                    <a:pt x="31511" y="9034"/>
                    <a:pt x="31670" y="9306"/>
                  </a:cubicBezTo>
                  <a:cubicBezTo>
                    <a:pt x="31851" y="9555"/>
                    <a:pt x="31941" y="9691"/>
                    <a:pt x="31941" y="9691"/>
                  </a:cubicBezTo>
                  <a:lnTo>
                    <a:pt x="33459" y="8694"/>
                  </a:lnTo>
                  <a:lnTo>
                    <a:pt x="33165" y="8264"/>
                  </a:lnTo>
                  <a:cubicBezTo>
                    <a:pt x="32983" y="8015"/>
                    <a:pt x="32689" y="7607"/>
                    <a:pt x="32304" y="7131"/>
                  </a:cubicBezTo>
                  <a:cubicBezTo>
                    <a:pt x="31239" y="5772"/>
                    <a:pt x="29993" y="4571"/>
                    <a:pt x="28634" y="3529"/>
                  </a:cubicBezTo>
                  <a:cubicBezTo>
                    <a:pt x="27683" y="2804"/>
                    <a:pt x="26663" y="2170"/>
                    <a:pt x="25598" y="1626"/>
                  </a:cubicBezTo>
                  <a:cubicBezTo>
                    <a:pt x="24353" y="1038"/>
                    <a:pt x="23039" y="584"/>
                    <a:pt x="21702" y="290"/>
                  </a:cubicBezTo>
                  <a:cubicBezTo>
                    <a:pt x="20685" y="102"/>
                    <a:pt x="19669" y="1"/>
                    <a:pt x="18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5997429" y="690318"/>
              <a:ext cx="1202468" cy="685263"/>
            </a:xfrm>
            <a:custGeom>
              <a:avLst/>
              <a:gdLst/>
              <a:ahLst/>
              <a:cxnLst/>
              <a:rect l="l" t="t" r="r" b="b"/>
              <a:pathLst>
                <a:path w="30266" h="17248" extrusionOk="0">
                  <a:moveTo>
                    <a:pt x="16908" y="0"/>
                  </a:moveTo>
                  <a:cubicBezTo>
                    <a:pt x="16498" y="0"/>
                    <a:pt x="16087" y="18"/>
                    <a:pt x="15677" y="53"/>
                  </a:cubicBezTo>
                  <a:cubicBezTo>
                    <a:pt x="14340" y="167"/>
                    <a:pt x="13026" y="461"/>
                    <a:pt x="11780" y="914"/>
                  </a:cubicBezTo>
                  <a:cubicBezTo>
                    <a:pt x="11146" y="1141"/>
                    <a:pt x="10534" y="1390"/>
                    <a:pt x="9945" y="1684"/>
                  </a:cubicBezTo>
                  <a:cubicBezTo>
                    <a:pt x="9673" y="1843"/>
                    <a:pt x="9334" y="1956"/>
                    <a:pt x="9039" y="2138"/>
                  </a:cubicBezTo>
                  <a:cubicBezTo>
                    <a:pt x="8767" y="2296"/>
                    <a:pt x="8473" y="2455"/>
                    <a:pt x="8201" y="2659"/>
                  </a:cubicBezTo>
                  <a:cubicBezTo>
                    <a:pt x="7114" y="3361"/>
                    <a:pt x="6117" y="4199"/>
                    <a:pt x="5233" y="5150"/>
                  </a:cubicBezTo>
                  <a:cubicBezTo>
                    <a:pt x="3716" y="6827"/>
                    <a:pt x="2515" y="8730"/>
                    <a:pt x="1654" y="10814"/>
                  </a:cubicBezTo>
                  <a:cubicBezTo>
                    <a:pt x="1065" y="12241"/>
                    <a:pt x="589" y="13736"/>
                    <a:pt x="272" y="15254"/>
                  </a:cubicBezTo>
                  <a:cubicBezTo>
                    <a:pt x="159" y="15865"/>
                    <a:pt x="46" y="16477"/>
                    <a:pt x="0" y="17089"/>
                  </a:cubicBezTo>
                  <a:lnTo>
                    <a:pt x="1813" y="17247"/>
                  </a:lnTo>
                  <a:cubicBezTo>
                    <a:pt x="1881" y="16704"/>
                    <a:pt x="1971" y="16160"/>
                    <a:pt x="2085" y="15639"/>
                  </a:cubicBezTo>
                  <a:cubicBezTo>
                    <a:pt x="2379" y="14234"/>
                    <a:pt x="2787" y="12853"/>
                    <a:pt x="3353" y="11516"/>
                  </a:cubicBezTo>
                  <a:cubicBezTo>
                    <a:pt x="4123" y="9636"/>
                    <a:pt x="5211" y="7914"/>
                    <a:pt x="6593" y="6419"/>
                  </a:cubicBezTo>
                  <a:cubicBezTo>
                    <a:pt x="7363" y="5558"/>
                    <a:pt x="8246" y="4833"/>
                    <a:pt x="9198" y="4199"/>
                  </a:cubicBezTo>
                  <a:cubicBezTo>
                    <a:pt x="10194" y="3565"/>
                    <a:pt x="11259" y="3044"/>
                    <a:pt x="12369" y="2636"/>
                  </a:cubicBezTo>
                  <a:cubicBezTo>
                    <a:pt x="13502" y="2251"/>
                    <a:pt x="14657" y="1979"/>
                    <a:pt x="15835" y="1888"/>
                  </a:cubicBezTo>
                  <a:cubicBezTo>
                    <a:pt x="16196" y="1852"/>
                    <a:pt x="16560" y="1835"/>
                    <a:pt x="16924" y="1835"/>
                  </a:cubicBezTo>
                  <a:cubicBezTo>
                    <a:pt x="17702" y="1835"/>
                    <a:pt x="18484" y="1915"/>
                    <a:pt x="19256" y="2070"/>
                  </a:cubicBezTo>
                  <a:cubicBezTo>
                    <a:pt x="20298" y="2273"/>
                    <a:pt x="21317" y="2636"/>
                    <a:pt x="22269" y="3112"/>
                  </a:cubicBezTo>
                  <a:cubicBezTo>
                    <a:pt x="23130" y="3519"/>
                    <a:pt x="23945" y="4040"/>
                    <a:pt x="24715" y="4629"/>
                  </a:cubicBezTo>
                  <a:cubicBezTo>
                    <a:pt x="25848" y="5490"/>
                    <a:pt x="26890" y="6510"/>
                    <a:pt x="27773" y="7642"/>
                  </a:cubicBezTo>
                  <a:cubicBezTo>
                    <a:pt x="28113" y="8027"/>
                    <a:pt x="28340" y="8367"/>
                    <a:pt x="28498" y="8594"/>
                  </a:cubicBezTo>
                  <a:lnTo>
                    <a:pt x="28748" y="8956"/>
                  </a:lnTo>
                  <a:lnTo>
                    <a:pt x="30265" y="7937"/>
                  </a:lnTo>
                  <a:lnTo>
                    <a:pt x="29994" y="7552"/>
                  </a:lnTo>
                  <a:cubicBezTo>
                    <a:pt x="29812" y="7302"/>
                    <a:pt x="29563" y="6917"/>
                    <a:pt x="29201" y="6487"/>
                  </a:cubicBezTo>
                  <a:cubicBezTo>
                    <a:pt x="28204" y="5241"/>
                    <a:pt x="27071" y="4131"/>
                    <a:pt x="25825" y="3157"/>
                  </a:cubicBezTo>
                  <a:cubicBezTo>
                    <a:pt x="24964" y="2500"/>
                    <a:pt x="24058" y="1934"/>
                    <a:pt x="23084" y="1458"/>
                  </a:cubicBezTo>
                  <a:cubicBezTo>
                    <a:pt x="21974" y="914"/>
                    <a:pt x="20819" y="529"/>
                    <a:pt x="19618" y="257"/>
                  </a:cubicBezTo>
                  <a:cubicBezTo>
                    <a:pt x="18715" y="86"/>
                    <a:pt x="17812" y="0"/>
                    <a:pt x="16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6066718" y="759289"/>
              <a:ext cx="1075571" cy="622688"/>
            </a:xfrm>
            <a:custGeom>
              <a:avLst/>
              <a:gdLst/>
              <a:ahLst/>
              <a:cxnLst/>
              <a:rect l="l" t="t" r="r" b="b"/>
              <a:pathLst>
                <a:path w="27072" h="15673" extrusionOk="0">
                  <a:moveTo>
                    <a:pt x="15058" y="0"/>
                  </a:moveTo>
                  <a:cubicBezTo>
                    <a:pt x="14729" y="0"/>
                    <a:pt x="14399" y="13"/>
                    <a:pt x="14068" y="39"/>
                  </a:cubicBezTo>
                  <a:cubicBezTo>
                    <a:pt x="12891" y="152"/>
                    <a:pt x="11735" y="402"/>
                    <a:pt x="10603" y="809"/>
                  </a:cubicBezTo>
                  <a:cubicBezTo>
                    <a:pt x="9493" y="1217"/>
                    <a:pt x="8405" y="1738"/>
                    <a:pt x="7408" y="2372"/>
                  </a:cubicBezTo>
                  <a:cubicBezTo>
                    <a:pt x="6457" y="3007"/>
                    <a:pt x="5573" y="3754"/>
                    <a:pt x="4781" y="4592"/>
                  </a:cubicBezTo>
                  <a:cubicBezTo>
                    <a:pt x="3399" y="6110"/>
                    <a:pt x="2311" y="7854"/>
                    <a:pt x="1519" y="9735"/>
                  </a:cubicBezTo>
                  <a:cubicBezTo>
                    <a:pt x="975" y="11071"/>
                    <a:pt x="544" y="12453"/>
                    <a:pt x="250" y="13858"/>
                  </a:cubicBezTo>
                  <a:cubicBezTo>
                    <a:pt x="137" y="14379"/>
                    <a:pt x="91" y="14786"/>
                    <a:pt x="46" y="15058"/>
                  </a:cubicBezTo>
                  <a:cubicBezTo>
                    <a:pt x="1" y="15330"/>
                    <a:pt x="1" y="15489"/>
                    <a:pt x="1" y="15489"/>
                  </a:cubicBezTo>
                  <a:lnTo>
                    <a:pt x="1813" y="15670"/>
                  </a:lnTo>
                  <a:cubicBezTo>
                    <a:pt x="1813" y="15672"/>
                    <a:pt x="1813" y="15673"/>
                    <a:pt x="1813" y="15673"/>
                  </a:cubicBezTo>
                  <a:cubicBezTo>
                    <a:pt x="1817" y="15673"/>
                    <a:pt x="1866" y="15156"/>
                    <a:pt x="2040" y="14243"/>
                  </a:cubicBezTo>
                  <a:cubicBezTo>
                    <a:pt x="2311" y="12951"/>
                    <a:pt x="2696" y="11683"/>
                    <a:pt x="3218" y="10482"/>
                  </a:cubicBezTo>
                  <a:cubicBezTo>
                    <a:pt x="3920" y="8783"/>
                    <a:pt x="4894" y="7220"/>
                    <a:pt x="6117" y="5861"/>
                  </a:cubicBezTo>
                  <a:cubicBezTo>
                    <a:pt x="6797" y="5113"/>
                    <a:pt x="7567" y="4479"/>
                    <a:pt x="8405" y="3913"/>
                  </a:cubicBezTo>
                  <a:cubicBezTo>
                    <a:pt x="8632" y="3777"/>
                    <a:pt x="8858" y="3664"/>
                    <a:pt x="9062" y="3528"/>
                  </a:cubicBezTo>
                  <a:cubicBezTo>
                    <a:pt x="9289" y="3392"/>
                    <a:pt x="9515" y="3278"/>
                    <a:pt x="9764" y="3165"/>
                  </a:cubicBezTo>
                  <a:cubicBezTo>
                    <a:pt x="10240" y="2939"/>
                    <a:pt x="10716" y="2735"/>
                    <a:pt x="11214" y="2554"/>
                  </a:cubicBezTo>
                  <a:cubicBezTo>
                    <a:pt x="12188" y="2191"/>
                    <a:pt x="13208" y="1965"/>
                    <a:pt x="14250" y="1874"/>
                  </a:cubicBezTo>
                  <a:cubicBezTo>
                    <a:pt x="14534" y="1854"/>
                    <a:pt x="14818" y="1844"/>
                    <a:pt x="15101" y="1844"/>
                  </a:cubicBezTo>
                  <a:cubicBezTo>
                    <a:pt x="15790" y="1844"/>
                    <a:pt x="16475" y="1904"/>
                    <a:pt x="17149" y="2033"/>
                  </a:cubicBezTo>
                  <a:cubicBezTo>
                    <a:pt x="18055" y="2236"/>
                    <a:pt x="18939" y="2531"/>
                    <a:pt x="19755" y="2939"/>
                  </a:cubicBezTo>
                  <a:cubicBezTo>
                    <a:pt x="20525" y="3301"/>
                    <a:pt x="21250" y="3754"/>
                    <a:pt x="21907" y="4275"/>
                  </a:cubicBezTo>
                  <a:cubicBezTo>
                    <a:pt x="22926" y="5068"/>
                    <a:pt x="23855" y="5974"/>
                    <a:pt x="24670" y="6994"/>
                  </a:cubicBezTo>
                  <a:cubicBezTo>
                    <a:pt x="24965" y="7356"/>
                    <a:pt x="25191" y="7651"/>
                    <a:pt x="25327" y="7854"/>
                  </a:cubicBezTo>
                  <a:lnTo>
                    <a:pt x="25554" y="8172"/>
                  </a:lnTo>
                  <a:lnTo>
                    <a:pt x="27072" y="7152"/>
                  </a:lnTo>
                  <a:lnTo>
                    <a:pt x="26822" y="6790"/>
                  </a:lnTo>
                  <a:cubicBezTo>
                    <a:pt x="26664" y="6563"/>
                    <a:pt x="26437" y="6246"/>
                    <a:pt x="26097" y="5838"/>
                  </a:cubicBezTo>
                  <a:cubicBezTo>
                    <a:pt x="25191" y="4706"/>
                    <a:pt x="24172" y="3686"/>
                    <a:pt x="23017" y="2803"/>
                  </a:cubicBezTo>
                  <a:cubicBezTo>
                    <a:pt x="22246" y="2214"/>
                    <a:pt x="21431" y="1715"/>
                    <a:pt x="20570" y="1285"/>
                  </a:cubicBezTo>
                  <a:cubicBezTo>
                    <a:pt x="19596" y="809"/>
                    <a:pt x="18577" y="447"/>
                    <a:pt x="17512" y="243"/>
                  </a:cubicBezTo>
                  <a:cubicBezTo>
                    <a:pt x="16703" y="81"/>
                    <a:pt x="15882" y="0"/>
                    <a:pt x="15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6135133" y="828539"/>
              <a:ext cx="949547" cy="559398"/>
            </a:xfrm>
            <a:custGeom>
              <a:avLst/>
              <a:gdLst/>
              <a:ahLst/>
              <a:cxnLst/>
              <a:rect l="l" t="t" r="r" b="b"/>
              <a:pathLst>
                <a:path w="23900" h="14080" extrusionOk="0">
                  <a:moveTo>
                    <a:pt x="13392" y="0"/>
                  </a:moveTo>
                  <a:cubicBezTo>
                    <a:pt x="13098" y="0"/>
                    <a:pt x="12803" y="13"/>
                    <a:pt x="12505" y="40"/>
                  </a:cubicBezTo>
                  <a:cubicBezTo>
                    <a:pt x="11463" y="131"/>
                    <a:pt x="10444" y="358"/>
                    <a:pt x="9470" y="720"/>
                  </a:cubicBezTo>
                  <a:cubicBezTo>
                    <a:pt x="8971" y="901"/>
                    <a:pt x="8473" y="1105"/>
                    <a:pt x="7997" y="1354"/>
                  </a:cubicBezTo>
                  <a:cubicBezTo>
                    <a:pt x="7748" y="1468"/>
                    <a:pt x="7521" y="1581"/>
                    <a:pt x="7295" y="1717"/>
                  </a:cubicBezTo>
                  <a:cubicBezTo>
                    <a:pt x="7068" y="1830"/>
                    <a:pt x="6842" y="1966"/>
                    <a:pt x="6638" y="2102"/>
                  </a:cubicBezTo>
                  <a:cubicBezTo>
                    <a:pt x="5800" y="2668"/>
                    <a:pt x="5007" y="3325"/>
                    <a:pt x="4327" y="4050"/>
                  </a:cubicBezTo>
                  <a:cubicBezTo>
                    <a:pt x="3104" y="5409"/>
                    <a:pt x="2107" y="6995"/>
                    <a:pt x="1405" y="8694"/>
                  </a:cubicBezTo>
                  <a:cubicBezTo>
                    <a:pt x="884" y="9917"/>
                    <a:pt x="499" y="11186"/>
                    <a:pt x="227" y="12477"/>
                  </a:cubicBezTo>
                  <a:cubicBezTo>
                    <a:pt x="136" y="12953"/>
                    <a:pt x="46" y="13428"/>
                    <a:pt x="0" y="13904"/>
                  </a:cubicBezTo>
                  <a:lnTo>
                    <a:pt x="1830" y="14062"/>
                  </a:lnTo>
                  <a:lnTo>
                    <a:pt x="1830" y="14062"/>
                  </a:lnTo>
                  <a:cubicBezTo>
                    <a:pt x="1835" y="13973"/>
                    <a:pt x="1889" y="13534"/>
                    <a:pt x="2017" y="12862"/>
                  </a:cubicBezTo>
                  <a:cubicBezTo>
                    <a:pt x="2266" y="11662"/>
                    <a:pt x="2628" y="10506"/>
                    <a:pt x="3104" y="9396"/>
                  </a:cubicBezTo>
                  <a:cubicBezTo>
                    <a:pt x="3716" y="7901"/>
                    <a:pt x="4576" y="6497"/>
                    <a:pt x="5664" y="5296"/>
                  </a:cubicBezTo>
                  <a:cubicBezTo>
                    <a:pt x="6253" y="4662"/>
                    <a:pt x="6910" y="4118"/>
                    <a:pt x="7635" y="3642"/>
                  </a:cubicBezTo>
                  <a:cubicBezTo>
                    <a:pt x="7816" y="3506"/>
                    <a:pt x="8020" y="3416"/>
                    <a:pt x="8201" y="3302"/>
                  </a:cubicBezTo>
                  <a:cubicBezTo>
                    <a:pt x="8382" y="3189"/>
                    <a:pt x="8586" y="3099"/>
                    <a:pt x="8790" y="2985"/>
                  </a:cubicBezTo>
                  <a:lnTo>
                    <a:pt x="8948" y="2917"/>
                  </a:lnTo>
                  <a:lnTo>
                    <a:pt x="9107" y="2849"/>
                  </a:lnTo>
                  <a:lnTo>
                    <a:pt x="9424" y="2713"/>
                  </a:lnTo>
                  <a:cubicBezTo>
                    <a:pt x="9651" y="2600"/>
                    <a:pt x="9855" y="2532"/>
                    <a:pt x="10081" y="2464"/>
                  </a:cubicBezTo>
                  <a:cubicBezTo>
                    <a:pt x="10919" y="2147"/>
                    <a:pt x="11780" y="1943"/>
                    <a:pt x="12664" y="1875"/>
                  </a:cubicBezTo>
                  <a:cubicBezTo>
                    <a:pt x="12908" y="1855"/>
                    <a:pt x="13153" y="1845"/>
                    <a:pt x="13397" y="1845"/>
                  </a:cubicBezTo>
                  <a:cubicBezTo>
                    <a:pt x="13966" y="1845"/>
                    <a:pt x="14533" y="1900"/>
                    <a:pt x="15088" y="2011"/>
                  </a:cubicBezTo>
                  <a:cubicBezTo>
                    <a:pt x="15835" y="2170"/>
                    <a:pt x="16583" y="2419"/>
                    <a:pt x="17285" y="2759"/>
                  </a:cubicBezTo>
                  <a:cubicBezTo>
                    <a:pt x="17919" y="3076"/>
                    <a:pt x="18554" y="3461"/>
                    <a:pt x="19120" y="3914"/>
                  </a:cubicBezTo>
                  <a:cubicBezTo>
                    <a:pt x="20049" y="4616"/>
                    <a:pt x="20864" y="5432"/>
                    <a:pt x="21589" y="6338"/>
                  </a:cubicBezTo>
                  <a:cubicBezTo>
                    <a:pt x="21861" y="6678"/>
                    <a:pt x="22065" y="6927"/>
                    <a:pt x="22178" y="7108"/>
                  </a:cubicBezTo>
                  <a:lnTo>
                    <a:pt x="22382" y="7403"/>
                  </a:lnTo>
                  <a:lnTo>
                    <a:pt x="23900" y="6383"/>
                  </a:lnTo>
                  <a:cubicBezTo>
                    <a:pt x="23900" y="6383"/>
                    <a:pt x="23832" y="6270"/>
                    <a:pt x="23696" y="6066"/>
                  </a:cubicBezTo>
                  <a:cubicBezTo>
                    <a:pt x="23537" y="5862"/>
                    <a:pt x="23333" y="5568"/>
                    <a:pt x="23039" y="5183"/>
                  </a:cubicBezTo>
                  <a:cubicBezTo>
                    <a:pt x="22223" y="4163"/>
                    <a:pt x="21272" y="3257"/>
                    <a:pt x="20253" y="2464"/>
                  </a:cubicBezTo>
                  <a:cubicBezTo>
                    <a:pt x="19573" y="1943"/>
                    <a:pt x="18848" y="1490"/>
                    <a:pt x="18100" y="1105"/>
                  </a:cubicBezTo>
                  <a:cubicBezTo>
                    <a:pt x="17262" y="697"/>
                    <a:pt x="16356" y="403"/>
                    <a:pt x="15450" y="199"/>
                  </a:cubicBezTo>
                  <a:cubicBezTo>
                    <a:pt x="14767" y="72"/>
                    <a:pt x="14083" y="0"/>
                    <a:pt x="13392" y="0"/>
                  </a:cubicBezTo>
                  <a:close/>
                  <a:moveTo>
                    <a:pt x="1830" y="14062"/>
                  </a:moveTo>
                  <a:cubicBezTo>
                    <a:pt x="1830" y="14074"/>
                    <a:pt x="1830" y="14079"/>
                    <a:pt x="1831" y="14079"/>
                  </a:cubicBezTo>
                  <a:cubicBezTo>
                    <a:pt x="1832" y="14079"/>
                    <a:pt x="1833" y="14074"/>
                    <a:pt x="1835" y="14063"/>
                  </a:cubicBezTo>
                  <a:lnTo>
                    <a:pt x="1830" y="140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6204422" y="898503"/>
              <a:ext cx="822649" cy="495513"/>
            </a:xfrm>
            <a:custGeom>
              <a:avLst/>
              <a:gdLst/>
              <a:ahLst/>
              <a:cxnLst/>
              <a:rect l="l" t="t" r="r" b="b"/>
              <a:pathLst>
                <a:path w="20706" h="12472" extrusionOk="0">
                  <a:moveTo>
                    <a:pt x="1" y="12279"/>
                  </a:moveTo>
                  <a:cubicBezTo>
                    <a:pt x="1" y="12287"/>
                    <a:pt x="1" y="12291"/>
                    <a:pt x="1" y="12291"/>
                  </a:cubicBezTo>
                  <a:cubicBezTo>
                    <a:pt x="2" y="12291"/>
                    <a:pt x="2" y="12287"/>
                    <a:pt x="3" y="12279"/>
                  </a:cubicBezTo>
                  <a:lnTo>
                    <a:pt x="3" y="12279"/>
                  </a:lnTo>
                  <a:lnTo>
                    <a:pt x="1" y="12279"/>
                  </a:lnTo>
                  <a:close/>
                  <a:moveTo>
                    <a:pt x="11759" y="0"/>
                  </a:moveTo>
                  <a:cubicBezTo>
                    <a:pt x="11479" y="0"/>
                    <a:pt x="11199" y="15"/>
                    <a:pt x="10920" y="46"/>
                  </a:cubicBezTo>
                  <a:cubicBezTo>
                    <a:pt x="10014" y="114"/>
                    <a:pt x="9153" y="318"/>
                    <a:pt x="8315" y="635"/>
                  </a:cubicBezTo>
                  <a:cubicBezTo>
                    <a:pt x="8088" y="703"/>
                    <a:pt x="7861" y="771"/>
                    <a:pt x="7658" y="884"/>
                  </a:cubicBezTo>
                  <a:lnTo>
                    <a:pt x="7318" y="1020"/>
                  </a:lnTo>
                  <a:lnTo>
                    <a:pt x="7159" y="1088"/>
                  </a:lnTo>
                  <a:lnTo>
                    <a:pt x="7001" y="1156"/>
                  </a:lnTo>
                  <a:cubicBezTo>
                    <a:pt x="6819" y="1270"/>
                    <a:pt x="6615" y="1360"/>
                    <a:pt x="6412" y="1473"/>
                  </a:cubicBezTo>
                  <a:cubicBezTo>
                    <a:pt x="6230" y="1587"/>
                    <a:pt x="6027" y="1700"/>
                    <a:pt x="5845" y="1813"/>
                  </a:cubicBezTo>
                  <a:cubicBezTo>
                    <a:pt x="5120" y="2289"/>
                    <a:pt x="4463" y="2855"/>
                    <a:pt x="3874" y="3490"/>
                  </a:cubicBezTo>
                  <a:cubicBezTo>
                    <a:pt x="2787" y="4690"/>
                    <a:pt x="1904" y="6072"/>
                    <a:pt x="1269" y="7590"/>
                  </a:cubicBezTo>
                  <a:cubicBezTo>
                    <a:pt x="794" y="8700"/>
                    <a:pt x="454" y="9855"/>
                    <a:pt x="205" y="11056"/>
                  </a:cubicBezTo>
                  <a:cubicBezTo>
                    <a:pt x="54" y="11772"/>
                    <a:pt x="13" y="12206"/>
                    <a:pt x="3" y="12279"/>
                  </a:cubicBezTo>
                  <a:lnTo>
                    <a:pt x="3" y="12279"/>
                  </a:lnTo>
                  <a:lnTo>
                    <a:pt x="1830" y="12437"/>
                  </a:lnTo>
                  <a:lnTo>
                    <a:pt x="1830" y="12437"/>
                  </a:lnTo>
                  <a:cubicBezTo>
                    <a:pt x="1838" y="12328"/>
                    <a:pt x="1882" y="11964"/>
                    <a:pt x="1994" y="11418"/>
                  </a:cubicBezTo>
                  <a:cubicBezTo>
                    <a:pt x="2221" y="10354"/>
                    <a:pt x="2538" y="9312"/>
                    <a:pt x="2968" y="8315"/>
                  </a:cubicBezTo>
                  <a:cubicBezTo>
                    <a:pt x="3512" y="7001"/>
                    <a:pt x="4260" y="5778"/>
                    <a:pt x="5211" y="4736"/>
                  </a:cubicBezTo>
                  <a:cubicBezTo>
                    <a:pt x="5687" y="4192"/>
                    <a:pt x="6253" y="3739"/>
                    <a:pt x="6842" y="3331"/>
                  </a:cubicBezTo>
                  <a:cubicBezTo>
                    <a:pt x="7001" y="3240"/>
                    <a:pt x="7159" y="3150"/>
                    <a:pt x="7318" y="3059"/>
                  </a:cubicBezTo>
                  <a:cubicBezTo>
                    <a:pt x="7476" y="2946"/>
                    <a:pt x="7635" y="2878"/>
                    <a:pt x="7793" y="2810"/>
                  </a:cubicBezTo>
                  <a:lnTo>
                    <a:pt x="7929" y="2742"/>
                  </a:lnTo>
                  <a:lnTo>
                    <a:pt x="8065" y="2674"/>
                  </a:lnTo>
                  <a:lnTo>
                    <a:pt x="8360" y="2561"/>
                  </a:lnTo>
                  <a:cubicBezTo>
                    <a:pt x="8541" y="2470"/>
                    <a:pt x="8722" y="2402"/>
                    <a:pt x="8926" y="2334"/>
                  </a:cubicBezTo>
                  <a:cubicBezTo>
                    <a:pt x="9606" y="2085"/>
                    <a:pt x="10331" y="1927"/>
                    <a:pt x="11078" y="1836"/>
                  </a:cubicBezTo>
                  <a:cubicBezTo>
                    <a:pt x="11242" y="1824"/>
                    <a:pt x="11407" y="1819"/>
                    <a:pt x="11574" y="1819"/>
                  </a:cubicBezTo>
                  <a:cubicBezTo>
                    <a:pt x="12050" y="1819"/>
                    <a:pt x="12533" y="1865"/>
                    <a:pt x="13004" y="1949"/>
                  </a:cubicBezTo>
                  <a:cubicBezTo>
                    <a:pt x="13615" y="2085"/>
                    <a:pt x="14204" y="2289"/>
                    <a:pt x="14748" y="2561"/>
                  </a:cubicBezTo>
                  <a:cubicBezTo>
                    <a:pt x="15314" y="2833"/>
                    <a:pt x="15835" y="3172"/>
                    <a:pt x="16311" y="3535"/>
                  </a:cubicBezTo>
                  <a:cubicBezTo>
                    <a:pt x="17127" y="4169"/>
                    <a:pt x="17852" y="4871"/>
                    <a:pt x="18486" y="5664"/>
                  </a:cubicBezTo>
                  <a:cubicBezTo>
                    <a:pt x="18735" y="5959"/>
                    <a:pt x="18894" y="6208"/>
                    <a:pt x="19007" y="6367"/>
                  </a:cubicBezTo>
                  <a:lnTo>
                    <a:pt x="19188" y="6616"/>
                  </a:lnTo>
                  <a:lnTo>
                    <a:pt x="20706" y="5574"/>
                  </a:lnTo>
                  <a:lnTo>
                    <a:pt x="20525" y="5302"/>
                  </a:lnTo>
                  <a:cubicBezTo>
                    <a:pt x="20389" y="5121"/>
                    <a:pt x="20208" y="4849"/>
                    <a:pt x="19913" y="4509"/>
                  </a:cubicBezTo>
                  <a:cubicBezTo>
                    <a:pt x="19188" y="3603"/>
                    <a:pt x="18350" y="2787"/>
                    <a:pt x="17444" y="2085"/>
                  </a:cubicBezTo>
                  <a:cubicBezTo>
                    <a:pt x="16855" y="1632"/>
                    <a:pt x="16221" y="1247"/>
                    <a:pt x="15564" y="930"/>
                  </a:cubicBezTo>
                  <a:cubicBezTo>
                    <a:pt x="14861" y="590"/>
                    <a:pt x="14136" y="341"/>
                    <a:pt x="13366" y="160"/>
                  </a:cubicBezTo>
                  <a:cubicBezTo>
                    <a:pt x="12831" y="55"/>
                    <a:pt x="12295" y="0"/>
                    <a:pt x="11759" y="0"/>
                  </a:cubicBezTo>
                  <a:close/>
                  <a:moveTo>
                    <a:pt x="1830" y="12437"/>
                  </a:moveTo>
                  <a:cubicBezTo>
                    <a:pt x="1828" y="12460"/>
                    <a:pt x="1828" y="12472"/>
                    <a:pt x="1829" y="12472"/>
                  </a:cubicBezTo>
                  <a:cubicBezTo>
                    <a:pt x="1830" y="12472"/>
                    <a:pt x="1832" y="12460"/>
                    <a:pt x="1836" y="12438"/>
                  </a:cubicBezTo>
                  <a:lnTo>
                    <a:pt x="1830" y="12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6638234" y="657303"/>
              <a:ext cx="674178" cy="504055"/>
            </a:xfrm>
            <a:custGeom>
              <a:avLst/>
              <a:gdLst/>
              <a:ahLst/>
              <a:cxnLst/>
              <a:rect l="l" t="t" r="r" b="b"/>
              <a:pathLst>
                <a:path w="16969" h="12687" extrusionOk="0">
                  <a:moveTo>
                    <a:pt x="9832" y="1"/>
                  </a:moveTo>
                  <a:cubicBezTo>
                    <a:pt x="8858" y="409"/>
                    <a:pt x="8065" y="1134"/>
                    <a:pt x="7567" y="2040"/>
                  </a:cubicBezTo>
                  <a:cubicBezTo>
                    <a:pt x="7567" y="2040"/>
                    <a:pt x="6311" y="880"/>
                    <a:pt x="4622" y="880"/>
                  </a:cubicBezTo>
                  <a:cubicBezTo>
                    <a:pt x="3715" y="880"/>
                    <a:pt x="2683" y="1214"/>
                    <a:pt x="1654" y="2244"/>
                  </a:cubicBezTo>
                  <a:cubicBezTo>
                    <a:pt x="1" y="3897"/>
                    <a:pt x="91" y="6185"/>
                    <a:pt x="499" y="7907"/>
                  </a:cubicBezTo>
                  <a:cubicBezTo>
                    <a:pt x="588" y="7903"/>
                    <a:pt x="678" y="7901"/>
                    <a:pt x="769" y="7901"/>
                  </a:cubicBezTo>
                  <a:cubicBezTo>
                    <a:pt x="1206" y="7901"/>
                    <a:pt x="1653" y="7945"/>
                    <a:pt x="2085" y="8020"/>
                  </a:cubicBezTo>
                  <a:cubicBezTo>
                    <a:pt x="2696" y="8156"/>
                    <a:pt x="3285" y="8360"/>
                    <a:pt x="3852" y="8632"/>
                  </a:cubicBezTo>
                  <a:cubicBezTo>
                    <a:pt x="4395" y="8904"/>
                    <a:pt x="4939" y="9243"/>
                    <a:pt x="5415" y="9606"/>
                  </a:cubicBezTo>
                  <a:cubicBezTo>
                    <a:pt x="6230" y="10240"/>
                    <a:pt x="6955" y="10965"/>
                    <a:pt x="7590" y="11758"/>
                  </a:cubicBezTo>
                  <a:cubicBezTo>
                    <a:pt x="7816" y="12030"/>
                    <a:pt x="7997" y="12279"/>
                    <a:pt x="8111" y="12438"/>
                  </a:cubicBezTo>
                  <a:lnTo>
                    <a:pt x="8269" y="12687"/>
                  </a:lnTo>
                  <a:lnTo>
                    <a:pt x="9810" y="11667"/>
                  </a:lnTo>
                  <a:lnTo>
                    <a:pt x="11169" y="10761"/>
                  </a:lnTo>
                  <a:lnTo>
                    <a:pt x="11237" y="10716"/>
                  </a:lnTo>
                  <a:lnTo>
                    <a:pt x="11259" y="10716"/>
                  </a:lnTo>
                  <a:lnTo>
                    <a:pt x="12709" y="9742"/>
                  </a:lnTo>
                  <a:lnTo>
                    <a:pt x="14136" y="8768"/>
                  </a:lnTo>
                  <a:lnTo>
                    <a:pt x="15428" y="7907"/>
                  </a:lnTo>
                  <a:lnTo>
                    <a:pt x="16968" y="6888"/>
                  </a:lnTo>
                  <a:lnTo>
                    <a:pt x="16651" y="6434"/>
                  </a:lnTo>
                  <a:cubicBezTo>
                    <a:pt x="16447" y="6163"/>
                    <a:pt x="16130" y="5710"/>
                    <a:pt x="15722" y="5211"/>
                  </a:cubicBezTo>
                  <a:cubicBezTo>
                    <a:pt x="14544" y="3761"/>
                    <a:pt x="13230" y="2447"/>
                    <a:pt x="11758" y="1315"/>
                  </a:cubicBezTo>
                  <a:cubicBezTo>
                    <a:pt x="11123" y="839"/>
                    <a:pt x="10489" y="409"/>
                    <a:pt x="9832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5650904" y="1026752"/>
              <a:ext cx="913591" cy="572072"/>
            </a:xfrm>
            <a:custGeom>
              <a:avLst/>
              <a:gdLst/>
              <a:ahLst/>
              <a:cxnLst/>
              <a:rect l="l" t="t" r="r" b="b"/>
              <a:pathLst>
                <a:path w="22995" h="14399" extrusionOk="0">
                  <a:moveTo>
                    <a:pt x="12123" y="0"/>
                  </a:moveTo>
                  <a:cubicBezTo>
                    <a:pt x="12005" y="0"/>
                    <a:pt x="11883" y="4"/>
                    <a:pt x="11758" y="12"/>
                  </a:cubicBezTo>
                  <a:cubicBezTo>
                    <a:pt x="7363" y="284"/>
                    <a:pt x="7839" y="4520"/>
                    <a:pt x="7839" y="4520"/>
                  </a:cubicBezTo>
                  <a:cubicBezTo>
                    <a:pt x="7375" y="3042"/>
                    <a:pt x="6172" y="2288"/>
                    <a:pt x="4988" y="2288"/>
                  </a:cubicBezTo>
                  <a:cubicBezTo>
                    <a:pt x="3978" y="2288"/>
                    <a:pt x="2981" y="2838"/>
                    <a:pt x="2470" y="3954"/>
                  </a:cubicBezTo>
                  <a:cubicBezTo>
                    <a:pt x="1247" y="6650"/>
                    <a:pt x="3716" y="8032"/>
                    <a:pt x="3716" y="8032"/>
                  </a:cubicBezTo>
                  <a:cubicBezTo>
                    <a:pt x="3716" y="8032"/>
                    <a:pt x="1" y="9867"/>
                    <a:pt x="2108" y="12268"/>
                  </a:cubicBezTo>
                  <a:cubicBezTo>
                    <a:pt x="2633" y="12863"/>
                    <a:pt x="3198" y="13077"/>
                    <a:pt x="3738" y="13077"/>
                  </a:cubicBezTo>
                  <a:cubicBezTo>
                    <a:pt x="5109" y="13077"/>
                    <a:pt x="6321" y="11702"/>
                    <a:pt x="6321" y="11702"/>
                  </a:cubicBezTo>
                  <a:lnTo>
                    <a:pt x="6321" y="11702"/>
                  </a:lnTo>
                  <a:cubicBezTo>
                    <a:pt x="6321" y="11702"/>
                    <a:pt x="5982" y="14057"/>
                    <a:pt x="8677" y="14171"/>
                  </a:cubicBezTo>
                  <a:cubicBezTo>
                    <a:pt x="8716" y="14172"/>
                    <a:pt x="8754" y="14173"/>
                    <a:pt x="8792" y="14173"/>
                  </a:cubicBezTo>
                  <a:cubicBezTo>
                    <a:pt x="10920" y="14173"/>
                    <a:pt x="11554" y="11702"/>
                    <a:pt x="11554" y="11702"/>
                  </a:cubicBezTo>
                  <a:cubicBezTo>
                    <a:pt x="11554" y="11702"/>
                    <a:pt x="11974" y="14399"/>
                    <a:pt x="14474" y="14399"/>
                  </a:cubicBezTo>
                  <a:cubicBezTo>
                    <a:pt x="14505" y="14399"/>
                    <a:pt x="14536" y="14398"/>
                    <a:pt x="14567" y="14397"/>
                  </a:cubicBezTo>
                  <a:cubicBezTo>
                    <a:pt x="16923" y="14352"/>
                    <a:pt x="17263" y="11407"/>
                    <a:pt x="17263" y="11407"/>
                  </a:cubicBezTo>
                  <a:cubicBezTo>
                    <a:pt x="17263" y="11407"/>
                    <a:pt x="17795" y="12878"/>
                    <a:pt x="19092" y="12878"/>
                  </a:cubicBezTo>
                  <a:cubicBezTo>
                    <a:pt x="19444" y="12878"/>
                    <a:pt x="19852" y="12770"/>
                    <a:pt x="20321" y="12494"/>
                  </a:cubicBezTo>
                  <a:cubicBezTo>
                    <a:pt x="22020" y="11498"/>
                    <a:pt x="20706" y="9096"/>
                    <a:pt x="20706" y="9096"/>
                  </a:cubicBezTo>
                  <a:cubicBezTo>
                    <a:pt x="22994" y="7896"/>
                    <a:pt x="22609" y="4747"/>
                    <a:pt x="20661" y="3569"/>
                  </a:cubicBezTo>
                  <a:cubicBezTo>
                    <a:pt x="19991" y="3153"/>
                    <a:pt x="19363" y="3000"/>
                    <a:pt x="18802" y="3000"/>
                  </a:cubicBezTo>
                  <a:cubicBezTo>
                    <a:pt x="17257" y="3000"/>
                    <a:pt x="16221" y="4158"/>
                    <a:pt x="16221" y="4158"/>
                  </a:cubicBezTo>
                  <a:cubicBezTo>
                    <a:pt x="16221" y="4158"/>
                    <a:pt x="15965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5650904" y="1158616"/>
              <a:ext cx="913591" cy="441082"/>
            </a:xfrm>
            <a:custGeom>
              <a:avLst/>
              <a:gdLst/>
              <a:ahLst/>
              <a:cxnLst/>
              <a:rect l="l" t="t" r="r" b="b"/>
              <a:pathLst>
                <a:path w="22995" h="11102" extrusionOk="0">
                  <a:moveTo>
                    <a:pt x="20208" y="1"/>
                  </a:moveTo>
                  <a:cubicBezTo>
                    <a:pt x="22632" y="2674"/>
                    <a:pt x="20253" y="5664"/>
                    <a:pt x="18984" y="6140"/>
                  </a:cubicBezTo>
                  <a:cubicBezTo>
                    <a:pt x="18820" y="6200"/>
                    <a:pt x="18658" y="6227"/>
                    <a:pt x="18500" y="6227"/>
                  </a:cubicBezTo>
                  <a:cubicBezTo>
                    <a:pt x="17418" y="6227"/>
                    <a:pt x="16538" y="4985"/>
                    <a:pt x="16538" y="4985"/>
                  </a:cubicBezTo>
                  <a:lnTo>
                    <a:pt x="16538" y="4985"/>
                  </a:lnTo>
                  <a:cubicBezTo>
                    <a:pt x="16538" y="4985"/>
                    <a:pt x="16878" y="8269"/>
                    <a:pt x="14748" y="8541"/>
                  </a:cubicBezTo>
                  <a:cubicBezTo>
                    <a:pt x="14654" y="8552"/>
                    <a:pt x="14562" y="8557"/>
                    <a:pt x="14472" y="8557"/>
                  </a:cubicBezTo>
                  <a:cubicBezTo>
                    <a:pt x="12504" y="8557"/>
                    <a:pt x="11758" y="6049"/>
                    <a:pt x="11758" y="6049"/>
                  </a:cubicBezTo>
                  <a:cubicBezTo>
                    <a:pt x="11758" y="6049"/>
                    <a:pt x="10428" y="8317"/>
                    <a:pt x="9329" y="8317"/>
                  </a:cubicBezTo>
                  <a:cubicBezTo>
                    <a:pt x="9308" y="8317"/>
                    <a:pt x="9287" y="8316"/>
                    <a:pt x="9266" y="8315"/>
                  </a:cubicBezTo>
                  <a:cubicBezTo>
                    <a:pt x="8179" y="8247"/>
                    <a:pt x="7137" y="5732"/>
                    <a:pt x="7137" y="5732"/>
                  </a:cubicBezTo>
                  <a:cubicBezTo>
                    <a:pt x="7137" y="5732"/>
                    <a:pt x="5964" y="7313"/>
                    <a:pt x="4768" y="7313"/>
                  </a:cubicBezTo>
                  <a:cubicBezTo>
                    <a:pt x="4613" y="7313"/>
                    <a:pt x="4458" y="7287"/>
                    <a:pt x="4305" y="7227"/>
                  </a:cubicBezTo>
                  <a:cubicBezTo>
                    <a:pt x="2991" y="6706"/>
                    <a:pt x="3716" y="4736"/>
                    <a:pt x="3716" y="4735"/>
                  </a:cubicBezTo>
                  <a:lnTo>
                    <a:pt x="3716" y="4735"/>
                  </a:lnTo>
                  <a:cubicBezTo>
                    <a:pt x="3716" y="4736"/>
                    <a:pt x="1" y="6548"/>
                    <a:pt x="2108" y="8949"/>
                  </a:cubicBezTo>
                  <a:cubicBezTo>
                    <a:pt x="2634" y="9552"/>
                    <a:pt x="3199" y="9768"/>
                    <a:pt x="3741" y="9768"/>
                  </a:cubicBezTo>
                  <a:cubicBezTo>
                    <a:pt x="5110" y="9768"/>
                    <a:pt x="6321" y="8383"/>
                    <a:pt x="6321" y="8383"/>
                  </a:cubicBezTo>
                  <a:lnTo>
                    <a:pt x="6321" y="8383"/>
                  </a:lnTo>
                  <a:cubicBezTo>
                    <a:pt x="6321" y="8383"/>
                    <a:pt x="5982" y="10738"/>
                    <a:pt x="8677" y="10874"/>
                  </a:cubicBezTo>
                  <a:cubicBezTo>
                    <a:pt x="8715" y="10876"/>
                    <a:pt x="8753" y="10877"/>
                    <a:pt x="8791" y="10877"/>
                  </a:cubicBezTo>
                  <a:cubicBezTo>
                    <a:pt x="10920" y="10877"/>
                    <a:pt x="11554" y="8383"/>
                    <a:pt x="11554" y="8383"/>
                  </a:cubicBezTo>
                  <a:cubicBezTo>
                    <a:pt x="11554" y="8383"/>
                    <a:pt x="11978" y="11101"/>
                    <a:pt x="14504" y="11101"/>
                  </a:cubicBezTo>
                  <a:cubicBezTo>
                    <a:pt x="14525" y="11101"/>
                    <a:pt x="14546" y="11101"/>
                    <a:pt x="14567" y="11101"/>
                  </a:cubicBezTo>
                  <a:cubicBezTo>
                    <a:pt x="16923" y="11056"/>
                    <a:pt x="17263" y="8088"/>
                    <a:pt x="17263" y="8088"/>
                  </a:cubicBezTo>
                  <a:cubicBezTo>
                    <a:pt x="17263" y="8088"/>
                    <a:pt x="17797" y="9579"/>
                    <a:pt x="19100" y="9579"/>
                  </a:cubicBezTo>
                  <a:cubicBezTo>
                    <a:pt x="19450" y="9579"/>
                    <a:pt x="19855" y="9472"/>
                    <a:pt x="20321" y="9198"/>
                  </a:cubicBezTo>
                  <a:cubicBezTo>
                    <a:pt x="22020" y="8201"/>
                    <a:pt x="20706" y="5800"/>
                    <a:pt x="20706" y="5800"/>
                  </a:cubicBezTo>
                  <a:cubicBezTo>
                    <a:pt x="22994" y="4599"/>
                    <a:pt x="22609" y="1451"/>
                    <a:pt x="20661" y="250"/>
                  </a:cubicBezTo>
                  <a:cubicBezTo>
                    <a:pt x="20525" y="159"/>
                    <a:pt x="20366" y="91"/>
                    <a:pt x="20208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6655358" y="685630"/>
              <a:ext cx="910850" cy="571198"/>
            </a:xfrm>
            <a:custGeom>
              <a:avLst/>
              <a:gdLst/>
              <a:ahLst/>
              <a:cxnLst/>
              <a:rect l="l" t="t" r="r" b="b"/>
              <a:pathLst>
                <a:path w="22926" h="14377" extrusionOk="0">
                  <a:moveTo>
                    <a:pt x="12079" y="1"/>
                  </a:moveTo>
                  <a:cubicBezTo>
                    <a:pt x="11960" y="1"/>
                    <a:pt x="11838" y="5"/>
                    <a:pt x="11712" y="13"/>
                  </a:cubicBezTo>
                  <a:cubicBezTo>
                    <a:pt x="7340" y="285"/>
                    <a:pt x="7815" y="4498"/>
                    <a:pt x="7815" y="4498"/>
                  </a:cubicBezTo>
                  <a:cubicBezTo>
                    <a:pt x="7351" y="3032"/>
                    <a:pt x="6149" y="2277"/>
                    <a:pt x="4965" y="2277"/>
                  </a:cubicBezTo>
                  <a:cubicBezTo>
                    <a:pt x="3955" y="2277"/>
                    <a:pt x="2958" y="2828"/>
                    <a:pt x="2447" y="3955"/>
                  </a:cubicBezTo>
                  <a:cubicBezTo>
                    <a:pt x="1223" y="6650"/>
                    <a:pt x="3693" y="8009"/>
                    <a:pt x="3693" y="8009"/>
                  </a:cubicBezTo>
                  <a:cubicBezTo>
                    <a:pt x="3693" y="8009"/>
                    <a:pt x="0" y="9844"/>
                    <a:pt x="2107" y="12246"/>
                  </a:cubicBezTo>
                  <a:cubicBezTo>
                    <a:pt x="2626" y="12841"/>
                    <a:pt x="3186" y="13055"/>
                    <a:pt x="3723" y="13055"/>
                  </a:cubicBezTo>
                  <a:cubicBezTo>
                    <a:pt x="5085" y="13055"/>
                    <a:pt x="6297" y="11680"/>
                    <a:pt x="6298" y="11679"/>
                  </a:cubicBezTo>
                  <a:lnTo>
                    <a:pt x="6298" y="11679"/>
                  </a:lnTo>
                  <a:cubicBezTo>
                    <a:pt x="6298" y="11680"/>
                    <a:pt x="5958" y="14035"/>
                    <a:pt x="8631" y="14148"/>
                  </a:cubicBezTo>
                  <a:cubicBezTo>
                    <a:pt x="8670" y="14150"/>
                    <a:pt x="8709" y="14151"/>
                    <a:pt x="8747" y="14151"/>
                  </a:cubicBezTo>
                  <a:cubicBezTo>
                    <a:pt x="10896" y="14151"/>
                    <a:pt x="11531" y="11679"/>
                    <a:pt x="11531" y="11679"/>
                  </a:cubicBezTo>
                  <a:cubicBezTo>
                    <a:pt x="11531" y="11679"/>
                    <a:pt x="11929" y="14376"/>
                    <a:pt x="14428" y="14376"/>
                  </a:cubicBezTo>
                  <a:cubicBezTo>
                    <a:pt x="14458" y="14376"/>
                    <a:pt x="14490" y="14376"/>
                    <a:pt x="14521" y="14375"/>
                  </a:cubicBezTo>
                  <a:cubicBezTo>
                    <a:pt x="16877" y="14330"/>
                    <a:pt x="17217" y="11385"/>
                    <a:pt x="17217" y="11385"/>
                  </a:cubicBezTo>
                  <a:cubicBezTo>
                    <a:pt x="17217" y="11385"/>
                    <a:pt x="17749" y="12856"/>
                    <a:pt x="19046" y="12856"/>
                  </a:cubicBezTo>
                  <a:cubicBezTo>
                    <a:pt x="19398" y="12856"/>
                    <a:pt x="19806" y="12748"/>
                    <a:pt x="20275" y="12472"/>
                  </a:cubicBezTo>
                  <a:cubicBezTo>
                    <a:pt x="21951" y="11475"/>
                    <a:pt x="20637" y="9074"/>
                    <a:pt x="20637" y="9074"/>
                  </a:cubicBezTo>
                  <a:cubicBezTo>
                    <a:pt x="22925" y="7874"/>
                    <a:pt x="22563" y="4747"/>
                    <a:pt x="20615" y="3547"/>
                  </a:cubicBezTo>
                  <a:cubicBezTo>
                    <a:pt x="19941" y="3138"/>
                    <a:pt x="19312" y="2987"/>
                    <a:pt x="18751" y="2987"/>
                  </a:cubicBezTo>
                  <a:cubicBezTo>
                    <a:pt x="17201" y="2987"/>
                    <a:pt x="16175" y="4136"/>
                    <a:pt x="16175" y="4136"/>
                  </a:cubicBezTo>
                  <a:cubicBezTo>
                    <a:pt x="16175" y="4136"/>
                    <a:pt x="15919" y="1"/>
                    <a:pt x="1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6655358" y="817534"/>
              <a:ext cx="910850" cy="438381"/>
            </a:xfrm>
            <a:custGeom>
              <a:avLst/>
              <a:gdLst/>
              <a:ahLst/>
              <a:cxnLst/>
              <a:rect l="l" t="t" r="r" b="b"/>
              <a:pathLst>
                <a:path w="22926" h="11034" extrusionOk="0">
                  <a:moveTo>
                    <a:pt x="20162" y="0"/>
                  </a:moveTo>
                  <a:lnTo>
                    <a:pt x="20162" y="0"/>
                  </a:lnTo>
                  <a:cubicBezTo>
                    <a:pt x="22563" y="2651"/>
                    <a:pt x="20207" y="5664"/>
                    <a:pt x="18916" y="6117"/>
                  </a:cubicBezTo>
                  <a:cubicBezTo>
                    <a:pt x="18759" y="6173"/>
                    <a:pt x="18604" y="6197"/>
                    <a:pt x="18453" y="6197"/>
                  </a:cubicBezTo>
                  <a:cubicBezTo>
                    <a:pt x="17380" y="6197"/>
                    <a:pt x="16492" y="4962"/>
                    <a:pt x="16492" y="4961"/>
                  </a:cubicBezTo>
                  <a:lnTo>
                    <a:pt x="16492" y="4961"/>
                  </a:lnTo>
                  <a:cubicBezTo>
                    <a:pt x="16492" y="4962"/>
                    <a:pt x="16854" y="8246"/>
                    <a:pt x="14702" y="8495"/>
                  </a:cubicBezTo>
                  <a:cubicBezTo>
                    <a:pt x="14599" y="8508"/>
                    <a:pt x="14500" y="8514"/>
                    <a:pt x="14403" y="8514"/>
                  </a:cubicBezTo>
                  <a:cubicBezTo>
                    <a:pt x="12454" y="8514"/>
                    <a:pt x="11735" y="6026"/>
                    <a:pt x="11735" y="6026"/>
                  </a:cubicBezTo>
                  <a:cubicBezTo>
                    <a:pt x="11735" y="6026"/>
                    <a:pt x="10383" y="8294"/>
                    <a:pt x="9305" y="8294"/>
                  </a:cubicBezTo>
                  <a:cubicBezTo>
                    <a:pt x="9284" y="8294"/>
                    <a:pt x="9263" y="8293"/>
                    <a:pt x="9243" y="8291"/>
                  </a:cubicBezTo>
                  <a:cubicBezTo>
                    <a:pt x="8155" y="8223"/>
                    <a:pt x="7113" y="5709"/>
                    <a:pt x="7113" y="5709"/>
                  </a:cubicBezTo>
                  <a:cubicBezTo>
                    <a:pt x="7113" y="5709"/>
                    <a:pt x="5941" y="7290"/>
                    <a:pt x="4760" y="7290"/>
                  </a:cubicBezTo>
                  <a:cubicBezTo>
                    <a:pt x="4607" y="7290"/>
                    <a:pt x="4455" y="7264"/>
                    <a:pt x="4304" y="7204"/>
                  </a:cubicBezTo>
                  <a:cubicBezTo>
                    <a:pt x="2968" y="6683"/>
                    <a:pt x="3692" y="4690"/>
                    <a:pt x="3693" y="4689"/>
                  </a:cubicBezTo>
                  <a:lnTo>
                    <a:pt x="3693" y="4689"/>
                  </a:lnTo>
                  <a:cubicBezTo>
                    <a:pt x="3692" y="4690"/>
                    <a:pt x="0" y="6502"/>
                    <a:pt x="2107" y="8903"/>
                  </a:cubicBezTo>
                  <a:cubicBezTo>
                    <a:pt x="2626" y="9498"/>
                    <a:pt x="3186" y="9712"/>
                    <a:pt x="3723" y="9712"/>
                  </a:cubicBezTo>
                  <a:cubicBezTo>
                    <a:pt x="5085" y="9712"/>
                    <a:pt x="6297" y="8337"/>
                    <a:pt x="6298" y="8337"/>
                  </a:cubicBezTo>
                  <a:lnTo>
                    <a:pt x="6298" y="8337"/>
                  </a:lnTo>
                  <a:cubicBezTo>
                    <a:pt x="6298" y="8337"/>
                    <a:pt x="5958" y="10693"/>
                    <a:pt x="8631" y="10806"/>
                  </a:cubicBezTo>
                  <a:cubicBezTo>
                    <a:pt x="8679" y="10808"/>
                    <a:pt x="8727" y="10809"/>
                    <a:pt x="8773" y="10809"/>
                  </a:cubicBezTo>
                  <a:cubicBezTo>
                    <a:pt x="10902" y="10809"/>
                    <a:pt x="11531" y="8337"/>
                    <a:pt x="11531" y="8337"/>
                  </a:cubicBezTo>
                  <a:cubicBezTo>
                    <a:pt x="11531" y="8337"/>
                    <a:pt x="11929" y="11034"/>
                    <a:pt x="14428" y="11034"/>
                  </a:cubicBezTo>
                  <a:cubicBezTo>
                    <a:pt x="14458" y="11034"/>
                    <a:pt x="14490" y="11033"/>
                    <a:pt x="14521" y="11032"/>
                  </a:cubicBezTo>
                  <a:cubicBezTo>
                    <a:pt x="16877" y="10987"/>
                    <a:pt x="17217" y="8042"/>
                    <a:pt x="17217" y="8042"/>
                  </a:cubicBezTo>
                  <a:cubicBezTo>
                    <a:pt x="17217" y="8042"/>
                    <a:pt x="17749" y="9514"/>
                    <a:pt x="19046" y="9514"/>
                  </a:cubicBezTo>
                  <a:cubicBezTo>
                    <a:pt x="19398" y="9514"/>
                    <a:pt x="19806" y="9405"/>
                    <a:pt x="20275" y="9129"/>
                  </a:cubicBezTo>
                  <a:cubicBezTo>
                    <a:pt x="21951" y="8155"/>
                    <a:pt x="20637" y="5732"/>
                    <a:pt x="20637" y="5732"/>
                  </a:cubicBezTo>
                  <a:cubicBezTo>
                    <a:pt x="22925" y="4554"/>
                    <a:pt x="22563" y="1427"/>
                    <a:pt x="20615" y="227"/>
                  </a:cubicBezTo>
                  <a:cubicBezTo>
                    <a:pt x="20456" y="136"/>
                    <a:pt x="20320" y="68"/>
                    <a:pt x="2016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6143238" y="685908"/>
              <a:ext cx="211761" cy="160350"/>
            </a:xfrm>
            <a:custGeom>
              <a:avLst/>
              <a:gdLst/>
              <a:ahLst/>
              <a:cxnLst/>
              <a:rect l="l" t="t" r="r" b="b"/>
              <a:pathLst>
                <a:path w="5330" h="4036" extrusionOk="0">
                  <a:moveTo>
                    <a:pt x="4636" y="1"/>
                  </a:moveTo>
                  <a:cubicBezTo>
                    <a:pt x="4506" y="1"/>
                    <a:pt x="4348" y="45"/>
                    <a:pt x="4169" y="142"/>
                  </a:cubicBezTo>
                  <a:cubicBezTo>
                    <a:pt x="4169" y="142"/>
                    <a:pt x="0" y="1886"/>
                    <a:pt x="0" y="3698"/>
                  </a:cubicBezTo>
                  <a:cubicBezTo>
                    <a:pt x="0" y="3937"/>
                    <a:pt x="135" y="4035"/>
                    <a:pt x="358" y="4035"/>
                  </a:cubicBezTo>
                  <a:cubicBezTo>
                    <a:pt x="1063" y="4035"/>
                    <a:pt x="2644" y="3044"/>
                    <a:pt x="3557" y="2407"/>
                  </a:cubicBezTo>
                  <a:cubicBezTo>
                    <a:pt x="5254" y="1244"/>
                    <a:pt x="5330" y="1"/>
                    <a:pt x="463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6068546" y="859806"/>
              <a:ext cx="77434" cy="66309"/>
            </a:xfrm>
            <a:custGeom>
              <a:avLst/>
              <a:gdLst/>
              <a:ahLst/>
              <a:cxnLst/>
              <a:rect l="l" t="t" r="r" b="b"/>
              <a:pathLst>
                <a:path w="1949" h="1669" extrusionOk="0">
                  <a:moveTo>
                    <a:pt x="1133" y="1"/>
                  </a:moveTo>
                  <a:cubicBezTo>
                    <a:pt x="385" y="1"/>
                    <a:pt x="0" y="907"/>
                    <a:pt x="544" y="1428"/>
                  </a:cubicBezTo>
                  <a:cubicBezTo>
                    <a:pt x="710" y="1594"/>
                    <a:pt x="914" y="1668"/>
                    <a:pt x="1113" y="1668"/>
                  </a:cubicBezTo>
                  <a:cubicBezTo>
                    <a:pt x="1539" y="1668"/>
                    <a:pt x="1948" y="1332"/>
                    <a:pt x="1948" y="839"/>
                  </a:cubicBezTo>
                  <a:cubicBezTo>
                    <a:pt x="1948" y="363"/>
                    <a:pt x="1586" y="1"/>
                    <a:pt x="1133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6FDEA07-3CEB-83F7-2819-15BE1489F590}"/>
              </a:ext>
            </a:extLst>
          </p:cNvPr>
          <p:cNvGrpSpPr/>
          <p:nvPr/>
        </p:nvGrpSpPr>
        <p:grpSpPr>
          <a:xfrm>
            <a:off x="979541" y="130689"/>
            <a:ext cx="796800" cy="664995"/>
            <a:chOff x="1248600" y="1894850"/>
            <a:chExt cx="796800" cy="664995"/>
          </a:xfrm>
        </p:grpSpPr>
        <p:sp>
          <p:nvSpPr>
            <p:cNvPr id="7" name="Google Shape;799;p34">
              <a:extLst>
                <a:ext uri="{FF2B5EF4-FFF2-40B4-BE49-F238E27FC236}">
                  <a16:creationId xmlns:a16="http://schemas.microsoft.com/office/drawing/2014/main" id="{4FE3B4AD-25B6-81A8-13CD-426F65CB75F8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03;p34">
              <a:extLst>
                <a:ext uri="{FF2B5EF4-FFF2-40B4-BE49-F238E27FC236}">
                  <a16:creationId xmlns:a16="http://schemas.microsoft.com/office/drawing/2014/main" id="{DCC4918D-EB77-3BFB-BC64-04DCD6DF8A8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01</a:t>
              </a:r>
            </a:p>
          </p:txBody>
        </p:sp>
      </p:grpSp>
      <p:sp>
        <p:nvSpPr>
          <p:cNvPr id="9" name="Google Shape;804;p34">
            <a:extLst>
              <a:ext uri="{FF2B5EF4-FFF2-40B4-BE49-F238E27FC236}">
                <a16:creationId xmlns:a16="http://schemas.microsoft.com/office/drawing/2014/main" id="{1B7CB8D8-3F54-F483-6D93-2116E51B879F}"/>
              </a:ext>
            </a:extLst>
          </p:cNvPr>
          <p:cNvSpPr txBox="1">
            <a:spLocks/>
          </p:cNvSpPr>
          <p:nvPr/>
        </p:nvSpPr>
        <p:spPr>
          <a:xfrm>
            <a:off x="1786615" y="179842"/>
            <a:ext cx="455765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 err="1">
                <a:latin typeface="r0c0i Linotte" pitchFamily="2" charset="77"/>
              </a:rPr>
              <a:t>Chọn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thích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hợp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với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cách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đọc</a:t>
            </a:r>
            <a:r>
              <a:rPr lang="en-US" sz="2400" b="1" dirty="0">
                <a:latin typeface="r0c0i Linotte" pitchFamily="2" charset="77"/>
              </a:rPr>
              <a:t>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1B4D29-69A9-FA58-7627-2342A5FBF268}"/>
              </a:ext>
            </a:extLst>
          </p:cNvPr>
          <p:cNvGrpSpPr/>
          <p:nvPr/>
        </p:nvGrpSpPr>
        <p:grpSpPr>
          <a:xfrm>
            <a:off x="108270" y="745323"/>
            <a:ext cx="8881825" cy="2937027"/>
            <a:chOff x="101689" y="875873"/>
            <a:chExt cx="8881825" cy="293702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64C8848-5C95-277D-3524-4295CA4A0768}"/>
                </a:ext>
              </a:extLst>
            </p:cNvPr>
            <p:cNvGrpSpPr/>
            <p:nvPr/>
          </p:nvGrpSpPr>
          <p:grpSpPr>
            <a:xfrm>
              <a:off x="101689" y="1162201"/>
              <a:ext cx="2235061" cy="1225729"/>
              <a:chOff x="242045" y="1172216"/>
              <a:chExt cx="1576923" cy="709877"/>
            </a:xfrm>
          </p:grpSpPr>
          <p:sp>
            <p:nvSpPr>
              <p:cNvPr id="13" name="Rounded Rectangular Callout 12">
                <a:extLst>
                  <a:ext uri="{FF2B5EF4-FFF2-40B4-BE49-F238E27FC236}">
                    <a16:creationId xmlns:a16="http://schemas.microsoft.com/office/drawing/2014/main" id="{B4A72B17-4A10-1BED-E43E-5FB46C093CEB}"/>
                  </a:ext>
                </a:extLst>
              </p:cNvPr>
              <p:cNvSpPr/>
              <p:nvPr/>
            </p:nvSpPr>
            <p:spPr>
              <a:xfrm>
                <a:off x="272201" y="1219200"/>
                <a:ext cx="1546767" cy="583293"/>
              </a:xfrm>
              <a:prstGeom prst="wedgeRoundRectCallout">
                <a:avLst>
                  <a:gd name="adj1" fmla="val 30656"/>
                  <a:gd name="adj2" fmla="val 83627"/>
                  <a:gd name="adj3" fmla="val 16667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4" name="Google Shape;804;p34">
                <a:extLst>
                  <a:ext uri="{FF2B5EF4-FFF2-40B4-BE49-F238E27FC236}">
                    <a16:creationId xmlns:a16="http://schemas.microsoft.com/office/drawing/2014/main" id="{A3BF2D58-4B86-1A78-9433-A521325D28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2045" y="1172216"/>
                <a:ext cx="1546768" cy="7098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1pPr>
                <a:lvl2pPr marL="914400" marR="0" lvl="1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2pPr>
                <a:lvl3pPr marL="1371600" marR="0" lvl="2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3pPr>
                <a:lvl4pPr marL="1828800" marR="0" lvl="3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4pPr>
                <a:lvl5pPr marL="2286000" marR="0" lvl="4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5pPr>
                <a:lvl6pPr marL="2743200" marR="0" lvl="5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6pPr>
                <a:lvl7pPr marL="3200400" marR="0" lvl="6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7pPr>
                <a:lvl8pPr marL="3657600" marR="0" lvl="7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8pPr>
                <a:lvl9pPr marL="4114800" marR="0" lvl="8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9pPr>
              </a:lstStyle>
              <a:p>
                <a:pPr marL="0" indent="0" algn="ctr"/>
                <a:r>
                  <a:rPr lang="en-US" sz="2000" dirty="0">
                    <a:solidFill>
                      <a:schemeClr val="accent4"/>
                    </a:solidFill>
                    <a:latin typeface="r0c0i Linotte" pitchFamily="2" charset="77"/>
                  </a:rPr>
                  <a:t>Hai </a:t>
                </a:r>
                <a:r>
                  <a:rPr lang="en-US" sz="2000" dirty="0" err="1">
                    <a:solidFill>
                      <a:schemeClr val="accent4"/>
                    </a:solidFill>
                    <a:latin typeface="r0c0i Linotte" pitchFamily="2" charset="77"/>
                  </a:rPr>
                  <a:t>mươi</a:t>
                </a:r>
                <a:r>
                  <a:rPr lang="en-US" sz="2000" dirty="0">
                    <a:solidFill>
                      <a:schemeClr val="accent4"/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4"/>
                    </a:solidFill>
                    <a:latin typeface="r0c0i Linotte" pitchFamily="2" charset="77"/>
                  </a:rPr>
                  <a:t>chín</a:t>
                </a:r>
                <a:r>
                  <a:rPr lang="en-US" sz="2000" dirty="0">
                    <a:solidFill>
                      <a:schemeClr val="accent4"/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4"/>
                    </a:solidFill>
                    <a:latin typeface="r0c0i Linotte" pitchFamily="2" charset="77"/>
                  </a:rPr>
                  <a:t>nghìn</a:t>
                </a:r>
                <a:r>
                  <a:rPr lang="en-US" sz="2000" dirty="0">
                    <a:solidFill>
                      <a:schemeClr val="accent4"/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4"/>
                    </a:solidFill>
                    <a:latin typeface="r0c0i Linotte" pitchFamily="2" charset="77"/>
                  </a:rPr>
                  <a:t>một</a:t>
                </a:r>
                <a:r>
                  <a:rPr lang="en-US" sz="2000" dirty="0">
                    <a:solidFill>
                      <a:schemeClr val="accent4"/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4"/>
                    </a:solidFill>
                    <a:latin typeface="r0c0i Linotte" pitchFamily="2" charset="77"/>
                  </a:rPr>
                  <a:t>trăm</a:t>
                </a:r>
                <a:r>
                  <a:rPr lang="en-US" sz="2000" dirty="0">
                    <a:solidFill>
                      <a:schemeClr val="accent4"/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4"/>
                    </a:solidFill>
                    <a:latin typeface="r0c0i Linotte" pitchFamily="2" charset="77"/>
                  </a:rPr>
                  <a:t>bốn</a:t>
                </a:r>
                <a:r>
                  <a:rPr lang="en-US" sz="2000" dirty="0">
                    <a:solidFill>
                      <a:schemeClr val="accent4"/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4"/>
                    </a:solidFill>
                    <a:latin typeface="r0c0i Linotte" pitchFamily="2" charset="77"/>
                  </a:rPr>
                  <a:t>mươi</a:t>
                </a:r>
                <a:r>
                  <a:rPr lang="en-US" sz="2000" dirty="0">
                    <a:solidFill>
                      <a:schemeClr val="accent4"/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4"/>
                    </a:solidFill>
                    <a:latin typeface="r0c0i Linotte" pitchFamily="2" charset="77"/>
                  </a:rPr>
                  <a:t>lăm</a:t>
                </a:r>
                <a:endParaRPr lang="en-US" sz="2000" dirty="0">
                  <a:solidFill>
                    <a:schemeClr val="accent4"/>
                  </a:solidFill>
                  <a:latin typeface="r0c0i Linotte" pitchFamily="2" charset="77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DD81760-7248-DFBA-3B38-E77BA2F7D67F}"/>
                </a:ext>
              </a:extLst>
            </p:cNvPr>
            <p:cNvGrpSpPr/>
            <p:nvPr/>
          </p:nvGrpSpPr>
          <p:grpSpPr>
            <a:xfrm>
              <a:off x="2563675" y="1679608"/>
              <a:ext cx="2041448" cy="539447"/>
              <a:chOff x="2584716" y="1127339"/>
              <a:chExt cx="1546768" cy="720819"/>
            </a:xfrm>
          </p:grpSpPr>
          <p:sp>
            <p:nvSpPr>
              <p:cNvPr id="16" name="Rounded Rectangular Callout 15">
                <a:extLst>
                  <a:ext uri="{FF2B5EF4-FFF2-40B4-BE49-F238E27FC236}">
                    <a16:creationId xmlns:a16="http://schemas.microsoft.com/office/drawing/2014/main" id="{5BB88D3C-F58E-067C-E2F0-0D0F011F8400}"/>
                  </a:ext>
                </a:extLst>
              </p:cNvPr>
              <p:cNvSpPr/>
              <p:nvPr/>
            </p:nvSpPr>
            <p:spPr>
              <a:xfrm>
                <a:off x="2584716" y="1150068"/>
                <a:ext cx="1546767" cy="698090"/>
              </a:xfrm>
              <a:prstGeom prst="wedgeRoundRectCallout">
                <a:avLst>
                  <a:gd name="adj1" fmla="val 1415"/>
                  <a:gd name="adj2" fmla="val 82219"/>
                  <a:gd name="adj3" fmla="val 16667"/>
                </a:avLst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7" name="Google Shape;804;p34">
                <a:extLst>
                  <a:ext uri="{FF2B5EF4-FFF2-40B4-BE49-F238E27FC236}">
                    <a16:creationId xmlns:a16="http://schemas.microsoft.com/office/drawing/2014/main" id="{B578A1B5-5FAE-EF4A-71B9-343F1A7A31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84716" y="1127339"/>
                <a:ext cx="1546768" cy="7098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1pPr>
                <a:lvl2pPr marL="914400" marR="0" lvl="1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2pPr>
                <a:lvl3pPr marL="1371600" marR="0" lvl="2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3pPr>
                <a:lvl4pPr marL="1828800" marR="0" lvl="3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4pPr>
                <a:lvl5pPr marL="2286000" marR="0" lvl="4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5pPr>
                <a:lvl6pPr marL="2743200" marR="0" lvl="5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6pPr>
                <a:lvl7pPr marL="3200400" marR="0" lvl="6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7pPr>
                <a:lvl8pPr marL="3657600" marR="0" lvl="7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8pPr>
                <a:lvl9pPr marL="4114800" marR="0" lvl="8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9pPr>
              </a:lstStyle>
              <a:p>
                <a:pPr marL="0" indent="0" algn="ctr"/>
                <a:r>
                  <a:rPr lang="en-US" sz="2000" dirty="0" err="1">
                    <a:solidFill>
                      <a:schemeClr val="tx2"/>
                    </a:solidFill>
                    <a:latin typeface="r0c0i Linotte" pitchFamily="2" charset="77"/>
                  </a:rPr>
                  <a:t>Một</a:t>
                </a:r>
                <a:r>
                  <a:rPr lang="en-US" sz="2000" dirty="0">
                    <a:solidFill>
                      <a:schemeClr val="tx2"/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  <a:latin typeface="r0c0i Linotte" pitchFamily="2" charset="77"/>
                  </a:rPr>
                  <a:t>trăm</a:t>
                </a:r>
                <a:r>
                  <a:rPr lang="en-US" sz="2000" dirty="0">
                    <a:solidFill>
                      <a:schemeClr val="tx2"/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  <a:latin typeface="r0c0i Linotte" pitchFamily="2" charset="77"/>
                  </a:rPr>
                  <a:t>nghìn</a:t>
                </a:r>
                <a:endParaRPr lang="en-US" sz="2000" dirty="0">
                  <a:solidFill>
                    <a:schemeClr val="tx2"/>
                  </a:solidFill>
                  <a:latin typeface="r0c0i Linotte" pitchFamily="2" charset="77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0B45E27-05AE-315E-63E1-5EFEF140D0F6}"/>
                </a:ext>
              </a:extLst>
            </p:cNvPr>
            <p:cNvGrpSpPr/>
            <p:nvPr/>
          </p:nvGrpSpPr>
          <p:grpSpPr>
            <a:xfrm>
              <a:off x="4699938" y="875873"/>
              <a:ext cx="2429716" cy="1086762"/>
              <a:chOff x="4519800" y="1167440"/>
              <a:chExt cx="1546768" cy="749850"/>
            </a:xfrm>
          </p:grpSpPr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55539FD5-3DF3-D2D6-C49A-E778EE1C3841}"/>
                  </a:ext>
                </a:extLst>
              </p:cNvPr>
              <p:cNvSpPr/>
              <p:nvPr/>
            </p:nvSpPr>
            <p:spPr>
              <a:xfrm>
                <a:off x="4519801" y="1219200"/>
                <a:ext cx="1546767" cy="698090"/>
              </a:xfrm>
              <a:prstGeom prst="wedgeRoundRectCallout">
                <a:avLst>
                  <a:gd name="adj1" fmla="val -19004"/>
                  <a:gd name="adj2" fmla="val 88773"/>
                  <a:gd name="adj3" fmla="val 16667"/>
                </a:avLst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0" name="Google Shape;804;p34">
                <a:extLst>
                  <a:ext uri="{FF2B5EF4-FFF2-40B4-BE49-F238E27FC236}">
                    <a16:creationId xmlns:a16="http://schemas.microsoft.com/office/drawing/2014/main" id="{879F21F1-A696-29F6-5079-758B9B80C9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19800" y="1167440"/>
                <a:ext cx="1546768" cy="7098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1pPr>
                <a:lvl2pPr marL="914400" marR="0" lvl="1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2pPr>
                <a:lvl3pPr marL="1371600" marR="0" lvl="2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3pPr>
                <a:lvl4pPr marL="1828800" marR="0" lvl="3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4pPr>
                <a:lvl5pPr marL="2286000" marR="0" lvl="4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5pPr>
                <a:lvl6pPr marL="2743200" marR="0" lvl="5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6pPr>
                <a:lvl7pPr marL="3200400" marR="0" lvl="6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7pPr>
                <a:lvl8pPr marL="3657600" marR="0" lvl="7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8pPr>
                <a:lvl9pPr marL="4114800" marR="0" lvl="8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9pPr>
              </a:lstStyle>
              <a:p>
                <a:pPr marL="0" indent="0" algn="ctr"/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  <a:latin typeface="r0c0i Linotte" pitchFamily="2" charset="77"/>
                  </a:rPr>
                  <a:t>Ba </a:t>
                </a:r>
                <a:r>
                  <a:rPr lang="en-US" sz="2000" dirty="0" err="1">
                    <a:solidFill>
                      <a:schemeClr val="accent5">
                        <a:lumMod val="75000"/>
                      </a:schemeClr>
                    </a:solidFill>
                    <a:latin typeface="r0c0i Linotte" pitchFamily="2" charset="77"/>
                  </a:rPr>
                  <a:t>mươi</a:t>
                </a: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5">
                        <a:lumMod val="75000"/>
                      </a:schemeClr>
                    </a:solidFill>
                    <a:latin typeface="r0c0i Linotte" pitchFamily="2" charset="77"/>
                  </a:rPr>
                  <a:t>sáu</a:t>
                </a: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5">
                        <a:lumMod val="75000"/>
                      </a:schemeClr>
                    </a:solidFill>
                    <a:latin typeface="r0c0i Linotte" pitchFamily="2" charset="77"/>
                  </a:rPr>
                  <a:t>nghìn</a:t>
                </a: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5">
                        <a:lumMod val="75000"/>
                      </a:schemeClr>
                    </a:solidFill>
                    <a:latin typeface="r0c0i Linotte" pitchFamily="2" charset="77"/>
                  </a:rPr>
                  <a:t>không</a:t>
                </a: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5">
                        <a:lumMod val="75000"/>
                      </a:schemeClr>
                    </a:solidFill>
                    <a:latin typeface="r0c0i Linotte" pitchFamily="2" charset="77"/>
                  </a:rPr>
                  <a:t>trăm</a:t>
                </a: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5">
                        <a:lumMod val="75000"/>
                      </a:schemeClr>
                    </a:solidFill>
                    <a:latin typeface="r0c0i Linotte" pitchFamily="2" charset="77"/>
                  </a:rPr>
                  <a:t>bảy</a:t>
                </a: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5">
                        <a:lumMod val="75000"/>
                      </a:schemeClr>
                    </a:solidFill>
                    <a:latin typeface="r0c0i Linotte" pitchFamily="2" charset="77"/>
                  </a:rPr>
                  <a:t>mươi</a:t>
                </a: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5">
                        <a:lumMod val="75000"/>
                      </a:schemeClr>
                    </a:solidFill>
                    <a:latin typeface="r0c0i Linotte" pitchFamily="2" charset="77"/>
                  </a:rPr>
                  <a:t>tư</a:t>
                </a:r>
                <a:endParaRPr lang="en-US" sz="2000" dirty="0">
                  <a:solidFill>
                    <a:schemeClr val="accent5">
                      <a:lumMod val="75000"/>
                    </a:schemeClr>
                  </a:solidFill>
                  <a:latin typeface="r0c0i Linotte" pitchFamily="2" charset="77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E9C306C-C85F-DB6A-5B96-A249FF78D862}"/>
                </a:ext>
              </a:extLst>
            </p:cNvPr>
            <p:cNvGrpSpPr/>
            <p:nvPr/>
          </p:nvGrpSpPr>
          <p:grpSpPr>
            <a:xfrm>
              <a:off x="7230020" y="1460492"/>
              <a:ext cx="1753494" cy="1106216"/>
              <a:chOff x="6917540" y="1023671"/>
              <a:chExt cx="2087844" cy="886784"/>
            </a:xfrm>
          </p:grpSpPr>
          <p:sp>
            <p:nvSpPr>
              <p:cNvPr id="22" name="Rounded Rectangular Callout 21">
                <a:extLst>
                  <a:ext uri="{FF2B5EF4-FFF2-40B4-BE49-F238E27FC236}">
                    <a16:creationId xmlns:a16="http://schemas.microsoft.com/office/drawing/2014/main" id="{221B256A-3649-DEFC-AF07-59F11D247B38}"/>
                  </a:ext>
                </a:extLst>
              </p:cNvPr>
              <p:cNvSpPr/>
              <p:nvPr/>
            </p:nvSpPr>
            <p:spPr>
              <a:xfrm>
                <a:off x="6917540" y="1089949"/>
                <a:ext cx="2087843" cy="802928"/>
              </a:xfrm>
              <a:prstGeom prst="wedgeRoundRectCallout">
                <a:avLst>
                  <a:gd name="adj1" fmla="val -35609"/>
                  <a:gd name="adj2" fmla="val 70261"/>
                  <a:gd name="adj3" fmla="val 16667"/>
                </a:avLst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Google Shape;804;p34">
                <a:extLst>
                  <a:ext uri="{FF2B5EF4-FFF2-40B4-BE49-F238E27FC236}">
                    <a16:creationId xmlns:a16="http://schemas.microsoft.com/office/drawing/2014/main" id="{F0A9A13F-D73D-C13A-9130-9C7D6AA040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17540" y="1023671"/>
                <a:ext cx="2087844" cy="886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1pPr>
                <a:lvl2pPr marL="914400" marR="0" lvl="1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2pPr>
                <a:lvl3pPr marL="1371600" marR="0" lvl="2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3pPr>
                <a:lvl4pPr marL="1828800" marR="0" lvl="3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4pPr>
                <a:lvl5pPr marL="2286000" marR="0" lvl="4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5pPr>
                <a:lvl6pPr marL="2743200" marR="0" lvl="5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6pPr>
                <a:lvl7pPr marL="3200400" marR="0" lvl="6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7pPr>
                <a:lvl8pPr marL="3657600" marR="0" lvl="7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8pPr>
                <a:lvl9pPr marL="4114800" marR="0" lvl="8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400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9pPr>
              </a:lstStyle>
              <a:p>
                <a:pPr marL="0" indent="0" algn="ctr"/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r0c0i Linotte" pitchFamily="2" charset="77"/>
                  </a:rPr>
                  <a:t>Tám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r0c0i Linotte" pitchFamily="2" charset="77"/>
                  </a:rPr>
                  <a:t>mươi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r0c0i Linotte" pitchFamily="2" charset="77"/>
                  </a:rPr>
                  <a:t>nghìn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r0c0i Linotte" pitchFamily="2" charset="77"/>
                  </a:rPr>
                  <a:t>một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r0c0i Linotte" pitchFamily="2" charset="77"/>
                  </a:rPr>
                  <a:t>trăm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r0c0i Linotte" pitchFamily="2" charset="77"/>
                  </a:rPr>
                  <a:t>linh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r0c0i Linotte" pitchFamily="2" charset="77"/>
                  </a:rPr>
                  <a:t> 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r0c0i Linotte" pitchFamily="2" charset="77"/>
                  </a:rPr>
                  <a:t>tư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r0c0i Linotte" pitchFamily="2" charset="77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628431-C412-A4D2-9BD1-776B925E13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3" b="99213" l="8642" r="94198">
                          <a14:foregroundMark x1="8642" y1="17323" x2="9383" y2="46850"/>
                          <a14:foregroundMark x1="12593" y1="50394" x2="13457" y2="53937"/>
                          <a14:foregroundMark x1="35185" y1="9843" x2="36049" y2="14567"/>
                          <a14:foregroundMark x1="36543" y1="10236" x2="37037" y2="13780"/>
                          <a14:foregroundMark x1="37284" y1="13386" x2="37531" y2="16535"/>
                          <a14:foregroundMark x1="64568" y1="14173" x2="62593" y2="36614"/>
                          <a14:foregroundMark x1="62593" y1="36614" x2="62593" y2="40945"/>
                          <a14:foregroundMark x1="84074" y1="18504" x2="88519" y2="36220"/>
                          <a14:foregroundMark x1="88519" y1="36220" x2="89259" y2="42520"/>
                          <a14:foregroundMark x1="94198" y1="38583" x2="90000" y2="49606"/>
                          <a14:foregroundMark x1="88765" y1="12598" x2="89259" y2="24016"/>
                          <a14:foregroundMark x1="89136" y1="73622" x2="91235" y2="88976"/>
                          <a14:foregroundMark x1="88642" y1="89370" x2="88765" y2="96457"/>
                          <a14:foregroundMark x1="60123" y1="80709" x2="69383" y2="94882"/>
                          <a14:foregroundMark x1="62963" y1="89370" x2="63827" y2="98031"/>
                          <a14:foregroundMark x1="11235" y1="72047" x2="18025" y2="92913"/>
                          <a14:foregroundMark x1="12099" y1="88976" x2="12840" y2="96457"/>
                          <a14:foregroundMark x1="88642" y1="90551" x2="88889" y2="96457"/>
                          <a14:foregroundMark x1="88765" y1="92913" x2="89383" y2="98425"/>
                          <a14:foregroundMark x1="37654" y1="88583" x2="38519" y2="99213"/>
                          <a14:foregroundMark x1="62593" y1="54331" x2="64815" y2="54331"/>
                          <a14:foregroundMark x1="18765" y1="20866" x2="17284" y2="16142"/>
                          <a14:foregroundMark x1="16173" y1="13386" x2="11728" y2="42520"/>
                        </a14:backgroundRemoval>
                      </a14:imgEffect>
                    </a14:imgLayer>
                  </a14:imgProps>
                </a:ext>
              </a:extLst>
            </a:blip>
            <a:srcRect b="33148"/>
            <a:stretch/>
          </p:blipFill>
          <p:spPr>
            <a:xfrm>
              <a:off x="1186892" y="2409820"/>
              <a:ext cx="6692950" cy="140308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E8308A3-09E0-3F03-3874-44ED787661CC}"/>
              </a:ext>
            </a:extLst>
          </p:cNvPr>
          <p:cNvGrpSpPr/>
          <p:nvPr/>
        </p:nvGrpSpPr>
        <p:grpSpPr>
          <a:xfrm>
            <a:off x="1163021" y="3800114"/>
            <a:ext cx="1628994" cy="1244291"/>
            <a:chOff x="1163021" y="3800114"/>
            <a:chExt cx="1628994" cy="12442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5591DA9-1595-8F6F-5012-09C850D41C0B}"/>
                </a:ext>
              </a:extLst>
            </p:cNvPr>
            <p:cNvGrpSpPr/>
            <p:nvPr/>
          </p:nvGrpSpPr>
          <p:grpSpPr>
            <a:xfrm>
              <a:off x="1219220" y="4466834"/>
              <a:ext cx="1572795" cy="577571"/>
              <a:chOff x="4559772" y="3366539"/>
              <a:chExt cx="1572795" cy="577571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0F5B9AA5-268E-AEFB-9EFB-B17F56CDAF7F}"/>
                  </a:ext>
                </a:extLst>
              </p:cNvPr>
              <p:cNvSpPr/>
              <p:nvPr/>
            </p:nvSpPr>
            <p:spPr>
              <a:xfrm>
                <a:off x="4603432" y="3366539"/>
                <a:ext cx="1445986" cy="49462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7" name="Google Shape;1439;p40">
                <a:extLst>
                  <a:ext uri="{FF2B5EF4-FFF2-40B4-BE49-F238E27FC236}">
                    <a16:creationId xmlns:a16="http://schemas.microsoft.com/office/drawing/2014/main" id="{E27BB929-975E-07A3-B1BC-2D0D9FF1E6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9772" y="3371410"/>
                <a:ext cx="1572795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9pPr>
              </a:lstStyle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r0c0i Linotte" pitchFamily="2" charset="77"/>
                  </a:rPr>
                  <a:t>36 074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42DFE75-CAB7-A79A-0941-66A6F490D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43" b="99213" l="8642" r="94198">
                          <a14:foregroundMark x1="8642" y1="17323" x2="9383" y2="46850"/>
                          <a14:foregroundMark x1="12593" y1="50394" x2="13457" y2="53937"/>
                          <a14:foregroundMark x1="35185" y1="9843" x2="36049" y2="14567"/>
                          <a14:foregroundMark x1="36543" y1="10236" x2="37037" y2="13780"/>
                          <a14:foregroundMark x1="37284" y1="13386" x2="37531" y2="16535"/>
                          <a14:foregroundMark x1="64568" y1="14173" x2="62593" y2="36614"/>
                          <a14:foregroundMark x1="62593" y1="36614" x2="62593" y2="40945"/>
                          <a14:foregroundMark x1="84074" y1="18504" x2="88519" y2="36220"/>
                          <a14:foregroundMark x1="88519" y1="36220" x2="89259" y2="42520"/>
                          <a14:foregroundMark x1="94198" y1="38583" x2="90000" y2="49606"/>
                          <a14:foregroundMark x1="88765" y1="12598" x2="89259" y2="24016"/>
                          <a14:foregroundMark x1="89136" y1="73622" x2="91235" y2="88976"/>
                          <a14:foregroundMark x1="88642" y1="89370" x2="88765" y2="96457"/>
                          <a14:foregroundMark x1="60123" y1="80709" x2="69383" y2="94882"/>
                          <a14:foregroundMark x1="62963" y1="89370" x2="63827" y2="98031"/>
                          <a14:foregroundMark x1="11235" y1="72047" x2="18025" y2="92913"/>
                          <a14:foregroundMark x1="12099" y1="88976" x2="12840" y2="96457"/>
                          <a14:foregroundMark x1="88642" y1="90551" x2="88889" y2="96457"/>
                          <a14:foregroundMark x1="88765" y1="92913" x2="89383" y2="98425"/>
                          <a14:foregroundMark x1="37654" y1="88583" x2="38519" y2="99213"/>
                          <a14:foregroundMark x1="62593" y1="54331" x2="64815" y2="54331"/>
                          <a14:foregroundMark x1="18765" y1="20866" x2="17284" y2="16142"/>
                          <a14:foregroundMark x1="16173" y1="13386" x2="11728" y2="42520"/>
                        </a14:backgroundRemoval>
                      </a14:imgEffect>
                    </a14:imgLayer>
                  </a14:imgProps>
                </a:ext>
              </a:extLst>
            </a:blip>
            <a:srcRect t="66427" r="76176" b="-635"/>
            <a:stretch/>
          </p:blipFill>
          <p:spPr>
            <a:xfrm>
              <a:off x="1163021" y="3800114"/>
              <a:ext cx="1594523" cy="71793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9892F52-5677-BCEF-F0B1-0A7D20D3972A}"/>
              </a:ext>
            </a:extLst>
          </p:cNvPr>
          <p:cNvGrpSpPr/>
          <p:nvPr/>
        </p:nvGrpSpPr>
        <p:grpSpPr>
          <a:xfrm>
            <a:off x="2773810" y="3810287"/>
            <a:ext cx="1742351" cy="1229499"/>
            <a:chOff x="2773810" y="3810287"/>
            <a:chExt cx="1742351" cy="122949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F99C39F-5595-D80B-AD97-6FAA062B40D2}"/>
                </a:ext>
              </a:extLst>
            </p:cNvPr>
            <p:cNvGrpSpPr/>
            <p:nvPr/>
          </p:nvGrpSpPr>
          <p:grpSpPr>
            <a:xfrm>
              <a:off x="2943366" y="4462215"/>
              <a:ext cx="1572795" cy="577571"/>
              <a:chOff x="4559772" y="3366539"/>
              <a:chExt cx="1572795" cy="577571"/>
            </a:xfrm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1389D19C-FD58-C110-FADF-069DA7BA869F}"/>
                  </a:ext>
                </a:extLst>
              </p:cNvPr>
              <p:cNvSpPr/>
              <p:nvPr/>
            </p:nvSpPr>
            <p:spPr>
              <a:xfrm>
                <a:off x="4603432" y="3366539"/>
                <a:ext cx="1445986" cy="49462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Google Shape;1439;p40">
                <a:extLst>
                  <a:ext uri="{FF2B5EF4-FFF2-40B4-BE49-F238E27FC236}">
                    <a16:creationId xmlns:a16="http://schemas.microsoft.com/office/drawing/2014/main" id="{127E5652-3985-53FD-9FB3-6A91F956DC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9772" y="3371410"/>
                <a:ext cx="1572795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9pPr>
              </a:lstStyle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r0c0i Linotte" pitchFamily="2" charset="77"/>
                  </a:rPr>
                  <a:t>29 145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4D05EE5-6948-B645-650E-C117BEE45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43" b="99213" l="8642" r="94198">
                          <a14:foregroundMark x1="8642" y1="17323" x2="9383" y2="46850"/>
                          <a14:foregroundMark x1="12593" y1="50394" x2="13457" y2="53937"/>
                          <a14:foregroundMark x1="35185" y1="9843" x2="36049" y2="14567"/>
                          <a14:foregroundMark x1="36543" y1="10236" x2="37037" y2="13780"/>
                          <a14:foregroundMark x1="37284" y1="13386" x2="37531" y2="16535"/>
                          <a14:foregroundMark x1="64568" y1="14173" x2="62593" y2="36614"/>
                          <a14:foregroundMark x1="62593" y1="36614" x2="62593" y2="40945"/>
                          <a14:foregroundMark x1="84074" y1="18504" x2="88519" y2="36220"/>
                          <a14:foregroundMark x1="88519" y1="36220" x2="89259" y2="42520"/>
                          <a14:foregroundMark x1="94198" y1="38583" x2="90000" y2="49606"/>
                          <a14:foregroundMark x1="88765" y1="12598" x2="89259" y2="24016"/>
                          <a14:foregroundMark x1="89136" y1="73622" x2="91235" y2="88976"/>
                          <a14:foregroundMark x1="88642" y1="89370" x2="88765" y2="96457"/>
                          <a14:foregroundMark x1="60123" y1="80709" x2="69383" y2="94882"/>
                          <a14:foregroundMark x1="62963" y1="89370" x2="63827" y2="98031"/>
                          <a14:foregroundMark x1="11235" y1="72047" x2="18025" y2="92913"/>
                          <a14:foregroundMark x1="12099" y1="88976" x2="12840" y2="96457"/>
                          <a14:foregroundMark x1="88642" y1="90551" x2="88889" y2="96457"/>
                          <a14:foregroundMark x1="88765" y1="92913" x2="89383" y2="98425"/>
                          <a14:foregroundMark x1="37654" y1="88583" x2="38519" y2="99213"/>
                          <a14:foregroundMark x1="62593" y1="54331" x2="64815" y2="54331"/>
                          <a14:foregroundMark x1="18765" y1="20866" x2="17284" y2="16142"/>
                          <a14:foregroundMark x1="16173" y1="13386" x2="11728" y2="42520"/>
                        </a14:backgroundRemoval>
                      </a14:imgEffect>
                    </a14:imgLayer>
                  </a14:imgProps>
                </a:ext>
              </a:extLst>
            </a:blip>
            <a:srcRect t="66427" r="76176" b="-635"/>
            <a:stretch/>
          </p:blipFill>
          <p:spPr>
            <a:xfrm>
              <a:off x="2773810" y="3810287"/>
              <a:ext cx="1594523" cy="717932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C157C1F-84AB-244E-0A4D-59321F9F5EFE}"/>
              </a:ext>
            </a:extLst>
          </p:cNvPr>
          <p:cNvGrpSpPr/>
          <p:nvPr/>
        </p:nvGrpSpPr>
        <p:grpSpPr>
          <a:xfrm>
            <a:off x="4442097" y="3806507"/>
            <a:ext cx="1798210" cy="1228660"/>
            <a:chOff x="4442097" y="3806507"/>
            <a:chExt cx="1798210" cy="122866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3B4C2F3-38A8-7167-7B18-8C7BD2B475E6}"/>
                </a:ext>
              </a:extLst>
            </p:cNvPr>
            <p:cNvGrpSpPr/>
            <p:nvPr/>
          </p:nvGrpSpPr>
          <p:grpSpPr>
            <a:xfrm>
              <a:off x="4667512" y="4457596"/>
              <a:ext cx="1572795" cy="577571"/>
              <a:chOff x="4559772" y="3366539"/>
              <a:chExt cx="1572795" cy="577571"/>
            </a:xfrm>
          </p:grpSpPr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B619E9A0-956F-A024-5292-AC6B14856A8A}"/>
                  </a:ext>
                </a:extLst>
              </p:cNvPr>
              <p:cNvSpPr/>
              <p:nvPr/>
            </p:nvSpPr>
            <p:spPr>
              <a:xfrm>
                <a:off x="4603432" y="3366539"/>
                <a:ext cx="1445986" cy="49462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3" name="Google Shape;1439;p40">
                <a:extLst>
                  <a:ext uri="{FF2B5EF4-FFF2-40B4-BE49-F238E27FC236}">
                    <a16:creationId xmlns:a16="http://schemas.microsoft.com/office/drawing/2014/main" id="{9A4907ED-1A2B-2CCE-F294-2FA88B69DC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9772" y="3371410"/>
                <a:ext cx="1572795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9pPr>
              </a:lstStyle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r0c0i Linotte" pitchFamily="2" charset="77"/>
                  </a:rPr>
                  <a:t>80 104</a:t>
                </a: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7396160-0A00-C8A6-7023-4BC5FAAA35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43" b="99213" l="8642" r="94198">
                          <a14:foregroundMark x1="8642" y1="17323" x2="9383" y2="46850"/>
                          <a14:foregroundMark x1="12593" y1="50394" x2="13457" y2="53937"/>
                          <a14:foregroundMark x1="35185" y1="9843" x2="36049" y2="14567"/>
                          <a14:foregroundMark x1="36543" y1="10236" x2="37037" y2="13780"/>
                          <a14:foregroundMark x1="37284" y1="13386" x2="37531" y2="16535"/>
                          <a14:foregroundMark x1="64568" y1="14173" x2="62593" y2="36614"/>
                          <a14:foregroundMark x1="62593" y1="36614" x2="62593" y2="40945"/>
                          <a14:foregroundMark x1="84074" y1="18504" x2="88519" y2="36220"/>
                          <a14:foregroundMark x1="88519" y1="36220" x2="89259" y2="42520"/>
                          <a14:foregroundMark x1="94198" y1="38583" x2="90000" y2="49606"/>
                          <a14:foregroundMark x1="88765" y1="12598" x2="89259" y2="24016"/>
                          <a14:foregroundMark x1="89136" y1="73622" x2="91235" y2="88976"/>
                          <a14:foregroundMark x1="88642" y1="89370" x2="88765" y2="96457"/>
                          <a14:foregroundMark x1="60123" y1="80709" x2="69383" y2="94882"/>
                          <a14:foregroundMark x1="62963" y1="89370" x2="63827" y2="98031"/>
                          <a14:foregroundMark x1="11235" y1="72047" x2="18025" y2="92913"/>
                          <a14:foregroundMark x1="12099" y1="88976" x2="12840" y2="96457"/>
                          <a14:foregroundMark x1="88642" y1="90551" x2="88889" y2="96457"/>
                          <a14:foregroundMark x1="88765" y1="92913" x2="89383" y2="98425"/>
                          <a14:foregroundMark x1="37654" y1="88583" x2="38519" y2="99213"/>
                          <a14:foregroundMark x1="62593" y1="54331" x2="64815" y2="54331"/>
                          <a14:foregroundMark x1="18765" y1="20866" x2="17284" y2="16142"/>
                          <a14:foregroundMark x1="16173" y1="13386" x2="11728" y2="42520"/>
                        </a14:backgroundRemoval>
                      </a14:imgEffect>
                    </a14:imgLayer>
                  </a14:imgProps>
                </a:ext>
              </a:extLst>
            </a:blip>
            <a:srcRect t="66427" r="76176" b="-635"/>
            <a:stretch/>
          </p:blipFill>
          <p:spPr>
            <a:xfrm>
              <a:off x="4442097" y="3806507"/>
              <a:ext cx="1594523" cy="71793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93F397-12AE-5AB0-C081-993B8F00C535}"/>
              </a:ext>
            </a:extLst>
          </p:cNvPr>
          <p:cNvGrpSpPr/>
          <p:nvPr/>
        </p:nvGrpSpPr>
        <p:grpSpPr>
          <a:xfrm>
            <a:off x="6136407" y="3788691"/>
            <a:ext cx="1828046" cy="1241857"/>
            <a:chOff x="6136407" y="3788691"/>
            <a:chExt cx="1828046" cy="124185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315EE7-70C4-EA9F-0A82-82E656C21FAE}"/>
                </a:ext>
              </a:extLst>
            </p:cNvPr>
            <p:cNvGrpSpPr/>
            <p:nvPr/>
          </p:nvGrpSpPr>
          <p:grpSpPr>
            <a:xfrm>
              <a:off x="6391658" y="4452977"/>
              <a:ext cx="1572795" cy="577571"/>
              <a:chOff x="4559772" y="3366539"/>
              <a:chExt cx="1572795" cy="577571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81BD7437-B7F0-E904-8734-8B5638FEEEC3}"/>
                  </a:ext>
                </a:extLst>
              </p:cNvPr>
              <p:cNvSpPr/>
              <p:nvPr/>
            </p:nvSpPr>
            <p:spPr>
              <a:xfrm>
                <a:off x="4603432" y="3366539"/>
                <a:ext cx="1445986" cy="49462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6" name="Google Shape;1439;p40">
                <a:extLst>
                  <a:ext uri="{FF2B5EF4-FFF2-40B4-BE49-F238E27FC236}">
                    <a16:creationId xmlns:a16="http://schemas.microsoft.com/office/drawing/2014/main" id="{AC6DD75C-29FF-041A-9564-1A6491AFA8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9772" y="3371410"/>
                <a:ext cx="1572795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Ubuntu"/>
                  <a:buNone/>
                  <a:defRPr sz="2800" b="1" i="0" u="none" strike="noStrike" cap="none">
                    <a:solidFill>
                      <a:schemeClr val="lt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9pPr>
              </a:lstStyle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r0c0i Linotte" pitchFamily="2" charset="77"/>
                  </a:rPr>
                  <a:t>100 000</a:t>
                </a: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52979A5-B997-B791-AEB9-21222F0714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43" b="99213" l="8642" r="94198">
                          <a14:foregroundMark x1="8642" y1="17323" x2="9383" y2="46850"/>
                          <a14:foregroundMark x1="12593" y1="50394" x2="13457" y2="53937"/>
                          <a14:foregroundMark x1="35185" y1="9843" x2="36049" y2="14567"/>
                          <a14:foregroundMark x1="36543" y1="10236" x2="37037" y2="13780"/>
                          <a14:foregroundMark x1="37284" y1="13386" x2="37531" y2="16535"/>
                          <a14:foregroundMark x1="64568" y1="14173" x2="62593" y2="36614"/>
                          <a14:foregroundMark x1="62593" y1="36614" x2="62593" y2="40945"/>
                          <a14:foregroundMark x1="84074" y1="18504" x2="88519" y2="36220"/>
                          <a14:foregroundMark x1="88519" y1="36220" x2="89259" y2="42520"/>
                          <a14:foregroundMark x1="94198" y1="38583" x2="90000" y2="49606"/>
                          <a14:foregroundMark x1="88765" y1="12598" x2="89259" y2="24016"/>
                          <a14:foregroundMark x1="89136" y1="73622" x2="91235" y2="88976"/>
                          <a14:foregroundMark x1="88642" y1="89370" x2="88765" y2="96457"/>
                          <a14:foregroundMark x1="60123" y1="80709" x2="69383" y2="94882"/>
                          <a14:foregroundMark x1="62963" y1="89370" x2="63827" y2="98031"/>
                          <a14:foregroundMark x1="11235" y1="72047" x2="18025" y2="92913"/>
                          <a14:foregroundMark x1="12099" y1="88976" x2="12840" y2="96457"/>
                          <a14:foregroundMark x1="88642" y1="90551" x2="88889" y2="96457"/>
                          <a14:foregroundMark x1="88765" y1="92913" x2="89383" y2="98425"/>
                          <a14:foregroundMark x1="37654" y1="88583" x2="38519" y2="99213"/>
                          <a14:foregroundMark x1="62593" y1="54331" x2="64815" y2="54331"/>
                          <a14:foregroundMark x1="18765" y1="20866" x2="17284" y2="16142"/>
                          <a14:foregroundMark x1="16173" y1="13386" x2="11728" y2="42520"/>
                        </a14:backgroundRemoval>
                      </a14:imgEffect>
                    </a14:imgLayer>
                  </a14:imgProps>
                </a:ext>
              </a:extLst>
            </a:blip>
            <a:srcRect t="66427" r="76176" b="-635"/>
            <a:stretch/>
          </p:blipFill>
          <p:spPr>
            <a:xfrm>
              <a:off x="6136407" y="3788691"/>
              <a:ext cx="1594523" cy="7179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13 0.06481 L -0.32274 -0.208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25 0.02129 L 0.30173 -0.20988 " pathEditMode="relative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4 0.02747 L 0.38854 -0.027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-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0.09413 L -0.34445 -0.043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72" y="-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DEC2B75-5958-3376-6369-724417C43C4F}"/>
              </a:ext>
            </a:extLst>
          </p:cNvPr>
          <p:cNvGrpSpPr/>
          <p:nvPr/>
        </p:nvGrpSpPr>
        <p:grpSpPr>
          <a:xfrm>
            <a:off x="3775200" y="202126"/>
            <a:ext cx="796800" cy="664995"/>
            <a:chOff x="1248600" y="1894850"/>
            <a:chExt cx="796800" cy="664995"/>
          </a:xfrm>
        </p:grpSpPr>
        <p:sp>
          <p:nvSpPr>
            <p:cNvPr id="33" name="Google Shape;799;p34">
              <a:extLst>
                <a:ext uri="{FF2B5EF4-FFF2-40B4-BE49-F238E27FC236}">
                  <a16:creationId xmlns:a16="http://schemas.microsoft.com/office/drawing/2014/main" id="{884210BC-11A0-2409-9F7F-8ACC276CE300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03;p34">
              <a:extLst>
                <a:ext uri="{FF2B5EF4-FFF2-40B4-BE49-F238E27FC236}">
                  <a16:creationId xmlns:a16="http://schemas.microsoft.com/office/drawing/2014/main" id="{B95B19FE-4676-27A0-A668-A68BE459EEE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02</a:t>
              </a:r>
            </a:p>
          </p:txBody>
        </p:sp>
      </p:grpSp>
      <p:sp>
        <p:nvSpPr>
          <p:cNvPr id="35" name="Google Shape;804;p34">
            <a:extLst>
              <a:ext uri="{FF2B5EF4-FFF2-40B4-BE49-F238E27FC236}">
                <a16:creationId xmlns:a16="http://schemas.microsoft.com/office/drawing/2014/main" id="{72C67A80-84A2-2460-4B14-617F88B7A347}"/>
              </a:ext>
            </a:extLst>
          </p:cNvPr>
          <p:cNvSpPr txBox="1">
            <a:spLocks/>
          </p:cNvSpPr>
          <p:nvPr/>
        </p:nvSpPr>
        <p:spPr>
          <a:xfrm>
            <a:off x="524332" y="1237116"/>
            <a:ext cx="693374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latin typeface="r0c0i Linotte" pitchFamily="2" charset="77"/>
              </a:rPr>
              <a:t>a)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liền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trước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của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13 450 </a:t>
            </a:r>
            <a:r>
              <a:rPr lang="en-US" sz="2800" b="1" dirty="0" err="1">
                <a:latin typeface="r0c0i Linotte" pitchFamily="2" charset="77"/>
              </a:rPr>
              <a:t>là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nào</a:t>
            </a:r>
            <a:r>
              <a:rPr lang="en-US" sz="2800" b="1" dirty="0">
                <a:latin typeface="r0c0i Linotte" pitchFamily="2" charset="77"/>
              </a:rPr>
              <a:t>?</a:t>
            </a:r>
          </a:p>
        </p:txBody>
      </p:sp>
      <p:sp>
        <p:nvSpPr>
          <p:cNvPr id="36" name="Google Shape;804;p34">
            <a:extLst>
              <a:ext uri="{FF2B5EF4-FFF2-40B4-BE49-F238E27FC236}">
                <a16:creationId xmlns:a16="http://schemas.microsoft.com/office/drawing/2014/main" id="{AF1EDBE9-1224-B217-9885-C9AB83BA704C}"/>
              </a:ext>
            </a:extLst>
          </p:cNvPr>
          <p:cNvSpPr txBox="1">
            <a:spLocks/>
          </p:cNvSpPr>
          <p:nvPr/>
        </p:nvSpPr>
        <p:spPr>
          <a:xfrm>
            <a:off x="524332" y="2188575"/>
            <a:ext cx="693374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latin typeface="r0c0i Linotte" pitchFamily="2" charset="77"/>
              </a:rPr>
              <a:t>b)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liền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sau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của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90 000 </a:t>
            </a:r>
            <a:r>
              <a:rPr lang="en-US" sz="2800" b="1" dirty="0" err="1">
                <a:latin typeface="r0c0i Linotte" pitchFamily="2" charset="77"/>
              </a:rPr>
              <a:t>là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nào</a:t>
            </a:r>
            <a:r>
              <a:rPr lang="en-US" sz="2800" b="1" dirty="0">
                <a:latin typeface="r0c0i Linotte" pitchFamily="2" charset="77"/>
              </a:rPr>
              <a:t>?</a:t>
            </a:r>
          </a:p>
        </p:txBody>
      </p:sp>
      <p:sp>
        <p:nvSpPr>
          <p:cNvPr id="37" name="Google Shape;804;p34">
            <a:extLst>
              <a:ext uri="{FF2B5EF4-FFF2-40B4-BE49-F238E27FC236}">
                <a16:creationId xmlns:a16="http://schemas.microsoft.com/office/drawing/2014/main" id="{74095D2D-7F11-7503-15C7-4D3F96856798}"/>
              </a:ext>
            </a:extLst>
          </p:cNvPr>
          <p:cNvSpPr txBox="1">
            <a:spLocks/>
          </p:cNvSpPr>
          <p:nvPr/>
        </p:nvSpPr>
        <p:spPr>
          <a:xfrm>
            <a:off x="524332" y="3140034"/>
            <a:ext cx="693374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latin typeface="r0c0i Linotte" pitchFamily="2" charset="77"/>
              </a:rPr>
              <a:t>c)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liền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trước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của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10 001 </a:t>
            </a:r>
            <a:r>
              <a:rPr lang="en-US" sz="2800" b="1" dirty="0" err="1">
                <a:latin typeface="r0c0i Linotte" pitchFamily="2" charset="77"/>
              </a:rPr>
              <a:t>là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nào</a:t>
            </a:r>
            <a:r>
              <a:rPr lang="en-US" sz="2800" b="1" dirty="0">
                <a:latin typeface="r0c0i Linotte" pitchFamily="2" charset="77"/>
              </a:rPr>
              <a:t>?</a:t>
            </a:r>
          </a:p>
        </p:txBody>
      </p:sp>
      <p:sp>
        <p:nvSpPr>
          <p:cNvPr id="38" name="Google Shape;804;p34">
            <a:extLst>
              <a:ext uri="{FF2B5EF4-FFF2-40B4-BE49-F238E27FC236}">
                <a16:creationId xmlns:a16="http://schemas.microsoft.com/office/drawing/2014/main" id="{C56B016B-65CB-729D-4A42-FB8FEA60537D}"/>
              </a:ext>
            </a:extLst>
          </p:cNvPr>
          <p:cNvSpPr txBox="1">
            <a:spLocks/>
          </p:cNvSpPr>
          <p:nvPr/>
        </p:nvSpPr>
        <p:spPr>
          <a:xfrm>
            <a:off x="524332" y="4091493"/>
            <a:ext cx="693374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latin typeface="r0c0i Linotte" pitchFamily="2" charset="77"/>
              </a:rPr>
              <a:t>d)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liền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sau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của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99 999 </a:t>
            </a:r>
            <a:r>
              <a:rPr lang="en-US" sz="2800" b="1" dirty="0" err="1">
                <a:latin typeface="r0c0i Linotte" pitchFamily="2" charset="77"/>
              </a:rPr>
              <a:t>là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nào</a:t>
            </a:r>
            <a:r>
              <a:rPr lang="en-US" sz="2800" b="1" dirty="0">
                <a:latin typeface="r0c0i Linotte" pitchFamily="2" charset="77"/>
              </a:rPr>
              <a:t>?</a:t>
            </a:r>
          </a:p>
        </p:txBody>
      </p:sp>
      <p:sp>
        <p:nvSpPr>
          <p:cNvPr id="39" name="Google Shape;804;p34">
            <a:extLst>
              <a:ext uri="{FF2B5EF4-FFF2-40B4-BE49-F238E27FC236}">
                <a16:creationId xmlns:a16="http://schemas.microsoft.com/office/drawing/2014/main" id="{37B0F288-A59D-0B43-ECF6-7219D6E50853}"/>
              </a:ext>
            </a:extLst>
          </p:cNvPr>
          <p:cNvSpPr txBox="1">
            <a:spLocks/>
          </p:cNvSpPr>
          <p:nvPr/>
        </p:nvSpPr>
        <p:spPr>
          <a:xfrm>
            <a:off x="7258606" y="1373526"/>
            <a:ext cx="1361062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dirty="0">
                <a:latin typeface="r0c0i Linotte" pitchFamily="2" charset="77"/>
              </a:rPr>
              <a:t>_______</a:t>
            </a:r>
          </a:p>
        </p:txBody>
      </p:sp>
      <p:sp>
        <p:nvSpPr>
          <p:cNvPr id="40" name="Google Shape;804;p34">
            <a:extLst>
              <a:ext uri="{FF2B5EF4-FFF2-40B4-BE49-F238E27FC236}">
                <a16:creationId xmlns:a16="http://schemas.microsoft.com/office/drawing/2014/main" id="{618D06AD-AA1F-6D88-A057-E54977077246}"/>
              </a:ext>
            </a:extLst>
          </p:cNvPr>
          <p:cNvSpPr txBox="1">
            <a:spLocks/>
          </p:cNvSpPr>
          <p:nvPr/>
        </p:nvSpPr>
        <p:spPr>
          <a:xfrm>
            <a:off x="7258606" y="2188260"/>
            <a:ext cx="1361062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dirty="0">
                <a:latin typeface="r0c0i Linotte" pitchFamily="2" charset="77"/>
              </a:rPr>
              <a:t>_______</a:t>
            </a:r>
          </a:p>
        </p:txBody>
      </p:sp>
      <p:sp>
        <p:nvSpPr>
          <p:cNvPr id="41" name="Google Shape;804;p34">
            <a:extLst>
              <a:ext uri="{FF2B5EF4-FFF2-40B4-BE49-F238E27FC236}">
                <a16:creationId xmlns:a16="http://schemas.microsoft.com/office/drawing/2014/main" id="{942A8EDC-E1AD-0E3A-FF3E-78C4AEA2678D}"/>
              </a:ext>
            </a:extLst>
          </p:cNvPr>
          <p:cNvSpPr txBox="1">
            <a:spLocks/>
          </p:cNvSpPr>
          <p:nvPr/>
        </p:nvSpPr>
        <p:spPr>
          <a:xfrm>
            <a:off x="7258606" y="3168147"/>
            <a:ext cx="1361062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dirty="0">
                <a:latin typeface="r0c0i Linotte" pitchFamily="2" charset="77"/>
              </a:rPr>
              <a:t>_______</a:t>
            </a:r>
          </a:p>
        </p:txBody>
      </p:sp>
      <p:sp>
        <p:nvSpPr>
          <p:cNvPr id="42" name="Google Shape;804;p34">
            <a:extLst>
              <a:ext uri="{FF2B5EF4-FFF2-40B4-BE49-F238E27FC236}">
                <a16:creationId xmlns:a16="http://schemas.microsoft.com/office/drawing/2014/main" id="{110CD4DE-68D5-59A6-B5E2-05AA94C3CD52}"/>
              </a:ext>
            </a:extLst>
          </p:cNvPr>
          <p:cNvSpPr txBox="1">
            <a:spLocks/>
          </p:cNvSpPr>
          <p:nvPr/>
        </p:nvSpPr>
        <p:spPr>
          <a:xfrm>
            <a:off x="7258606" y="4118079"/>
            <a:ext cx="188539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dirty="0">
                <a:latin typeface="r0c0i Linotte" pitchFamily="2" charset="77"/>
              </a:rPr>
              <a:t>__________</a:t>
            </a:r>
          </a:p>
        </p:txBody>
      </p:sp>
      <p:sp>
        <p:nvSpPr>
          <p:cNvPr id="43" name="Google Shape;804;p34">
            <a:extLst>
              <a:ext uri="{FF2B5EF4-FFF2-40B4-BE49-F238E27FC236}">
                <a16:creationId xmlns:a16="http://schemas.microsoft.com/office/drawing/2014/main" id="{30125B18-E9AF-BCF1-436A-5E1E24B6A221}"/>
              </a:ext>
            </a:extLst>
          </p:cNvPr>
          <p:cNvSpPr txBox="1">
            <a:spLocks/>
          </p:cNvSpPr>
          <p:nvPr/>
        </p:nvSpPr>
        <p:spPr>
          <a:xfrm>
            <a:off x="7201456" y="1305321"/>
            <a:ext cx="158857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solidFill>
                  <a:schemeClr val="accent2"/>
                </a:solidFill>
                <a:latin typeface="r0c0i Linotte" pitchFamily="2" charset="77"/>
              </a:rPr>
              <a:t>13 449</a:t>
            </a:r>
          </a:p>
        </p:txBody>
      </p:sp>
      <p:sp>
        <p:nvSpPr>
          <p:cNvPr id="44" name="Google Shape;804;p34">
            <a:extLst>
              <a:ext uri="{FF2B5EF4-FFF2-40B4-BE49-F238E27FC236}">
                <a16:creationId xmlns:a16="http://schemas.microsoft.com/office/drawing/2014/main" id="{72C22870-F095-0756-422A-F3648A8A4F4E}"/>
              </a:ext>
            </a:extLst>
          </p:cNvPr>
          <p:cNvSpPr txBox="1">
            <a:spLocks/>
          </p:cNvSpPr>
          <p:nvPr/>
        </p:nvSpPr>
        <p:spPr>
          <a:xfrm>
            <a:off x="7258606" y="2127008"/>
            <a:ext cx="158857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solidFill>
                  <a:schemeClr val="accent2"/>
                </a:solidFill>
                <a:latin typeface="r0c0i Linotte" pitchFamily="2" charset="77"/>
              </a:rPr>
              <a:t>90 001</a:t>
            </a:r>
          </a:p>
        </p:txBody>
      </p:sp>
      <p:sp>
        <p:nvSpPr>
          <p:cNvPr id="45" name="Google Shape;804;p34">
            <a:extLst>
              <a:ext uri="{FF2B5EF4-FFF2-40B4-BE49-F238E27FC236}">
                <a16:creationId xmlns:a16="http://schemas.microsoft.com/office/drawing/2014/main" id="{831A8DF7-7B91-7E48-1566-F70EC6C95918}"/>
              </a:ext>
            </a:extLst>
          </p:cNvPr>
          <p:cNvSpPr txBox="1">
            <a:spLocks/>
          </p:cNvSpPr>
          <p:nvPr/>
        </p:nvSpPr>
        <p:spPr>
          <a:xfrm>
            <a:off x="7244587" y="3067458"/>
            <a:ext cx="158857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solidFill>
                  <a:schemeClr val="accent2"/>
                </a:solidFill>
                <a:latin typeface="r0c0i Linotte" pitchFamily="2" charset="77"/>
              </a:rPr>
              <a:t>10 000</a:t>
            </a:r>
          </a:p>
        </p:txBody>
      </p:sp>
      <p:sp>
        <p:nvSpPr>
          <p:cNvPr id="46" name="Google Shape;804;p34">
            <a:extLst>
              <a:ext uri="{FF2B5EF4-FFF2-40B4-BE49-F238E27FC236}">
                <a16:creationId xmlns:a16="http://schemas.microsoft.com/office/drawing/2014/main" id="{19D6DD14-7BC5-A63E-12CB-E57A0E4C96B4}"/>
              </a:ext>
            </a:extLst>
          </p:cNvPr>
          <p:cNvSpPr txBox="1">
            <a:spLocks/>
          </p:cNvSpPr>
          <p:nvPr/>
        </p:nvSpPr>
        <p:spPr>
          <a:xfrm>
            <a:off x="7277199" y="4063380"/>
            <a:ext cx="158857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solidFill>
                  <a:schemeClr val="accent2"/>
                </a:solidFill>
                <a:latin typeface="r0c0i Linotte" pitchFamily="2" charset="77"/>
              </a:rPr>
              <a:t>100 000</a:t>
            </a:r>
          </a:p>
        </p:txBody>
      </p:sp>
      <p:grpSp>
        <p:nvGrpSpPr>
          <p:cNvPr id="47" name="Google Shape;1192;p39">
            <a:extLst>
              <a:ext uri="{FF2B5EF4-FFF2-40B4-BE49-F238E27FC236}">
                <a16:creationId xmlns:a16="http://schemas.microsoft.com/office/drawing/2014/main" id="{6692AD11-8BA9-A99B-65D4-7BDA3950CDBB}"/>
              </a:ext>
            </a:extLst>
          </p:cNvPr>
          <p:cNvGrpSpPr/>
          <p:nvPr/>
        </p:nvGrpSpPr>
        <p:grpSpPr>
          <a:xfrm>
            <a:off x="8413248" y="248834"/>
            <a:ext cx="730752" cy="852212"/>
            <a:chOff x="8065653" y="1412351"/>
            <a:chExt cx="1138582" cy="1395953"/>
          </a:xfrm>
        </p:grpSpPr>
        <p:sp>
          <p:nvSpPr>
            <p:cNvPr id="48" name="Google Shape;1193;p39">
              <a:extLst>
                <a:ext uri="{FF2B5EF4-FFF2-40B4-BE49-F238E27FC236}">
                  <a16:creationId xmlns:a16="http://schemas.microsoft.com/office/drawing/2014/main" id="{6BFF4304-8EC0-0CF3-9037-FEFCB6B22C6E}"/>
                </a:ext>
              </a:extLst>
            </p:cNvPr>
            <p:cNvSpPr/>
            <p:nvPr/>
          </p:nvSpPr>
          <p:spPr>
            <a:xfrm>
              <a:off x="8065653" y="1412351"/>
              <a:ext cx="1138582" cy="1395953"/>
            </a:xfrm>
            <a:custGeom>
              <a:avLst/>
              <a:gdLst/>
              <a:ahLst/>
              <a:cxnLst/>
              <a:rect l="l" t="t" r="r" b="b"/>
              <a:pathLst>
                <a:path w="28658" h="35136" extrusionOk="0">
                  <a:moveTo>
                    <a:pt x="13049" y="0"/>
                  </a:moveTo>
                  <a:cubicBezTo>
                    <a:pt x="10127" y="0"/>
                    <a:pt x="7499" y="1858"/>
                    <a:pt x="6548" y="4622"/>
                  </a:cubicBezTo>
                  <a:cubicBezTo>
                    <a:pt x="6525" y="4690"/>
                    <a:pt x="6502" y="4758"/>
                    <a:pt x="6480" y="4826"/>
                  </a:cubicBezTo>
                  <a:cubicBezTo>
                    <a:pt x="3739" y="5029"/>
                    <a:pt x="1405" y="6842"/>
                    <a:pt x="477" y="9424"/>
                  </a:cubicBezTo>
                  <a:cubicBezTo>
                    <a:pt x="114" y="10444"/>
                    <a:pt x="1" y="11531"/>
                    <a:pt x="159" y="12618"/>
                  </a:cubicBezTo>
                  <a:lnTo>
                    <a:pt x="159" y="12641"/>
                  </a:lnTo>
                  <a:cubicBezTo>
                    <a:pt x="205" y="12981"/>
                    <a:pt x="273" y="13321"/>
                    <a:pt x="386" y="13660"/>
                  </a:cubicBezTo>
                  <a:lnTo>
                    <a:pt x="386" y="13683"/>
                  </a:lnTo>
                  <a:cubicBezTo>
                    <a:pt x="431" y="13842"/>
                    <a:pt x="477" y="14023"/>
                    <a:pt x="544" y="14181"/>
                  </a:cubicBezTo>
                  <a:lnTo>
                    <a:pt x="544" y="14204"/>
                  </a:lnTo>
                  <a:cubicBezTo>
                    <a:pt x="658" y="14521"/>
                    <a:pt x="816" y="14816"/>
                    <a:pt x="975" y="15110"/>
                  </a:cubicBezTo>
                  <a:lnTo>
                    <a:pt x="998" y="15178"/>
                  </a:lnTo>
                  <a:cubicBezTo>
                    <a:pt x="1088" y="15314"/>
                    <a:pt x="1179" y="15450"/>
                    <a:pt x="1269" y="15586"/>
                  </a:cubicBezTo>
                  <a:lnTo>
                    <a:pt x="1473" y="15586"/>
                  </a:lnTo>
                  <a:cubicBezTo>
                    <a:pt x="1564" y="15699"/>
                    <a:pt x="1654" y="15835"/>
                    <a:pt x="1745" y="15948"/>
                  </a:cubicBezTo>
                  <a:lnTo>
                    <a:pt x="1790" y="18010"/>
                  </a:lnTo>
                  <a:lnTo>
                    <a:pt x="1790" y="18078"/>
                  </a:lnTo>
                  <a:cubicBezTo>
                    <a:pt x="1790" y="18644"/>
                    <a:pt x="1813" y="19278"/>
                    <a:pt x="1836" y="19981"/>
                  </a:cubicBezTo>
                  <a:lnTo>
                    <a:pt x="1836" y="20411"/>
                  </a:lnTo>
                  <a:lnTo>
                    <a:pt x="1836" y="20479"/>
                  </a:lnTo>
                  <a:lnTo>
                    <a:pt x="1881" y="22314"/>
                  </a:lnTo>
                  <a:lnTo>
                    <a:pt x="1926" y="23016"/>
                  </a:lnTo>
                  <a:lnTo>
                    <a:pt x="1926" y="23175"/>
                  </a:lnTo>
                  <a:lnTo>
                    <a:pt x="1926" y="23265"/>
                  </a:lnTo>
                  <a:lnTo>
                    <a:pt x="1926" y="23560"/>
                  </a:lnTo>
                  <a:lnTo>
                    <a:pt x="1926" y="23582"/>
                  </a:lnTo>
                  <a:cubicBezTo>
                    <a:pt x="1949" y="24036"/>
                    <a:pt x="1972" y="24489"/>
                    <a:pt x="1994" y="24919"/>
                  </a:cubicBezTo>
                  <a:lnTo>
                    <a:pt x="2040" y="26029"/>
                  </a:lnTo>
                  <a:cubicBezTo>
                    <a:pt x="2040" y="26210"/>
                    <a:pt x="2062" y="26369"/>
                    <a:pt x="2085" y="26550"/>
                  </a:cubicBezTo>
                  <a:lnTo>
                    <a:pt x="2176" y="28340"/>
                  </a:lnTo>
                  <a:cubicBezTo>
                    <a:pt x="2198" y="28589"/>
                    <a:pt x="2221" y="28815"/>
                    <a:pt x="2243" y="29042"/>
                  </a:cubicBezTo>
                  <a:lnTo>
                    <a:pt x="2243" y="29200"/>
                  </a:lnTo>
                  <a:cubicBezTo>
                    <a:pt x="2243" y="29314"/>
                    <a:pt x="2266" y="29450"/>
                    <a:pt x="2266" y="29563"/>
                  </a:cubicBezTo>
                  <a:lnTo>
                    <a:pt x="2266" y="29608"/>
                  </a:lnTo>
                  <a:lnTo>
                    <a:pt x="2266" y="29699"/>
                  </a:lnTo>
                  <a:lnTo>
                    <a:pt x="2266" y="29767"/>
                  </a:lnTo>
                  <a:lnTo>
                    <a:pt x="2289" y="30039"/>
                  </a:lnTo>
                  <a:lnTo>
                    <a:pt x="2289" y="30107"/>
                  </a:lnTo>
                  <a:lnTo>
                    <a:pt x="2289" y="30243"/>
                  </a:lnTo>
                  <a:lnTo>
                    <a:pt x="2289" y="30288"/>
                  </a:lnTo>
                  <a:lnTo>
                    <a:pt x="2289" y="30311"/>
                  </a:lnTo>
                  <a:lnTo>
                    <a:pt x="2289" y="30356"/>
                  </a:lnTo>
                  <a:lnTo>
                    <a:pt x="2311" y="30741"/>
                  </a:lnTo>
                  <a:lnTo>
                    <a:pt x="2311" y="30899"/>
                  </a:lnTo>
                  <a:lnTo>
                    <a:pt x="2447" y="32055"/>
                  </a:lnTo>
                  <a:lnTo>
                    <a:pt x="2447" y="32100"/>
                  </a:lnTo>
                  <a:lnTo>
                    <a:pt x="2447" y="32145"/>
                  </a:lnTo>
                  <a:lnTo>
                    <a:pt x="2447" y="32191"/>
                  </a:lnTo>
                  <a:lnTo>
                    <a:pt x="2447" y="32281"/>
                  </a:lnTo>
                  <a:lnTo>
                    <a:pt x="2447" y="32304"/>
                  </a:lnTo>
                  <a:lnTo>
                    <a:pt x="2447" y="32395"/>
                  </a:lnTo>
                  <a:lnTo>
                    <a:pt x="2447" y="32417"/>
                  </a:lnTo>
                  <a:lnTo>
                    <a:pt x="2447" y="32485"/>
                  </a:lnTo>
                  <a:lnTo>
                    <a:pt x="2447" y="32531"/>
                  </a:lnTo>
                  <a:lnTo>
                    <a:pt x="2447" y="32553"/>
                  </a:lnTo>
                  <a:lnTo>
                    <a:pt x="2447" y="32576"/>
                  </a:lnTo>
                  <a:cubicBezTo>
                    <a:pt x="2493" y="33142"/>
                    <a:pt x="2629" y="33686"/>
                    <a:pt x="2832" y="34207"/>
                  </a:cubicBezTo>
                  <a:lnTo>
                    <a:pt x="2855" y="34252"/>
                  </a:lnTo>
                  <a:cubicBezTo>
                    <a:pt x="2900" y="34320"/>
                    <a:pt x="2946" y="34411"/>
                    <a:pt x="2991" y="34479"/>
                  </a:cubicBezTo>
                  <a:cubicBezTo>
                    <a:pt x="3036" y="34524"/>
                    <a:pt x="3059" y="34569"/>
                    <a:pt x="3082" y="34592"/>
                  </a:cubicBezTo>
                  <a:cubicBezTo>
                    <a:pt x="3376" y="34932"/>
                    <a:pt x="3784" y="35136"/>
                    <a:pt x="4237" y="35136"/>
                  </a:cubicBezTo>
                  <a:cubicBezTo>
                    <a:pt x="4894" y="35136"/>
                    <a:pt x="5415" y="34796"/>
                    <a:pt x="6684" y="33550"/>
                  </a:cubicBezTo>
                  <a:lnTo>
                    <a:pt x="6706" y="33527"/>
                  </a:lnTo>
                  <a:cubicBezTo>
                    <a:pt x="6865" y="33369"/>
                    <a:pt x="7023" y="33210"/>
                    <a:pt x="7205" y="33029"/>
                  </a:cubicBezTo>
                  <a:lnTo>
                    <a:pt x="8473" y="31692"/>
                  </a:lnTo>
                  <a:lnTo>
                    <a:pt x="8496" y="31670"/>
                  </a:lnTo>
                  <a:lnTo>
                    <a:pt x="8518" y="31647"/>
                  </a:lnTo>
                  <a:cubicBezTo>
                    <a:pt x="8768" y="31375"/>
                    <a:pt x="9017" y="31103"/>
                    <a:pt x="9289" y="30786"/>
                  </a:cubicBezTo>
                  <a:lnTo>
                    <a:pt x="10489" y="29427"/>
                  </a:lnTo>
                  <a:lnTo>
                    <a:pt x="10648" y="29246"/>
                  </a:lnTo>
                  <a:lnTo>
                    <a:pt x="11395" y="28408"/>
                  </a:lnTo>
                  <a:lnTo>
                    <a:pt x="11667" y="28113"/>
                  </a:lnTo>
                  <a:lnTo>
                    <a:pt x="11713" y="28045"/>
                  </a:lnTo>
                  <a:lnTo>
                    <a:pt x="11781" y="27977"/>
                  </a:lnTo>
                  <a:cubicBezTo>
                    <a:pt x="11826" y="27932"/>
                    <a:pt x="16379" y="22722"/>
                    <a:pt x="17353" y="21249"/>
                  </a:cubicBezTo>
                  <a:cubicBezTo>
                    <a:pt x="19460" y="20592"/>
                    <a:pt x="21136" y="18961"/>
                    <a:pt x="21884" y="16877"/>
                  </a:cubicBezTo>
                  <a:cubicBezTo>
                    <a:pt x="21929" y="16741"/>
                    <a:pt x="21975" y="16628"/>
                    <a:pt x="21997" y="16469"/>
                  </a:cubicBezTo>
                  <a:lnTo>
                    <a:pt x="22043" y="16379"/>
                  </a:lnTo>
                  <a:lnTo>
                    <a:pt x="22043" y="16356"/>
                  </a:lnTo>
                  <a:cubicBezTo>
                    <a:pt x="22065" y="16265"/>
                    <a:pt x="22088" y="16152"/>
                    <a:pt x="22111" y="16084"/>
                  </a:cubicBezTo>
                  <a:cubicBezTo>
                    <a:pt x="22111" y="16039"/>
                    <a:pt x="22133" y="15994"/>
                    <a:pt x="22133" y="15948"/>
                  </a:cubicBezTo>
                  <a:cubicBezTo>
                    <a:pt x="22156" y="15858"/>
                    <a:pt x="22178" y="15744"/>
                    <a:pt x="22178" y="15631"/>
                  </a:cubicBezTo>
                  <a:cubicBezTo>
                    <a:pt x="22178" y="15609"/>
                    <a:pt x="22178" y="15586"/>
                    <a:pt x="22178" y="15563"/>
                  </a:cubicBezTo>
                  <a:cubicBezTo>
                    <a:pt x="22201" y="15405"/>
                    <a:pt x="22224" y="15269"/>
                    <a:pt x="22224" y="15133"/>
                  </a:cubicBezTo>
                  <a:lnTo>
                    <a:pt x="22224" y="15110"/>
                  </a:lnTo>
                  <a:cubicBezTo>
                    <a:pt x="22224" y="14997"/>
                    <a:pt x="22246" y="14861"/>
                    <a:pt x="22246" y="14725"/>
                  </a:cubicBezTo>
                  <a:lnTo>
                    <a:pt x="22246" y="14657"/>
                  </a:lnTo>
                  <a:lnTo>
                    <a:pt x="22246" y="14317"/>
                  </a:lnTo>
                  <a:lnTo>
                    <a:pt x="22246" y="14227"/>
                  </a:lnTo>
                  <a:cubicBezTo>
                    <a:pt x="22246" y="13955"/>
                    <a:pt x="22201" y="13683"/>
                    <a:pt x="22156" y="13411"/>
                  </a:cubicBezTo>
                  <a:lnTo>
                    <a:pt x="22156" y="13388"/>
                  </a:lnTo>
                  <a:cubicBezTo>
                    <a:pt x="22133" y="13253"/>
                    <a:pt x="22111" y="13139"/>
                    <a:pt x="22088" y="13003"/>
                  </a:cubicBezTo>
                  <a:lnTo>
                    <a:pt x="22088" y="12958"/>
                  </a:lnTo>
                  <a:cubicBezTo>
                    <a:pt x="22065" y="12845"/>
                    <a:pt x="22020" y="12709"/>
                    <a:pt x="21997" y="12596"/>
                  </a:cubicBezTo>
                  <a:lnTo>
                    <a:pt x="21997" y="12573"/>
                  </a:lnTo>
                  <a:cubicBezTo>
                    <a:pt x="21861" y="12165"/>
                    <a:pt x="21703" y="11757"/>
                    <a:pt x="21522" y="11395"/>
                  </a:cubicBezTo>
                  <a:lnTo>
                    <a:pt x="21522" y="11372"/>
                  </a:lnTo>
                  <a:cubicBezTo>
                    <a:pt x="21476" y="11282"/>
                    <a:pt x="21408" y="11168"/>
                    <a:pt x="21363" y="11101"/>
                  </a:cubicBezTo>
                  <a:lnTo>
                    <a:pt x="21544" y="10919"/>
                  </a:lnTo>
                  <a:lnTo>
                    <a:pt x="23243" y="9288"/>
                  </a:lnTo>
                  <a:lnTo>
                    <a:pt x="24942" y="7635"/>
                  </a:lnTo>
                  <a:lnTo>
                    <a:pt x="26641" y="6004"/>
                  </a:lnTo>
                  <a:cubicBezTo>
                    <a:pt x="26641" y="6004"/>
                    <a:pt x="27774" y="4984"/>
                    <a:pt x="28091" y="4599"/>
                  </a:cubicBezTo>
                  <a:cubicBezTo>
                    <a:pt x="28499" y="4169"/>
                    <a:pt x="28657" y="3557"/>
                    <a:pt x="28521" y="2991"/>
                  </a:cubicBezTo>
                  <a:cubicBezTo>
                    <a:pt x="28386" y="2402"/>
                    <a:pt x="28091" y="1835"/>
                    <a:pt x="27661" y="1405"/>
                  </a:cubicBezTo>
                  <a:cubicBezTo>
                    <a:pt x="27230" y="974"/>
                    <a:pt x="26687" y="657"/>
                    <a:pt x="26098" y="476"/>
                  </a:cubicBezTo>
                  <a:cubicBezTo>
                    <a:pt x="25942" y="432"/>
                    <a:pt x="25784" y="411"/>
                    <a:pt x="25628" y="411"/>
                  </a:cubicBezTo>
                  <a:cubicBezTo>
                    <a:pt x="25217" y="411"/>
                    <a:pt x="24818" y="559"/>
                    <a:pt x="24489" y="839"/>
                  </a:cubicBezTo>
                  <a:cubicBezTo>
                    <a:pt x="24104" y="1178"/>
                    <a:pt x="23017" y="2266"/>
                    <a:pt x="23017" y="2266"/>
                  </a:cubicBezTo>
                  <a:lnTo>
                    <a:pt x="21318" y="3897"/>
                  </a:lnTo>
                  <a:lnTo>
                    <a:pt x="19777" y="5392"/>
                  </a:lnTo>
                  <a:lnTo>
                    <a:pt x="19777" y="5324"/>
                  </a:lnTo>
                  <a:lnTo>
                    <a:pt x="19755" y="5279"/>
                  </a:lnTo>
                  <a:cubicBezTo>
                    <a:pt x="19664" y="4871"/>
                    <a:pt x="19528" y="4463"/>
                    <a:pt x="19369" y="4101"/>
                  </a:cubicBezTo>
                  <a:cubicBezTo>
                    <a:pt x="18259" y="1609"/>
                    <a:pt x="15790" y="0"/>
                    <a:pt x="13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94;p39">
              <a:extLst>
                <a:ext uri="{FF2B5EF4-FFF2-40B4-BE49-F238E27FC236}">
                  <a16:creationId xmlns:a16="http://schemas.microsoft.com/office/drawing/2014/main" id="{C26A24D3-930E-D29B-9898-149FCF12CF76}"/>
                </a:ext>
              </a:extLst>
            </p:cNvPr>
            <p:cNvSpPr/>
            <p:nvPr/>
          </p:nvSpPr>
          <p:spPr>
            <a:xfrm>
              <a:off x="8320283" y="1455240"/>
              <a:ext cx="514941" cy="437070"/>
            </a:xfrm>
            <a:custGeom>
              <a:avLst/>
              <a:gdLst/>
              <a:ahLst/>
              <a:cxnLst/>
              <a:rect l="l" t="t" r="r" b="b"/>
              <a:pathLst>
                <a:path w="12961" h="11001" extrusionOk="0">
                  <a:moveTo>
                    <a:pt x="6730" y="1"/>
                  </a:moveTo>
                  <a:cubicBezTo>
                    <a:pt x="2936" y="1"/>
                    <a:pt x="0" y="4082"/>
                    <a:pt x="1838" y="7894"/>
                  </a:cubicBezTo>
                  <a:cubicBezTo>
                    <a:pt x="2838" y="9981"/>
                    <a:pt x="4804" y="11000"/>
                    <a:pt x="6768" y="11000"/>
                  </a:cubicBezTo>
                  <a:cubicBezTo>
                    <a:pt x="8939" y="11000"/>
                    <a:pt x="11107" y="9754"/>
                    <a:pt x="11964" y="7327"/>
                  </a:cubicBezTo>
                  <a:cubicBezTo>
                    <a:pt x="12961" y="4473"/>
                    <a:pt x="11465" y="1324"/>
                    <a:pt x="8588" y="328"/>
                  </a:cubicBezTo>
                  <a:cubicBezTo>
                    <a:pt x="7958" y="104"/>
                    <a:pt x="7333" y="1"/>
                    <a:pt x="6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95;p39">
              <a:extLst>
                <a:ext uri="{FF2B5EF4-FFF2-40B4-BE49-F238E27FC236}">
                  <a16:creationId xmlns:a16="http://schemas.microsoft.com/office/drawing/2014/main" id="{FE9F70B4-C891-BA75-14F9-68ABBF78EC32}"/>
                </a:ext>
              </a:extLst>
            </p:cNvPr>
            <p:cNvSpPr/>
            <p:nvPr/>
          </p:nvSpPr>
          <p:spPr>
            <a:xfrm>
              <a:off x="8484249" y="1490242"/>
              <a:ext cx="169051" cy="65237"/>
            </a:xfrm>
            <a:custGeom>
              <a:avLst/>
              <a:gdLst/>
              <a:ahLst/>
              <a:cxnLst/>
              <a:rect l="l" t="t" r="r" b="b"/>
              <a:pathLst>
                <a:path w="4255" h="1642" extrusionOk="0">
                  <a:moveTo>
                    <a:pt x="3589" y="0"/>
                  </a:moveTo>
                  <a:cubicBezTo>
                    <a:pt x="3544" y="0"/>
                    <a:pt x="3495" y="4"/>
                    <a:pt x="3442" y="13"/>
                  </a:cubicBezTo>
                  <a:cubicBezTo>
                    <a:pt x="3442" y="13"/>
                    <a:pt x="474" y="171"/>
                    <a:pt x="89" y="1304"/>
                  </a:cubicBezTo>
                  <a:cubicBezTo>
                    <a:pt x="0" y="1554"/>
                    <a:pt x="220" y="1642"/>
                    <a:pt x="577" y="1642"/>
                  </a:cubicBezTo>
                  <a:cubicBezTo>
                    <a:pt x="1127" y="1642"/>
                    <a:pt x="2004" y="1433"/>
                    <a:pt x="2581" y="1281"/>
                  </a:cubicBezTo>
                  <a:cubicBezTo>
                    <a:pt x="4025" y="899"/>
                    <a:pt x="4255" y="0"/>
                    <a:pt x="3589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96;p39">
              <a:extLst>
                <a:ext uri="{FF2B5EF4-FFF2-40B4-BE49-F238E27FC236}">
                  <a16:creationId xmlns:a16="http://schemas.microsoft.com/office/drawing/2014/main" id="{D09F4333-5F0F-5715-6EBD-CBF4A35E3921}"/>
                </a:ext>
              </a:extLst>
            </p:cNvPr>
            <p:cNvSpPr/>
            <p:nvPr/>
          </p:nvSpPr>
          <p:spPr>
            <a:xfrm>
              <a:off x="8428706" y="1551585"/>
              <a:ext cx="51927" cy="43187"/>
            </a:xfrm>
            <a:custGeom>
              <a:avLst/>
              <a:gdLst/>
              <a:ahLst/>
              <a:cxnLst/>
              <a:rect l="l" t="t" r="r" b="b"/>
              <a:pathLst>
                <a:path w="1307" h="1087" extrusionOk="0">
                  <a:moveTo>
                    <a:pt x="673" y="1"/>
                  </a:moveTo>
                  <a:cubicBezTo>
                    <a:pt x="296" y="1"/>
                    <a:pt x="0" y="407"/>
                    <a:pt x="196" y="780"/>
                  </a:cubicBezTo>
                  <a:cubicBezTo>
                    <a:pt x="293" y="984"/>
                    <a:pt x="487" y="1086"/>
                    <a:pt x="681" y="1086"/>
                  </a:cubicBezTo>
                  <a:cubicBezTo>
                    <a:pt x="895" y="1086"/>
                    <a:pt x="1110" y="961"/>
                    <a:pt x="1193" y="712"/>
                  </a:cubicBezTo>
                  <a:cubicBezTo>
                    <a:pt x="1306" y="440"/>
                    <a:pt x="1148" y="123"/>
                    <a:pt x="853" y="32"/>
                  </a:cubicBezTo>
                  <a:cubicBezTo>
                    <a:pt x="792" y="11"/>
                    <a:pt x="731" y="1"/>
                    <a:pt x="673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97;p39">
              <a:extLst>
                <a:ext uri="{FF2B5EF4-FFF2-40B4-BE49-F238E27FC236}">
                  <a16:creationId xmlns:a16="http://schemas.microsoft.com/office/drawing/2014/main" id="{D05F6B33-7924-D3D1-60E4-A41693834789}"/>
                </a:ext>
              </a:extLst>
            </p:cNvPr>
            <p:cNvSpPr/>
            <p:nvPr/>
          </p:nvSpPr>
          <p:spPr>
            <a:xfrm>
              <a:off x="8740666" y="1519523"/>
              <a:ext cx="408663" cy="395155"/>
            </a:xfrm>
            <a:custGeom>
              <a:avLst/>
              <a:gdLst/>
              <a:ahLst/>
              <a:cxnLst/>
              <a:rect l="l" t="t" r="r" b="b"/>
              <a:pathLst>
                <a:path w="10286" h="9946" extrusionOk="0">
                  <a:moveTo>
                    <a:pt x="9719" y="1"/>
                  </a:moveTo>
                  <a:lnTo>
                    <a:pt x="8247" y="1405"/>
                  </a:lnTo>
                  <a:lnTo>
                    <a:pt x="6548" y="3036"/>
                  </a:lnTo>
                  <a:lnTo>
                    <a:pt x="4849" y="4690"/>
                  </a:lnTo>
                  <a:lnTo>
                    <a:pt x="3150" y="6321"/>
                  </a:lnTo>
                  <a:lnTo>
                    <a:pt x="1451" y="7952"/>
                  </a:lnTo>
                  <a:lnTo>
                    <a:pt x="1" y="9357"/>
                  </a:lnTo>
                  <a:lnTo>
                    <a:pt x="545" y="9946"/>
                  </a:lnTo>
                  <a:lnTo>
                    <a:pt x="2017" y="8541"/>
                  </a:lnTo>
                  <a:lnTo>
                    <a:pt x="3716" y="6910"/>
                  </a:lnTo>
                  <a:lnTo>
                    <a:pt x="5415" y="5256"/>
                  </a:lnTo>
                  <a:lnTo>
                    <a:pt x="7114" y="3625"/>
                  </a:lnTo>
                  <a:lnTo>
                    <a:pt x="8813" y="1994"/>
                  </a:lnTo>
                  <a:lnTo>
                    <a:pt x="10286" y="567"/>
                  </a:lnTo>
                  <a:lnTo>
                    <a:pt x="9719" y="1"/>
                  </a:ln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98;p39">
              <a:extLst>
                <a:ext uri="{FF2B5EF4-FFF2-40B4-BE49-F238E27FC236}">
                  <a16:creationId xmlns:a16="http://schemas.microsoft.com/office/drawing/2014/main" id="{5C88C021-0214-A31D-F808-2AE592CEB9D1}"/>
                </a:ext>
              </a:extLst>
            </p:cNvPr>
            <p:cNvSpPr/>
            <p:nvPr/>
          </p:nvSpPr>
          <p:spPr>
            <a:xfrm>
              <a:off x="8368674" y="1540222"/>
              <a:ext cx="486335" cy="352485"/>
            </a:xfrm>
            <a:custGeom>
              <a:avLst/>
              <a:gdLst/>
              <a:ahLst/>
              <a:cxnLst/>
              <a:rect l="l" t="t" r="r" b="b"/>
              <a:pathLst>
                <a:path w="12241" h="8872" extrusionOk="0">
                  <a:moveTo>
                    <a:pt x="9885" y="1"/>
                  </a:moveTo>
                  <a:cubicBezTo>
                    <a:pt x="9885" y="567"/>
                    <a:pt x="9772" y="1133"/>
                    <a:pt x="9591" y="1700"/>
                  </a:cubicBezTo>
                  <a:cubicBezTo>
                    <a:pt x="8785" y="3955"/>
                    <a:pt x="6665" y="5361"/>
                    <a:pt x="4392" y="5361"/>
                  </a:cubicBezTo>
                  <a:cubicBezTo>
                    <a:pt x="3787" y="5361"/>
                    <a:pt x="3172" y="5262"/>
                    <a:pt x="2568" y="5052"/>
                  </a:cubicBezTo>
                  <a:cubicBezTo>
                    <a:pt x="1571" y="4713"/>
                    <a:pt x="710" y="4078"/>
                    <a:pt x="76" y="3240"/>
                  </a:cubicBezTo>
                  <a:lnTo>
                    <a:pt x="76" y="3240"/>
                  </a:lnTo>
                  <a:cubicBezTo>
                    <a:pt x="0" y="6430"/>
                    <a:pt x="2582" y="8872"/>
                    <a:pt x="5540" y="8872"/>
                  </a:cubicBezTo>
                  <a:cubicBezTo>
                    <a:pt x="6112" y="8872"/>
                    <a:pt x="6697" y="8781"/>
                    <a:pt x="7280" y="8586"/>
                  </a:cubicBezTo>
                  <a:cubicBezTo>
                    <a:pt x="10904" y="7408"/>
                    <a:pt x="12241" y="2991"/>
                    <a:pt x="9885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99;p39">
              <a:extLst>
                <a:ext uri="{FF2B5EF4-FFF2-40B4-BE49-F238E27FC236}">
                  <a16:creationId xmlns:a16="http://schemas.microsoft.com/office/drawing/2014/main" id="{731D6B55-7FAC-35DB-B867-4EF2B47BC3DE}"/>
                </a:ext>
              </a:extLst>
            </p:cNvPr>
            <p:cNvSpPr/>
            <p:nvPr/>
          </p:nvSpPr>
          <p:spPr>
            <a:xfrm>
              <a:off x="8079837" y="1646063"/>
              <a:ext cx="515099" cy="437388"/>
            </a:xfrm>
            <a:custGeom>
              <a:avLst/>
              <a:gdLst/>
              <a:ahLst/>
              <a:cxnLst/>
              <a:rect l="l" t="t" r="r" b="b"/>
              <a:pathLst>
                <a:path w="12965" h="11009" extrusionOk="0">
                  <a:moveTo>
                    <a:pt x="6727" y="0"/>
                  </a:moveTo>
                  <a:cubicBezTo>
                    <a:pt x="2922" y="0"/>
                    <a:pt x="1" y="4082"/>
                    <a:pt x="1819" y="7893"/>
                  </a:cubicBezTo>
                  <a:cubicBezTo>
                    <a:pt x="2829" y="9989"/>
                    <a:pt x="4797" y="11009"/>
                    <a:pt x="6761" y="11009"/>
                  </a:cubicBezTo>
                  <a:cubicBezTo>
                    <a:pt x="8938" y="11009"/>
                    <a:pt x="11110" y="9756"/>
                    <a:pt x="11967" y="7327"/>
                  </a:cubicBezTo>
                  <a:cubicBezTo>
                    <a:pt x="12964" y="4473"/>
                    <a:pt x="11469" y="1324"/>
                    <a:pt x="8592" y="327"/>
                  </a:cubicBezTo>
                  <a:cubicBezTo>
                    <a:pt x="7958" y="103"/>
                    <a:pt x="7331" y="0"/>
                    <a:pt x="6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00;p39">
              <a:extLst>
                <a:ext uri="{FF2B5EF4-FFF2-40B4-BE49-F238E27FC236}">
                  <a16:creationId xmlns:a16="http://schemas.microsoft.com/office/drawing/2014/main" id="{C3D5FB0C-5B03-0458-4424-663A89298ADE}"/>
                </a:ext>
              </a:extLst>
            </p:cNvPr>
            <p:cNvSpPr/>
            <p:nvPr/>
          </p:nvSpPr>
          <p:spPr>
            <a:xfrm>
              <a:off x="8246981" y="1686588"/>
              <a:ext cx="169806" cy="65634"/>
            </a:xfrm>
            <a:custGeom>
              <a:avLst/>
              <a:gdLst/>
              <a:ahLst/>
              <a:cxnLst/>
              <a:rect l="l" t="t" r="r" b="b"/>
              <a:pathLst>
                <a:path w="4274" h="1652" extrusionOk="0">
                  <a:moveTo>
                    <a:pt x="3584" y="0"/>
                  </a:moveTo>
                  <a:cubicBezTo>
                    <a:pt x="3544" y="0"/>
                    <a:pt x="3502" y="3"/>
                    <a:pt x="3456" y="9"/>
                  </a:cubicBezTo>
                  <a:cubicBezTo>
                    <a:pt x="3456" y="9"/>
                    <a:pt x="489" y="191"/>
                    <a:pt x="81" y="1323"/>
                  </a:cubicBezTo>
                  <a:cubicBezTo>
                    <a:pt x="0" y="1565"/>
                    <a:pt x="228" y="1651"/>
                    <a:pt x="591" y="1651"/>
                  </a:cubicBezTo>
                  <a:cubicBezTo>
                    <a:pt x="1145" y="1651"/>
                    <a:pt x="2012" y="1451"/>
                    <a:pt x="2573" y="1301"/>
                  </a:cubicBezTo>
                  <a:cubicBezTo>
                    <a:pt x="4051" y="893"/>
                    <a:pt x="4273" y="0"/>
                    <a:pt x="3584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01;p39">
              <a:extLst>
                <a:ext uri="{FF2B5EF4-FFF2-40B4-BE49-F238E27FC236}">
                  <a16:creationId xmlns:a16="http://schemas.microsoft.com/office/drawing/2014/main" id="{1C449829-A839-AADF-4276-CDB6FDDBD89D}"/>
                </a:ext>
              </a:extLst>
            </p:cNvPr>
            <p:cNvSpPr/>
            <p:nvPr/>
          </p:nvSpPr>
          <p:spPr>
            <a:xfrm>
              <a:off x="8191995" y="1747812"/>
              <a:ext cx="51013" cy="43584"/>
            </a:xfrm>
            <a:custGeom>
              <a:avLst/>
              <a:gdLst/>
              <a:ahLst/>
              <a:cxnLst/>
              <a:rect l="l" t="t" r="r" b="b"/>
              <a:pathLst>
                <a:path w="1284" h="1097" extrusionOk="0">
                  <a:moveTo>
                    <a:pt x="673" y="0"/>
                  </a:moveTo>
                  <a:cubicBezTo>
                    <a:pt x="296" y="0"/>
                    <a:pt x="0" y="407"/>
                    <a:pt x="196" y="779"/>
                  </a:cubicBezTo>
                  <a:cubicBezTo>
                    <a:pt x="293" y="994"/>
                    <a:pt x="487" y="1097"/>
                    <a:pt x="681" y="1097"/>
                  </a:cubicBezTo>
                  <a:cubicBezTo>
                    <a:pt x="895" y="1097"/>
                    <a:pt x="1110" y="971"/>
                    <a:pt x="1193" y="734"/>
                  </a:cubicBezTo>
                  <a:cubicBezTo>
                    <a:pt x="1284" y="439"/>
                    <a:pt x="1148" y="122"/>
                    <a:pt x="853" y="31"/>
                  </a:cubicBezTo>
                  <a:cubicBezTo>
                    <a:pt x="792" y="10"/>
                    <a:pt x="732" y="0"/>
                    <a:pt x="67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02;p39">
              <a:extLst>
                <a:ext uri="{FF2B5EF4-FFF2-40B4-BE49-F238E27FC236}">
                  <a16:creationId xmlns:a16="http://schemas.microsoft.com/office/drawing/2014/main" id="{E49ADD30-D2E9-01DE-F7EA-E580D76629A7}"/>
                </a:ext>
              </a:extLst>
            </p:cNvPr>
            <p:cNvSpPr/>
            <p:nvPr/>
          </p:nvSpPr>
          <p:spPr>
            <a:xfrm>
              <a:off x="8128228" y="1730132"/>
              <a:ext cx="485580" cy="353398"/>
            </a:xfrm>
            <a:custGeom>
              <a:avLst/>
              <a:gdLst/>
              <a:ahLst/>
              <a:cxnLst/>
              <a:rect l="l" t="t" r="r" b="b"/>
              <a:pathLst>
                <a:path w="12222" h="8895" extrusionOk="0">
                  <a:moveTo>
                    <a:pt x="9889" y="1"/>
                  </a:moveTo>
                  <a:cubicBezTo>
                    <a:pt x="9889" y="590"/>
                    <a:pt x="9775" y="1156"/>
                    <a:pt x="9571" y="1722"/>
                  </a:cubicBezTo>
                  <a:cubicBezTo>
                    <a:pt x="8743" y="4102"/>
                    <a:pt x="6572" y="5398"/>
                    <a:pt x="4373" y="5398"/>
                  </a:cubicBezTo>
                  <a:cubicBezTo>
                    <a:pt x="2783" y="5398"/>
                    <a:pt x="1179" y="4721"/>
                    <a:pt x="57" y="3285"/>
                  </a:cubicBezTo>
                  <a:lnTo>
                    <a:pt x="57" y="3285"/>
                  </a:lnTo>
                  <a:cubicBezTo>
                    <a:pt x="0" y="6456"/>
                    <a:pt x="2584" y="8894"/>
                    <a:pt x="5543" y="8894"/>
                  </a:cubicBezTo>
                  <a:cubicBezTo>
                    <a:pt x="6114" y="8894"/>
                    <a:pt x="6700" y="8803"/>
                    <a:pt x="7283" y="8609"/>
                  </a:cubicBezTo>
                  <a:cubicBezTo>
                    <a:pt x="10885" y="7408"/>
                    <a:pt x="12222" y="3014"/>
                    <a:pt x="9889" y="23"/>
                  </a:cubicBezTo>
                  <a:lnTo>
                    <a:pt x="9889" y="1"/>
                  </a:ln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03;p39">
              <a:extLst>
                <a:ext uri="{FF2B5EF4-FFF2-40B4-BE49-F238E27FC236}">
                  <a16:creationId xmlns:a16="http://schemas.microsoft.com/office/drawing/2014/main" id="{8AEB2EF3-AE4F-4938-19DE-B8B7B2EACB20}"/>
                </a:ext>
              </a:extLst>
            </p:cNvPr>
            <p:cNvSpPr/>
            <p:nvPr/>
          </p:nvSpPr>
          <p:spPr>
            <a:xfrm>
              <a:off x="9025093" y="1473635"/>
              <a:ext cx="123322" cy="124236"/>
            </a:xfrm>
            <a:custGeom>
              <a:avLst/>
              <a:gdLst/>
              <a:ahLst/>
              <a:cxnLst/>
              <a:rect l="l" t="t" r="r" b="b"/>
              <a:pathLst>
                <a:path w="3104" h="3127" extrusionOk="0">
                  <a:moveTo>
                    <a:pt x="1473" y="0"/>
                  </a:moveTo>
                  <a:lnTo>
                    <a:pt x="0" y="1428"/>
                  </a:lnTo>
                  <a:lnTo>
                    <a:pt x="1632" y="3127"/>
                  </a:lnTo>
                  <a:lnTo>
                    <a:pt x="3104" y="1722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04;p39">
              <a:extLst>
                <a:ext uri="{FF2B5EF4-FFF2-40B4-BE49-F238E27FC236}">
                  <a16:creationId xmlns:a16="http://schemas.microsoft.com/office/drawing/2014/main" id="{60FA4A71-C076-A7FD-1500-C3062FFAAA9E}"/>
                </a:ext>
              </a:extLst>
            </p:cNvPr>
            <p:cNvSpPr/>
            <p:nvPr/>
          </p:nvSpPr>
          <p:spPr>
            <a:xfrm>
              <a:off x="8957592" y="1530330"/>
              <a:ext cx="132341" cy="132341"/>
            </a:xfrm>
            <a:custGeom>
              <a:avLst/>
              <a:gdLst/>
              <a:ahLst/>
              <a:cxnLst/>
              <a:rect l="l" t="t" r="r" b="b"/>
              <a:pathLst>
                <a:path w="3331" h="3331" extrusionOk="0">
                  <a:moveTo>
                    <a:pt x="1699" y="1"/>
                  </a:moveTo>
                  <a:lnTo>
                    <a:pt x="0" y="1632"/>
                  </a:lnTo>
                  <a:lnTo>
                    <a:pt x="1632" y="3331"/>
                  </a:lnTo>
                  <a:lnTo>
                    <a:pt x="3331" y="1700"/>
                  </a:lnTo>
                  <a:lnTo>
                    <a:pt x="16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05;p39">
              <a:extLst>
                <a:ext uri="{FF2B5EF4-FFF2-40B4-BE49-F238E27FC236}">
                  <a16:creationId xmlns:a16="http://schemas.microsoft.com/office/drawing/2014/main" id="{8066008D-4F1D-9052-91AB-9D539D3A436A}"/>
                </a:ext>
              </a:extLst>
            </p:cNvPr>
            <p:cNvSpPr/>
            <p:nvPr/>
          </p:nvSpPr>
          <p:spPr>
            <a:xfrm>
              <a:off x="8890091" y="1595129"/>
              <a:ext cx="133254" cy="133254"/>
            </a:xfrm>
            <a:custGeom>
              <a:avLst/>
              <a:gdLst/>
              <a:ahLst/>
              <a:cxnLst/>
              <a:rect l="l" t="t" r="r" b="b"/>
              <a:pathLst>
                <a:path w="3354" h="3354" extrusionOk="0">
                  <a:moveTo>
                    <a:pt x="1699" y="1"/>
                  </a:moveTo>
                  <a:lnTo>
                    <a:pt x="0" y="1654"/>
                  </a:lnTo>
                  <a:lnTo>
                    <a:pt x="1632" y="3353"/>
                  </a:lnTo>
                  <a:lnTo>
                    <a:pt x="3353" y="1722"/>
                  </a:lnTo>
                  <a:lnTo>
                    <a:pt x="16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06;p39">
              <a:extLst>
                <a:ext uri="{FF2B5EF4-FFF2-40B4-BE49-F238E27FC236}">
                  <a16:creationId xmlns:a16="http://schemas.microsoft.com/office/drawing/2014/main" id="{7BFE5081-3B43-2445-8295-316DB106FD83}"/>
                </a:ext>
              </a:extLst>
            </p:cNvPr>
            <p:cNvSpPr/>
            <p:nvPr/>
          </p:nvSpPr>
          <p:spPr>
            <a:xfrm>
              <a:off x="8822589" y="1660843"/>
              <a:ext cx="132341" cy="132341"/>
            </a:xfrm>
            <a:custGeom>
              <a:avLst/>
              <a:gdLst/>
              <a:ahLst/>
              <a:cxnLst/>
              <a:rect l="l" t="t" r="r" b="b"/>
              <a:pathLst>
                <a:path w="3331" h="3331" extrusionOk="0">
                  <a:moveTo>
                    <a:pt x="1699" y="0"/>
                  </a:moveTo>
                  <a:lnTo>
                    <a:pt x="0" y="1631"/>
                  </a:lnTo>
                  <a:lnTo>
                    <a:pt x="1632" y="3330"/>
                  </a:lnTo>
                  <a:lnTo>
                    <a:pt x="3331" y="1699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07;p39">
              <a:extLst>
                <a:ext uri="{FF2B5EF4-FFF2-40B4-BE49-F238E27FC236}">
                  <a16:creationId xmlns:a16="http://schemas.microsoft.com/office/drawing/2014/main" id="{DAECD61E-BFB4-4363-FD0E-86EF8CE07C3C}"/>
                </a:ext>
              </a:extLst>
            </p:cNvPr>
            <p:cNvSpPr/>
            <p:nvPr/>
          </p:nvSpPr>
          <p:spPr>
            <a:xfrm>
              <a:off x="8755088" y="1726556"/>
              <a:ext cx="133254" cy="132341"/>
            </a:xfrm>
            <a:custGeom>
              <a:avLst/>
              <a:gdLst/>
              <a:ahLst/>
              <a:cxnLst/>
              <a:rect l="l" t="t" r="r" b="b"/>
              <a:pathLst>
                <a:path w="3354" h="3331" extrusionOk="0">
                  <a:moveTo>
                    <a:pt x="1722" y="0"/>
                  </a:moveTo>
                  <a:lnTo>
                    <a:pt x="0" y="1631"/>
                  </a:lnTo>
                  <a:lnTo>
                    <a:pt x="1654" y="3330"/>
                  </a:lnTo>
                  <a:lnTo>
                    <a:pt x="3353" y="1699"/>
                  </a:lnTo>
                  <a:lnTo>
                    <a:pt x="17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08;p39">
              <a:extLst>
                <a:ext uri="{FF2B5EF4-FFF2-40B4-BE49-F238E27FC236}">
                  <a16:creationId xmlns:a16="http://schemas.microsoft.com/office/drawing/2014/main" id="{C2493208-A2F5-6E2F-EFFF-29A4EC577A6A}"/>
                </a:ext>
              </a:extLst>
            </p:cNvPr>
            <p:cNvSpPr/>
            <p:nvPr/>
          </p:nvSpPr>
          <p:spPr>
            <a:xfrm>
              <a:off x="8697480" y="1790442"/>
              <a:ext cx="122448" cy="123322"/>
            </a:xfrm>
            <a:custGeom>
              <a:avLst/>
              <a:gdLst/>
              <a:ahLst/>
              <a:cxnLst/>
              <a:rect l="l" t="t" r="r" b="b"/>
              <a:pathLst>
                <a:path w="3082" h="3104" extrusionOk="0">
                  <a:moveTo>
                    <a:pt x="1450" y="0"/>
                  </a:moveTo>
                  <a:lnTo>
                    <a:pt x="1" y="1405"/>
                  </a:lnTo>
                  <a:lnTo>
                    <a:pt x="1632" y="3104"/>
                  </a:lnTo>
                  <a:lnTo>
                    <a:pt x="3081" y="1699"/>
                  </a:lnTo>
                  <a:lnTo>
                    <a:pt x="1450" y="0"/>
                  </a:lnTo>
                  <a:close/>
                </a:path>
              </a:pathLst>
            </a:custGeom>
            <a:solidFill>
              <a:srgbClr val="A674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209;p39">
              <a:extLst>
                <a:ext uri="{FF2B5EF4-FFF2-40B4-BE49-F238E27FC236}">
                  <a16:creationId xmlns:a16="http://schemas.microsoft.com/office/drawing/2014/main" id="{039AB35C-1817-793E-3921-340CB884C85B}"/>
                </a:ext>
              </a:extLst>
            </p:cNvPr>
            <p:cNvSpPr/>
            <p:nvPr/>
          </p:nvSpPr>
          <p:spPr>
            <a:xfrm>
              <a:off x="9072809" y="1473714"/>
              <a:ext cx="82837" cy="74176"/>
            </a:xfrm>
            <a:custGeom>
              <a:avLst/>
              <a:gdLst/>
              <a:ahLst/>
              <a:cxnLst/>
              <a:rect l="l" t="t" r="r" b="b"/>
              <a:pathLst>
                <a:path w="2085" h="1867" extrusionOk="0">
                  <a:moveTo>
                    <a:pt x="453" y="1"/>
                  </a:moveTo>
                  <a:cubicBezTo>
                    <a:pt x="359" y="1"/>
                    <a:pt x="281" y="29"/>
                    <a:pt x="227" y="89"/>
                  </a:cubicBezTo>
                  <a:cubicBezTo>
                    <a:pt x="0" y="293"/>
                    <a:pt x="204" y="837"/>
                    <a:pt x="657" y="1312"/>
                  </a:cubicBezTo>
                  <a:cubicBezTo>
                    <a:pt x="992" y="1664"/>
                    <a:pt x="1376" y="1867"/>
                    <a:pt x="1636" y="1867"/>
                  </a:cubicBezTo>
                  <a:cubicBezTo>
                    <a:pt x="1728" y="1867"/>
                    <a:pt x="1804" y="1841"/>
                    <a:pt x="1858" y="1788"/>
                  </a:cubicBezTo>
                  <a:cubicBezTo>
                    <a:pt x="2084" y="1584"/>
                    <a:pt x="1880" y="1041"/>
                    <a:pt x="1427" y="565"/>
                  </a:cubicBezTo>
                  <a:cubicBezTo>
                    <a:pt x="1095" y="216"/>
                    <a:pt x="713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210;p39">
              <a:extLst>
                <a:ext uri="{FF2B5EF4-FFF2-40B4-BE49-F238E27FC236}">
                  <a16:creationId xmlns:a16="http://schemas.microsoft.com/office/drawing/2014/main" id="{60DF080D-056A-1DB1-43F7-B6ADE15FCF8A}"/>
                </a:ext>
              </a:extLst>
            </p:cNvPr>
            <p:cNvSpPr/>
            <p:nvPr/>
          </p:nvSpPr>
          <p:spPr>
            <a:xfrm>
              <a:off x="8401571" y="1756354"/>
              <a:ext cx="528171" cy="447479"/>
            </a:xfrm>
            <a:custGeom>
              <a:avLst/>
              <a:gdLst/>
              <a:ahLst/>
              <a:cxnLst/>
              <a:rect l="l" t="t" r="r" b="b"/>
              <a:pathLst>
                <a:path w="13294" h="11263" extrusionOk="0">
                  <a:moveTo>
                    <a:pt x="6890" y="0"/>
                  </a:moveTo>
                  <a:cubicBezTo>
                    <a:pt x="2994" y="0"/>
                    <a:pt x="0" y="4175"/>
                    <a:pt x="1876" y="8062"/>
                  </a:cubicBezTo>
                  <a:cubicBezTo>
                    <a:pt x="2909" y="10214"/>
                    <a:pt x="4928" y="11262"/>
                    <a:pt x="6941" y="11262"/>
                  </a:cubicBezTo>
                  <a:cubicBezTo>
                    <a:pt x="9166" y="11262"/>
                    <a:pt x="11383" y="9982"/>
                    <a:pt x="12251" y="7496"/>
                  </a:cubicBezTo>
                  <a:cubicBezTo>
                    <a:pt x="13293" y="4574"/>
                    <a:pt x="11730" y="1357"/>
                    <a:pt x="8808" y="337"/>
                  </a:cubicBezTo>
                  <a:cubicBezTo>
                    <a:pt x="8156" y="107"/>
                    <a:pt x="7512" y="0"/>
                    <a:pt x="6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211;p39">
              <a:extLst>
                <a:ext uri="{FF2B5EF4-FFF2-40B4-BE49-F238E27FC236}">
                  <a16:creationId xmlns:a16="http://schemas.microsoft.com/office/drawing/2014/main" id="{66026E9A-4F47-C38E-A904-C51BCA32E401}"/>
                </a:ext>
              </a:extLst>
            </p:cNvPr>
            <p:cNvSpPr/>
            <p:nvPr/>
          </p:nvSpPr>
          <p:spPr>
            <a:xfrm>
              <a:off x="8567880" y="1793541"/>
              <a:ext cx="169131" cy="65515"/>
            </a:xfrm>
            <a:custGeom>
              <a:avLst/>
              <a:gdLst/>
              <a:ahLst/>
              <a:cxnLst/>
              <a:rect l="l" t="t" r="r" b="b"/>
              <a:pathLst>
                <a:path w="4257" h="1649" extrusionOk="0">
                  <a:moveTo>
                    <a:pt x="3590" y="0"/>
                  </a:moveTo>
                  <a:cubicBezTo>
                    <a:pt x="3546" y="0"/>
                    <a:pt x="3497" y="4"/>
                    <a:pt x="3444" y="13"/>
                  </a:cubicBezTo>
                  <a:cubicBezTo>
                    <a:pt x="3444" y="13"/>
                    <a:pt x="476" y="194"/>
                    <a:pt x="91" y="1304"/>
                  </a:cubicBezTo>
                  <a:cubicBezTo>
                    <a:pt x="1" y="1558"/>
                    <a:pt x="229" y="1649"/>
                    <a:pt x="596" y="1649"/>
                  </a:cubicBezTo>
                  <a:cubicBezTo>
                    <a:pt x="1148" y="1649"/>
                    <a:pt x="2012" y="1445"/>
                    <a:pt x="2583" y="1282"/>
                  </a:cubicBezTo>
                  <a:cubicBezTo>
                    <a:pt x="4026" y="900"/>
                    <a:pt x="4257" y="0"/>
                    <a:pt x="3590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212;p39">
              <a:extLst>
                <a:ext uri="{FF2B5EF4-FFF2-40B4-BE49-F238E27FC236}">
                  <a16:creationId xmlns:a16="http://schemas.microsoft.com/office/drawing/2014/main" id="{6FC2CA70-3186-BA11-C926-CCFEAA9C155A}"/>
                </a:ext>
              </a:extLst>
            </p:cNvPr>
            <p:cNvSpPr/>
            <p:nvPr/>
          </p:nvSpPr>
          <p:spPr>
            <a:xfrm>
              <a:off x="8513093" y="1855202"/>
              <a:ext cx="52920" cy="43306"/>
            </a:xfrm>
            <a:custGeom>
              <a:avLst/>
              <a:gdLst/>
              <a:ahLst/>
              <a:cxnLst/>
              <a:rect l="l" t="t" r="r" b="b"/>
              <a:pathLst>
                <a:path w="1332" h="1090" extrusionOk="0">
                  <a:moveTo>
                    <a:pt x="644" y="1"/>
                  </a:moveTo>
                  <a:cubicBezTo>
                    <a:pt x="441" y="1"/>
                    <a:pt x="241" y="109"/>
                    <a:pt x="156" y="364"/>
                  </a:cubicBezTo>
                  <a:cubicBezTo>
                    <a:pt x="1" y="789"/>
                    <a:pt x="349" y="1090"/>
                    <a:pt x="688" y="1090"/>
                  </a:cubicBezTo>
                  <a:cubicBezTo>
                    <a:pt x="891" y="1090"/>
                    <a:pt x="1091" y="981"/>
                    <a:pt x="1176" y="726"/>
                  </a:cubicBezTo>
                  <a:cubicBezTo>
                    <a:pt x="1331" y="302"/>
                    <a:pt x="983" y="1"/>
                    <a:pt x="64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213;p39">
              <a:extLst>
                <a:ext uri="{FF2B5EF4-FFF2-40B4-BE49-F238E27FC236}">
                  <a16:creationId xmlns:a16="http://schemas.microsoft.com/office/drawing/2014/main" id="{93212341-BD17-320F-D3EB-18A7D084F438}"/>
                </a:ext>
              </a:extLst>
            </p:cNvPr>
            <p:cNvSpPr/>
            <p:nvPr/>
          </p:nvSpPr>
          <p:spPr>
            <a:xfrm>
              <a:off x="8452226" y="1844435"/>
              <a:ext cx="496387" cy="359914"/>
            </a:xfrm>
            <a:custGeom>
              <a:avLst/>
              <a:gdLst/>
              <a:ahLst/>
              <a:cxnLst/>
              <a:rect l="l" t="t" r="r" b="b"/>
              <a:pathLst>
                <a:path w="12494" h="9059" extrusionOk="0">
                  <a:moveTo>
                    <a:pt x="10138" y="1"/>
                  </a:moveTo>
                  <a:cubicBezTo>
                    <a:pt x="10093" y="2379"/>
                    <a:pt x="8552" y="4509"/>
                    <a:pt x="6287" y="5256"/>
                  </a:cubicBezTo>
                  <a:cubicBezTo>
                    <a:pt x="5705" y="5446"/>
                    <a:pt x="5109" y="5538"/>
                    <a:pt x="4521" y="5538"/>
                  </a:cubicBezTo>
                  <a:cubicBezTo>
                    <a:pt x="2798" y="5538"/>
                    <a:pt x="1138" y="4749"/>
                    <a:pt x="57" y="3331"/>
                  </a:cubicBezTo>
                  <a:lnTo>
                    <a:pt x="57" y="3331"/>
                  </a:lnTo>
                  <a:cubicBezTo>
                    <a:pt x="0" y="6576"/>
                    <a:pt x="2647" y="9059"/>
                    <a:pt x="5665" y="9059"/>
                  </a:cubicBezTo>
                  <a:cubicBezTo>
                    <a:pt x="6249" y="9059"/>
                    <a:pt x="6847" y="8966"/>
                    <a:pt x="7442" y="8767"/>
                  </a:cubicBezTo>
                  <a:cubicBezTo>
                    <a:pt x="11112" y="7544"/>
                    <a:pt x="12494" y="3059"/>
                    <a:pt x="10138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214;p39">
              <a:extLst>
                <a:ext uri="{FF2B5EF4-FFF2-40B4-BE49-F238E27FC236}">
                  <a16:creationId xmlns:a16="http://schemas.microsoft.com/office/drawing/2014/main" id="{EF2BA9DC-7C77-CB6D-B131-5202D798D7AB}"/>
                </a:ext>
              </a:extLst>
            </p:cNvPr>
            <p:cNvSpPr/>
            <p:nvPr/>
          </p:nvSpPr>
          <p:spPr>
            <a:xfrm>
              <a:off x="8184486" y="1999382"/>
              <a:ext cx="552644" cy="742554"/>
            </a:xfrm>
            <a:custGeom>
              <a:avLst/>
              <a:gdLst/>
              <a:ahLst/>
              <a:cxnLst/>
              <a:rect l="l" t="t" r="r" b="b"/>
              <a:pathLst>
                <a:path w="13910" h="18690" extrusionOk="0">
                  <a:moveTo>
                    <a:pt x="1777" y="1"/>
                  </a:moveTo>
                  <a:cubicBezTo>
                    <a:pt x="852" y="1"/>
                    <a:pt x="311" y="244"/>
                    <a:pt x="204" y="722"/>
                  </a:cubicBezTo>
                  <a:cubicBezTo>
                    <a:pt x="0" y="1719"/>
                    <a:pt x="634" y="18414"/>
                    <a:pt x="1382" y="18686"/>
                  </a:cubicBezTo>
                  <a:cubicBezTo>
                    <a:pt x="1389" y="18688"/>
                    <a:pt x="1398" y="18690"/>
                    <a:pt x="1407" y="18690"/>
                  </a:cubicBezTo>
                  <a:cubicBezTo>
                    <a:pt x="2340" y="18690"/>
                    <a:pt x="12962" y="6263"/>
                    <a:pt x="13411" y="5343"/>
                  </a:cubicBezTo>
                  <a:cubicBezTo>
                    <a:pt x="13909" y="4346"/>
                    <a:pt x="11825" y="2851"/>
                    <a:pt x="7498" y="1334"/>
                  </a:cubicBezTo>
                  <a:lnTo>
                    <a:pt x="7408" y="1311"/>
                  </a:lnTo>
                  <a:lnTo>
                    <a:pt x="7340" y="1288"/>
                  </a:lnTo>
                  <a:cubicBezTo>
                    <a:pt x="4890" y="424"/>
                    <a:pt x="2998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215;p39">
              <a:extLst>
                <a:ext uri="{FF2B5EF4-FFF2-40B4-BE49-F238E27FC236}">
                  <a16:creationId xmlns:a16="http://schemas.microsoft.com/office/drawing/2014/main" id="{BF663AE9-2CD5-1AA1-631F-95EFF7C7648C}"/>
                </a:ext>
              </a:extLst>
            </p:cNvPr>
            <p:cNvSpPr/>
            <p:nvPr/>
          </p:nvSpPr>
          <p:spPr>
            <a:xfrm>
              <a:off x="8184486" y="1995171"/>
              <a:ext cx="552644" cy="742554"/>
            </a:xfrm>
            <a:custGeom>
              <a:avLst/>
              <a:gdLst/>
              <a:ahLst/>
              <a:cxnLst/>
              <a:rect l="l" t="t" r="r" b="b"/>
              <a:pathLst>
                <a:path w="13910" h="18690" extrusionOk="0">
                  <a:moveTo>
                    <a:pt x="1777" y="1"/>
                  </a:moveTo>
                  <a:cubicBezTo>
                    <a:pt x="852" y="1"/>
                    <a:pt x="311" y="244"/>
                    <a:pt x="204" y="722"/>
                  </a:cubicBezTo>
                  <a:cubicBezTo>
                    <a:pt x="0" y="1719"/>
                    <a:pt x="634" y="18414"/>
                    <a:pt x="1382" y="18686"/>
                  </a:cubicBezTo>
                  <a:cubicBezTo>
                    <a:pt x="1389" y="18688"/>
                    <a:pt x="1398" y="18690"/>
                    <a:pt x="1407" y="18690"/>
                  </a:cubicBezTo>
                  <a:cubicBezTo>
                    <a:pt x="2340" y="18690"/>
                    <a:pt x="12962" y="6263"/>
                    <a:pt x="13411" y="5343"/>
                  </a:cubicBezTo>
                  <a:cubicBezTo>
                    <a:pt x="13909" y="4346"/>
                    <a:pt x="11825" y="2851"/>
                    <a:pt x="7498" y="1334"/>
                  </a:cubicBezTo>
                  <a:lnTo>
                    <a:pt x="7408" y="1311"/>
                  </a:lnTo>
                  <a:lnTo>
                    <a:pt x="7340" y="1288"/>
                  </a:lnTo>
                  <a:cubicBezTo>
                    <a:pt x="4890" y="424"/>
                    <a:pt x="2998" y="1"/>
                    <a:pt x="1777" y="1"/>
                  </a:cubicBezTo>
                  <a:close/>
                </a:path>
              </a:pathLst>
            </a:custGeom>
            <a:solidFill>
              <a:srgbClr val="FF6600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216;p39">
              <a:extLst>
                <a:ext uri="{FF2B5EF4-FFF2-40B4-BE49-F238E27FC236}">
                  <a16:creationId xmlns:a16="http://schemas.microsoft.com/office/drawing/2014/main" id="{CC475F25-7083-F143-FA44-76D3B80038EE}"/>
                </a:ext>
              </a:extLst>
            </p:cNvPr>
            <p:cNvSpPr/>
            <p:nvPr/>
          </p:nvSpPr>
          <p:spPr>
            <a:xfrm>
              <a:off x="8190763" y="2000137"/>
              <a:ext cx="517563" cy="707472"/>
            </a:xfrm>
            <a:custGeom>
              <a:avLst/>
              <a:gdLst/>
              <a:ahLst/>
              <a:cxnLst/>
              <a:rect l="l" t="t" r="r" b="b"/>
              <a:pathLst>
                <a:path w="13027" h="17807" extrusionOk="0">
                  <a:moveTo>
                    <a:pt x="5007" y="771"/>
                  </a:moveTo>
                  <a:lnTo>
                    <a:pt x="6389" y="2855"/>
                  </a:lnTo>
                  <a:lnTo>
                    <a:pt x="3988" y="3625"/>
                  </a:lnTo>
                  <a:lnTo>
                    <a:pt x="2606" y="1541"/>
                  </a:lnTo>
                  <a:lnTo>
                    <a:pt x="5007" y="771"/>
                  </a:lnTo>
                  <a:close/>
                  <a:moveTo>
                    <a:pt x="9561" y="2379"/>
                  </a:moveTo>
                  <a:lnTo>
                    <a:pt x="10942" y="4463"/>
                  </a:lnTo>
                  <a:lnTo>
                    <a:pt x="8541" y="5234"/>
                  </a:lnTo>
                  <a:lnTo>
                    <a:pt x="7137" y="3127"/>
                  </a:lnTo>
                  <a:lnTo>
                    <a:pt x="9561" y="2379"/>
                  </a:lnTo>
                  <a:close/>
                  <a:moveTo>
                    <a:pt x="6661" y="3285"/>
                  </a:moveTo>
                  <a:lnTo>
                    <a:pt x="8065" y="5392"/>
                  </a:lnTo>
                  <a:lnTo>
                    <a:pt x="5664" y="6140"/>
                  </a:lnTo>
                  <a:lnTo>
                    <a:pt x="4260" y="4056"/>
                  </a:lnTo>
                  <a:lnTo>
                    <a:pt x="6661" y="3285"/>
                  </a:lnTo>
                  <a:close/>
                  <a:moveTo>
                    <a:pt x="3784" y="4192"/>
                  </a:moveTo>
                  <a:lnTo>
                    <a:pt x="5188" y="6298"/>
                  </a:lnTo>
                  <a:lnTo>
                    <a:pt x="2787" y="7046"/>
                  </a:lnTo>
                  <a:lnTo>
                    <a:pt x="1383" y="4962"/>
                  </a:lnTo>
                  <a:lnTo>
                    <a:pt x="3784" y="4192"/>
                  </a:lnTo>
                  <a:close/>
                  <a:moveTo>
                    <a:pt x="8360" y="5800"/>
                  </a:moveTo>
                  <a:lnTo>
                    <a:pt x="9742" y="7907"/>
                  </a:lnTo>
                  <a:lnTo>
                    <a:pt x="7340" y="8654"/>
                  </a:lnTo>
                  <a:lnTo>
                    <a:pt x="5936" y="6570"/>
                  </a:lnTo>
                  <a:lnTo>
                    <a:pt x="8360" y="5800"/>
                  </a:lnTo>
                  <a:close/>
                  <a:moveTo>
                    <a:pt x="5483" y="6729"/>
                  </a:moveTo>
                  <a:lnTo>
                    <a:pt x="6865" y="8813"/>
                  </a:lnTo>
                  <a:lnTo>
                    <a:pt x="4463" y="9583"/>
                  </a:lnTo>
                  <a:lnTo>
                    <a:pt x="3082" y="7476"/>
                  </a:lnTo>
                  <a:lnTo>
                    <a:pt x="5483" y="6729"/>
                  </a:lnTo>
                  <a:close/>
                  <a:moveTo>
                    <a:pt x="4260" y="10149"/>
                  </a:moveTo>
                  <a:lnTo>
                    <a:pt x="5664" y="12233"/>
                  </a:lnTo>
                  <a:lnTo>
                    <a:pt x="3263" y="13004"/>
                  </a:lnTo>
                  <a:lnTo>
                    <a:pt x="1881" y="10920"/>
                  </a:lnTo>
                  <a:lnTo>
                    <a:pt x="4260" y="10149"/>
                  </a:lnTo>
                  <a:close/>
                  <a:moveTo>
                    <a:pt x="1541" y="1"/>
                  </a:moveTo>
                  <a:cubicBezTo>
                    <a:pt x="1360" y="1"/>
                    <a:pt x="1179" y="23"/>
                    <a:pt x="975" y="46"/>
                  </a:cubicBezTo>
                  <a:lnTo>
                    <a:pt x="1813" y="1269"/>
                  </a:lnTo>
                  <a:lnTo>
                    <a:pt x="1" y="1836"/>
                  </a:lnTo>
                  <a:lnTo>
                    <a:pt x="1" y="2357"/>
                  </a:lnTo>
                  <a:lnTo>
                    <a:pt x="2085" y="1700"/>
                  </a:lnTo>
                  <a:lnTo>
                    <a:pt x="3489" y="3784"/>
                  </a:lnTo>
                  <a:lnTo>
                    <a:pt x="1088" y="4554"/>
                  </a:lnTo>
                  <a:lnTo>
                    <a:pt x="1" y="2923"/>
                  </a:lnTo>
                  <a:lnTo>
                    <a:pt x="1" y="2923"/>
                  </a:lnTo>
                  <a:cubicBezTo>
                    <a:pt x="1" y="3217"/>
                    <a:pt x="23" y="3512"/>
                    <a:pt x="23" y="3829"/>
                  </a:cubicBezTo>
                  <a:lnTo>
                    <a:pt x="590" y="4690"/>
                  </a:lnTo>
                  <a:lnTo>
                    <a:pt x="46" y="4871"/>
                  </a:lnTo>
                  <a:cubicBezTo>
                    <a:pt x="46" y="5030"/>
                    <a:pt x="46" y="5188"/>
                    <a:pt x="46" y="5369"/>
                  </a:cubicBezTo>
                  <a:lnTo>
                    <a:pt x="862" y="5120"/>
                  </a:lnTo>
                  <a:lnTo>
                    <a:pt x="2266" y="7204"/>
                  </a:lnTo>
                  <a:lnTo>
                    <a:pt x="159" y="7884"/>
                  </a:lnTo>
                  <a:cubicBezTo>
                    <a:pt x="159" y="8043"/>
                    <a:pt x="159" y="8201"/>
                    <a:pt x="182" y="8382"/>
                  </a:cubicBezTo>
                  <a:lnTo>
                    <a:pt x="2561" y="7635"/>
                  </a:lnTo>
                  <a:lnTo>
                    <a:pt x="3965" y="9719"/>
                  </a:lnTo>
                  <a:lnTo>
                    <a:pt x="1564" y="10489"/>
                  </a:lnTo>
                  <a:lnTo>
                    <a:pt x="182" y="8428"/>
                  </a:lnTo>
                  <a:lnTo>
                    <a:pt x="182" y="8428"/>
                  </a:lnTo>
                  <a:cubicBezTo>
                    <a:pt x="182" y="8722"/>
                    <a:pt x="205" y="9039"/>
                    <a:pt x="227" y="9356"/>
                  </a:cubicBezTo>
                  <a:lnTo>
                    <a:pt x="1065" y="10625"/>
                  </a:lnTo>
                  <a:lnTo>
                    <a:pt x="341" y="10874"/>
                  </a:lnTo>
                  <a:cubicBezTo>
                    <a:pt x="341" y="11033"/>
                    <a:pt x="341" y="11214"/>
                    <a:pt x="363" y="11373"/>
                  </a:cubicBezTo>
                  <a:lnTo>
                    <a:pt x="1383" y="11055"/>
                  </a:lnTo>
                  <a:lnTo>
                    <a:pt x="2787" y="13140"/>
                  </a:lnTo>
                  <a:lnTo>
                    <a:pt x="522" y="13864"/>
                  </a:lnTo>
                  <a:cubicBezTo>
                    <a:pt x="544" y="14318"/>
                    <a:pt x="590" y="14748"/>
                    <a:pt x="612" y="15156"/>
                  </a:cubicBezTo>
                  <a:lnTo>
                    <a:pt x="1564" y="16583"/>
                  </a:lnTo>
                  <a:lnTo>
                    <a:pt x="794" y="16832"/>
                  </a:lnTo>
                  <a:cubicBezTo>
                    <a:pt x="816" y="17013"/>
                    <a:pt x="839" y="17172"/>
                    <a:pt x="862" y="17330"/>
                  </a:cubicBezTo>
                  <a:lnTo>
                    <a:pt x="1858" y="17013"/>
                  </a:lnTo>
                  <a:lnTo>
                    <a:pt x="2379" y="17806"/>
                  </a:lnTo>
                  <a:cubicBezTo>
                    <a:pt x="2493" y="17693"/>
                    <a:pt x="2606" y="17580"/>
                    <a:pt x="2742" y="17444"/>
                  </a:cubicBezTo>
                  <a:lnTo>
                    <a:pt x="2334" y="16855"/>
                  </a:lnTo>
                  <a:lnTo>
                    <a:pt x="3761" y="16402"/>
                  </a:lnTo>
                  <a:lnTo>
                    <a:pt x="4441" y="15699"/>
                  </a:lnTo>
                  <a:lnTo>
                    <a:pt x="2062" y="16447"/>
                  </a:lnTo>
                  <a:lnTo>
                    <a:pt x="635" y="14340"/>
                  </a:lnTo>
                  <a:lnTo>
                    <a:pt x="3036" y="13593"/>
                  </a:lnTo>
                  <a:lnTo>
                    <a:pt x="4441" y="15677"/>
                  </a:lnTo>
                  <a:lnTo>
                    <a:pt x="4781" y="15314"/>
                  </a:lnTo>
                  <a:lnTo>
                    <a:pt x="3535" y="13434"/>
                  </a:lnTo>
                  <a:lnTo>
                    <a:pt x="5936" y="12686"/>
                  </a:lnTo>
                  <a:lnTo>
                    <a:pt x="6457" y="13457"/>
                  </a:lnTo>
                  <a:cubicBezTo>
                    <a:pt x="6570" y="13321"/>
                    <a:pt x="6661" y="13208"/>
                    <a:pt x="6774" y="13072"/>
                  </a:cubicBezTo>
                  <a:lnTo>
                    <a:pt x="6412" y="12505"/>
                  </a:lnTo>
                  <a:lnTo>
                    <a:pt x="7612" y="12143"/>
                  </a:lnTo>
                  <a:lnTo>
                    <a:pt x="8224" y="11418"/>
                  </a:lnTo>
                  <a:lnTo>
                    <a:pt x="6140" y="12075"/>
                  </a:lnTo>
                  <a:lnTo>
                    <a:pt x="4735" y="9991"/>
                  </a:lnTo>
                  <a:lnTo>
                    <a:pt x="7137" y="9221"/>
                  </a:lnTo>
                  <a:lnTo>
                    <a:pt x="8428" y="11169"/>
                  </a:lnTo>
                  <a:lnTo>
                    <a:pt x="8768" y="10806"/>
                  </a:lnTo>
                  <a:lnTo>
                    <a:pt x="7612" y="9085"/>
                  </a:lnTo>
                  <a:lnTo>
                    <a:pt x="10014" y="8314"/>
                  </a:lnTo>
                  <a:lnTo>
                    <a:pt x="10399" y="8881"/>
                  </a:lnTo>
                  <a:lnTo>
                    <a:pt x="10716" y="8496"/>
                  </a:lnTo>
                  <a:lnTo>
                    <a:pt x="10512" y="8156"/>
                  </a:lnTo>
                  <a:lnTo>
                    <a:pt x="11192" y="7952"/>
                  </a:lnTo>
                  <a:cubicBezTo>
                    <a:pt x="11395" y="7703"/>
                    <a:pt x="11577" y="7476"/>
                    <a:pt x="11758" y="7250"/>
                  </a:cubicBezTo>
                  <a:lnTo>
                    <a:pt x="11758" y="7250"/>
                  </a:lnTo>
                  <a:lnTo>
                    <a:pt x="10240" y="7771"/>
                  </a:lnTo>
                  <a:lnTo>
                    <a:pt x="8836" y="5664"/>
                  </a:lnTo>
                  <a:lnTo>
                    <a:pt x="11237" y="4916"/>
                  </a:lnTo>
                  <a:lnTo>
                    <a:pt x="12347" y="6570"/>
                  </a:lnTo>
                  <a:lnTo>
                    <a:pt x="12664" y="6162"/>
                  </a:lnTo>
                  <a:lnTo>
                    <a:pt x="11735" y="4758"/>
                  </a:lnTo>
                  <a:lnTo>
                    <a:pt x="13026" y="4327"/>
                  </a:lnTo>
                  <a:cubicBezTo>
                    <a:pt x="12913" y="4192"/>
                    <a:pt x="12777" y="4056"/>
                    <a:pt x="12641" y="3942"/>
                  </a:cubicBezTo>
                  <a:lnTo>
                    <a:pt x="11441" y="4327"/>
                  </a:lnTo>
                  <a:lnTo>
                    <a:pt x="10217" y="2470"/>
                  </a:lnTo>
                  <a:cubicBezTo>
                    <a:pt x="9878" y="2311"/>
                    <a:pt x="9515" y="2153"/>
                    <a:pt x="9130" y="1994"/>
                  </a:cubicBezTo>
                  <a:lnTo>
                    <a:pt x="6865" y="2719"/>
                  </a:lnTo>
                  <a:lnTo>
                    <a:pt x="5551" y="748"/>
                  </a:lnTo>
                  <a:cubicBezTo>
                    <a:pt x="5166" y="635"/>
                    <a:pt x="4803" y="522"/>
                    <a:pt x="4463" y="431"/>
                  </a:cubicBezTo>
                  <a:lnTo>
                    <a:pt x="2289" y="1111"/>
                  </a:lnTo>
                  <a:lnTo>
                    <a:pt x="1541" y="1"/>
                  </a:ln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217;p39">
              <a:extLst>
                <a:ext uri="{FF2B5EF4-FFF2-40B4-BE49-F238E27FC236}">
                  <a16:creationId xmlns:a16="http://schemas.microsoft.com/office/drawing/2014/main" id="{070A79DA-5C98-668D-5F59-C382146DB4D5}"/>
                </a:ext>
              </a:extLst>
            </p:cNvPr>
            <p:cNvSpPr/>
            <p:nvPr/>
          </p:nvSpPr>
          <p:spPr>
            <a:xfrm>
              <a:off x="8211463" y="2120757"/>
              <a:ext cx="518476" cy="621218"/>
            </a:xfrm>
            <a:custGeom>
              <a:avLst/>
              <a:gdLst/>
              <a:ahLst/>
              <a:cxnLst/>
              <a:rect l="l" t="t" r="r" b="b"/>
              <a:pathLst>
                <a:path w="13050" h="15636" extrusionOk="0">
                  <a:moveTo>
                    <a:pt x="10806" y="0"/>
                  </a:moveTo>
                  <a:cubicBezTo>
                    <a:pt x="9266" y="2741"/>
                    <a:pt x="5302" y="8903"/>
                    <a:pt x="1" y="10919"/>
                  </a:cubicBezTo>
                  <a:cubicBezTo>
                    <a:pt x="205" y="13547"/>
                    <a:pt x="454" y="15540"/>
                    <a:pt x="703" y="15631"/>
                  </a:cubicBezTo>
                  <a:cubicBezTo>
                    <a:pt x="711" y="15634"/>
                    <a:pt x="720" y="15635"/>
                    <a:pt x="730" y="15635"/>
                  </a:cubicBezTo>
                  <a:cubicBezTo>
                    <a:pt x="1679" y="15635"/>
                    <a:pt x="12284" y="3207"/>
                    <a:pt x="12732" y="2311"/>
                  </a:cubicBezTo>
                  <a:cubicBezTo>
                    <a:pt x="13049" y="1677"/>
                    <a:pt x="12370" y="884"/>
                    <a:pt x="10806" y="0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218;p39">
              <a:extLst>
                <a:ext uri="{FF2B5EF4-FFF2-40B4-BE49-F238E27FC236}">
                  <a16:creationId xmlns:a16="http://schemas.microsoft.com/office/drawing/2014/main" id="{611D0E0E-6DAA-4787-D39B-9504C082060B}"/>
                </a:ext>
              </a:extLst>
            </p:cNvPr>
            <p:cNvSpPr/>
            <p:nvPr/>
          </p:nvSpPr>
          <p:spPr>
            <a:xfrm>
              <a:off x="8236691" y="2066168"/>
              <a:ext cx="74176" cy="206596"/>
            </a:xfrm>
            <a:custGeom>
              <a:avLst/>
              <a:gdLst/>
              <a:ahLst/>
              <a:cxnLst/>
              <a:rect l="l" t="t" r="r" b="b"/>
              <a:pathLst>
                <a:path w="1867" h="5200" extrusionOk="0">
                  <a:moveTo>
                    <a:pt x="1131" y="0"/>
                  </a:moveTo>
                  <a:cubicBezTo>
                    <a:pt x="1076" y="0"/>
                    <a:pt x="1016" y="12"/>
                    <a:pt x="952" y="38"/>
                  </a:cubicBezTo>
                  <a:cubicBezTo>
                    <a:pt x="0" y="377"/>
                    <a:pt x="476" y="4976"/>
                    <a:pt x="476" y="4976"/>
                  </a:cubicBezTo>
                  <a:cubicBezTo>
                    <a:pt x="513" y="5131"/>
                    <a:pt x="568" y="5200"/>
                    <a:pt x="633" y="5200"/>
                  </a:cubicBezTo>
                  <a:cubicBezTo>
                    <a:pt x="881" y="5200"/>
                    <a:pt x="1285" y="4206"/>
                    <a:pt x="1518" y="3254"/>
                  </a:cubicBezTo>
                  <a:cubicBezTo>
                    <a:pt x="1771" y="2137"/>
                    <a:pt x="1867" y="0"/>
                    <a:pt x="1131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219;p39">
              <a:extLst>
                <a:ext uri="{FF2B5EF4-FFF2-40B4-BE49-F238E27FC236}">
                  <a16:creationId xmlns:a16="http://schemas.microsoft.com/office/drawing/2014/main" id="{1F0948B1-62DE-B98D-E396-9C8B1E27EB7C}"/>
                </a:ext>
              </a:extLst>
            </p:cNvPr>
            <p:cNvSpPr/>
            <p:nvPr/>
          </p:nvSpPr>
          <p:spPr>
            <a:xfrm>
              <a:off x="8232122" y="2310309"/>
              <a:ext cx="58602" cy="48908"/>
            </a:xfrm>
            <a:custGeom>
              <a:avLst/>
              <a:gdLst/>
              <a:ahLst/>
              <a:cxnLst/>
              <a:rect l="l" t="t" r="r" b="b"/>
              <a:pathLst>
                <a:path w="1475" h="1231" extrusionOk="0">
                  <a:moveTo>
                    <a:pt x="801" y="0"/>
                  </a:moveTo>
                  <a:cubicBezTo>
                    <a:pt x="316" y="0"/>
                    <a:pt x="1" y="561"/>
                    <a:pt x="296" y="983"/>
                  </a:cubicBezTo>
                  <a:cubicBezTo>
                    <a:pt x="421" y="1152"/>
                    <a:pt x="604" y="1230"/>
                    <a:pt x="788" y="1230"/>
                  </a:cubicBezTo>
                  <a:cubicBezTo>
                    <a:pt x="1074" y="1230"/>
                    <a:pt x="1360" y="1042"/>
                    <a:pt x="1429" y="711"/>
                  </a:cubicBezTo>
                  <a:cubicBezTo>
                    <a:pt x="1474" y="394"/>
                    <a:pt x="1248" y="54"/>
                    <a:pt x="908" y="9"/>
                  </a:cubicBezTo>
                  <a:cubicBezTo>
                    <a:pt x="871" y="3"/>
                    <a:pt x="836" y="0"/>
                    <a:pt x="801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38"/>
          <p:cNvGrpSpPr/>
          <p:nvPr/>
        </p:nvGrpSpPr>
        <p:grpSpPr>
          <a:xfrm>
            <a:off x="8493486" y="44905"/>
            <a:ext cx="724677" cy="895098"/>
            <a:chOff x="7539122" y="291111"/>
            <a:chExt cx="724677" cy="895098"/>
          </a:xfrm>
        </p:grpSpPr>
        <p:grpSp>
          <p:nvGrpSpPr>
            <p:cNvPr id="1148" name="Google Shape;1148;p38"/>
            <p:cNvGrpSpPr/>
            <p:nvPr/>
          </p:nvGrpSpPr>
          <p:grpSpPr>
            <a:xfrm>
              <a:off x="7539122" y="807156"/>
              <a:ext cx="422676" cy="379053"/>
              <a:chOff x="4713117" y="984916"/>
              <a:chExt cx="504929" cy="452763"/>
            </a:xfrm>
          </p:grpSpPr>
          <p:sp>
            <p:nvSpPr>
              <p:cNvPr id="1149" name="Google Shape;1149;p38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4" name="Google Shape;1154;p38"/>
            <p:cNvGrpSpPr/>
            <p:nvPr/>
          </p:nvGrpSpPr>
          <p:grpSpPr>
            <a:xfrm rot="2035528">
              <a:off x="7771333" y="376806"/>
              <a:ext cx="422678" cy="379048"/>
              <a:chOff x="4713117" y="984916"/>
              <a:chExt cx="504929" cy="452763"/>
            </a:xfrm>
          </p:grpSpPr>
          <p:sp>
            <p:nvSpPr>
              <p:cNvPr id="1155" name="Google Shape;1155;p38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A6A455A-E5DB-81FA-DF50-C087C7E5D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8" b="99379" l="1765" r="97549">
                        <a14:foregroundMark x1="8431" y1="13975" x2="15882" y2="45031"/>
                        <a14:foregroundMark x1="18137" y1="20497" x2="24020" y2="27329"/>
                        <a14:foregroundMark x1="26275" y1="22360" x2="38431" y2="26708"/>
                        <a14:foregroundMark x1="37157" y1="23292" x2="43922" y2="22050"/>
                        <a14:foregroundMark x1="46765" y1="15839" x2="49412" y2="29193"/>
                        <a14:foregroundMark x1="70686" y1="19255" x2="74216" y2="32919"/>
                        <a14:foregroundMark x1="74216" y1="32919" x2="74216" y2="32919"/>
                        <a14:foregroundMark x1="85588" y1="14596" x2="89902" y2="32919"/>
                        <a14:foregroundMark x1="92353" y1="59317" x2="93137" y2="70497"/>
                        <a14:foregroundMark x1="65784" y1="18634" x2="66961" y2="23913"/>
                        <a14:foregroundMark x1="50784" y1="59317" x2="50686" y2="83230"/>
                        <a14:foregroundMark x1="21275" y1="63354" x2="31373" y2="78882"/>
                        <a14:foregroundMark x1="4706" y1="73292" x2="4706" y2="73292"/>
                        <a14:foregroundMark x1="96078" y1="29193" x2="97157" y2="31056"/>
                        <a14:foregroundMark x1="98039" y1="36025" x2="97843" y2="52484"/>
                        <a14:foregroundMark x1="97843" y1="52484" x2="95686" y2="59627"/>
                        <a14:foregroundMark x1="28235" y1="16460" x2="37451" y2="16149"/>
                        <a14:foregroundMark x1="37451" y1="16149" x2="38627" y2="16460"/>
                        <a14:foregroundMark x1="4902" y1="78882" x2="3235" y2="89441"/>
                        <a14:foregroundMark x1="64902" y1="65217" x2="72451" y2="77950"/>
                        <a14:foregroundMark x1="20392" y1="99689" x2="20392" y2="99689"/>
                        <a14:foregroundMark x1="5784" y1="10248" x2="1765" y2="20186"/>
                        <a14:foregroundMark x1="1765" y1="20186" x2="1765" y2="20497"/>
                        <a14:foregroundMark x1="26765" y1="13665" x2="26765" y2="13665"/>
                        <a14:foregroundMark x1="37843" y1="67391" x2="39118" y2="667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581" y="1518766"/>
            <a:ext cx="8931536" cy="28195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386F108-AFFC-18C9-17B0-FE309D79EE79}"/>
              </a:ext>
            </a:extLst>
          </p:cNvPr>
          <p:cNvGrpSpPr/>
          <p:nvPr/>
        </p:nvGrpSpPr>
        <p:grpSpPr>
          <a:xfrm>
            <a:off x="3779275" y="305337"/>
            <a:ext cx="796800" cy="664995"/>
            <a:chOff x="1248600" y="1894850"/>
            <a:chExt cx="796800" cy="664995"/>
          </a:xfrm>
        </p:grpSpPr>
        <p:sp>
          <p:nvSpPr>
            <p:cNvPr id="6" name="Google Shape;799;p34">
              <a:extLst>
                <a:ext uri="{FF2B5EF4-FFF2-40B4-BE49-F238E27FC236}">
                  <a16:creationId xmlns:a16="http://schemas.microsoft.com/office/drawing/2014/main" id="{DBCA3AAD-1267-BB69-44A7-35F302E92A9F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3;p34">
              <a:extLst>
                <a:ext uri="{FF2B5EF4-FFF2-40B4-BE49-F238E27FC236}">
                  <a16:creationId xmlns:a16="http://schemas.microsoft.com/office/drawing/2014/main" id="{31602168-D5E3-F435-3C9C-1F0058AB8C2A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03</a:t>
              </a:r>
            </a:p>
          </p:txBody>
        </p:sp>
      </p:grpSp>
      <p:sp>
        <p:nvSpPr>
          <p:cNvPr id="8" name="Google Shape;804;p34">
            <a:extLst>
              <a:ext uri="{FF2B5EF4-FFF2-40B4-BE49-F238E27FC236}">
                <a16:creationId xmlns:a16="http://schemas.microsoft.com/office/drawing/2014/main" id="{E871EA15-9A6D-5DAF-CC10-7EEFD42DE69E}"/>
              </a:ext>
            </a:extLst>
          </p:cNvPr>
          <p:cNvSpPr txBox="1">
            <a:spLocks/>
          </p:cNvSpPr>
          <p:nvPr/>
        </p:nvSpPr>
        <p:spPr>
          <a:xfrm>
            <a:off x="4586349" y="354490"/>
            <a:ext cx="455765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397198-7928-074E-6EFF-47EE956B7370}"/>
              </a:ext>
            </a:extLst>
          </p:cNvPr>
          <p:cNvGrpSpPr/>
          <p:nvPr/>
        </p:nvGrpSpPr>
        <p:grpSpPr>
          <a:xfrm>
            <a:off x="4105041" y="2002976"/>
            <a:ext cx="1068329" cy="403931"/>
            <a:chOff x="7175517" y="1262611"/>
            <a:chExt cx="1068329" cy="40393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B9E7A2C-07D3-A4D3-5203-9A4B7503D824}"/>
                </a:ext>
              </a:extLst>
            </p:cNvPr>
            <p:cNvSpPr/>
            <p:nvPr/>
          </p:nvSpPr>
          <p:spPr>
            <a:xfrm>
              <a:off x="7184108" y="1311898"/>
              <a:ext cx="968471" cy="354644"/>
            </a:xfrm>
            <a:prstGeom prst="round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Google Shape;1439;p40">
              <a:extLst>
                <a:ext uri="{FF2B5EF4-FFF2-40B4-BE49-F238E27FC236}">
                  <a16:creationId xmlns:a16="http://schemas.microsoft.com/office/drawing/2014/main" id="{0FE4E8A7-84C3-D15F-D037-F8219B0A964F}"/>
                </a:ext>
              </a:extLst>
            </p:cNvPr>
            <p:cNvSpPr txBox="1">
              <a:spLocks/>
            </p:cNvSpPr>
            <p:nvPr/>
          </p:nvSpPr>
          <p:spPr>
            <a:xfrm>
              <a:off x="7175517" y="1262611"/>
              <a:ext cx="1068329" cy="354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r0c0i Linotte" pitchFamily="2" charset="77"/>
                </a:rPr>
                <a:t>30 000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8FDFBBB-EF72-7E36-5093-4F2373054180}"/>
              </a:ext>
            </a:extLst>
          </p:cNvPr>
          <p:cNvGrpSpPr/>
          <p:nvPr/>
        </p:nvGrpSpPr>
        <p:grpSpPr>
          <a:xfrm>
            <a:off x="5824555" y="1978332"/>
            <a:ext cx="1068329" cy="403931"/>
            <a:chOff x="7161229" y="1262611"/>
            <a:chExt cx="1068329" cy="40393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7FF8D3-A7ED-1664-AAFF-06D7AB4B6137}"/>
                </a:ext>
              </a:extLst>
            </p:cNvPr>
            <p:cNvSpPr/>
            <p:nvPr/>
          </p:nvSpPr>
          <p:spPr>
            <a:xfrm>
              <a:off x="7184108" y="1311898"/>
              <a:ext cx="968471" cy="354644"/>
            </a:xfrm>
            <a:prstGeom prst="round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Google Shape;1439;p40">
              <a:extLst>
                <a:ext uri="{FF2B5EF4-FFF2-40B4-BE49-F238E27FC236}">
                  <a16:creationId xmlns:a16="http://schemas.microsoft.com/office/drawing/2014/main" id="{A85E1606-D4A4-D433-9225-C8AD7ECA9F49}"/>
                </a:ext>
              </a:extLst>
            </p:cNvPr>
            <p:cNvSpPr txBox="1">
              <a:spLocks/>
            </p:cNvSpPr>
            <p:nvPr/>
          </p:nvSpPr>
          <p:spPr>
            <a:xfrm>
              <a:off x="7161229" y="1262611"/>
              <a:ext cx="1068329" cy="354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r0c0i Linotte" pitchFamily="2" charset="77"/>
                </a:rPr>
                <a:t>40 000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215552-F6BE-2810-5A5E-F016D18CBD7C}"/>
              </a:ext>
            </a:extLst>
          </p:cNvPr>
          <p:cNvGrpSpPr/>
          <p:nvPr/>
        </p:nvGrpSpPr>
        <p:grpSpPr>
          <a:xfrm>
            <a:off x="7616510" y="2113576"/>
            <a:ext cx="1074026" cy="403931"/>
            <a:chOff x="7184108" y="1262611"/>
            <a:chExt cx="1074026" cy="40393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7B53B43-264F-21F7-AEFE-9E23B8FE794D}"/>
                </a:ext>
              </a:extLst>
            </p:cNvPr>
            <p:cNvSpPr/>
            <p:nvPr/>
          </p:nvSpPr>
          <p:spPr>
            <a:xfrm>
              <a:off x="7184108" y="1311898"/>
              <a:ext cx="968471" cy="354644"/>
            </a:xfrm>
            <a:prstGeom prst="round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Google Shape;1439;p40">
              <a:extLst>
                <a:ext uri="{FF2B5EF4-FFF2-40B4-BE49-F238E27FC236}">
                  <a16:creationId xmlns:a16="http://schemas.microsoft.com/office/drawing/2014/main" id="{53574CFF-02BD-7A3B-6F0A-7FEA4485040B}"/>
                </a:ext>
              </a:extLst>
            </p:cNvPr>
            <p:cNvSpPr txBox="1">
              <a:spLocks/>
            </p:cNvSpPr>
            <p:nvPr/>
          </p:nvSpPr>
          <p:spPr>
            <a:xfrm>
              <a:off x="7189805" y="1262611"/>
              <a:ext cx="1068329" cy="354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r0c0i Linotte" pitchFamily="2" charset="77"/>
                </a:rPr>
                <a:t>50 000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251720-495C-62FD-025A-C92B401C608B}"/>
              </a:ext>
            </a:extLst>
          </p:cNvPr>
          <p:cNvGrpSpPr/>
          <p:nvPr/>
        </p:nvGrpSpPr>
        <p:grpSpPr>
          <a:xfrm>
            <a:off x="7617417" y="3211664"/>
            <a:ext cx="1068329" cy="418219"/>
            <a:chOff x="7161229" y="1248323"/>
            <a:chExt cx="1068329" cy="41821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F527861E-6044-E68E-D3F5-F9A4547873C7}"/>
                </a:ext>
              </a:extLst>
            </p:cNvPr>
            <p:cNvSpPr/>
            <p:nvPr/>
          </p:nvSpPr>
          <p:spPr>
            <a:xfrm>
              <a:off x="7184108" y="1311898"/>
              <a:ext cx="968471" cy="354644"/>
            </a:xfrm>
            <a:prstGeom prst="round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Google Shape;1439;p40">
              <a:extLst>
                <a:ext uri="{FF2B5EF4-FFF2-40B4-BE49-F238E27FC236}">
                  <a16:creationId xmlns:a16="http://schemas.microsoft.com/office/drawing/2014/main" id="{42951885-C828-8CDA-72F8-D833A787DAAE}"/>
                </a:ext>
              </a:extLst>
            </p:cNvPr>
            <p:cNvSpPr txBox="1">
              <a:spLocks/>
            </p:cNvSpPr>
            <p:nvPr/>
          </p:nvSpPr>
          <p:spPr>
            <a:xfrm>
              <a:off x="7161229" y="1248323"/>
              <a:ext cx="1068329" cy="354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r0c0i Linotte" pitchFamily="2" charset="77"/>
                </a:rPr>
                <a:t>60 000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9A9E913-8EB9-EEEB-4C68-D01334B6465E}"/>
              </a:ext>
            </a:extLst>
          </p:cNvPr>
          <p:cNvGrpSpPr/>
          <p:nvPr/>
        </p:nvGrpSpPr>
        <p:grpSpPr>
          <a:xfrm>
            <a:off x="415390" y="3348242"/>
            <a:ext cx="1308168" cy="464708"/>
            <a:chOff x="7184108" y="1262611"/>
            <a:chExt cx="1088315" cy="403931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EE51B4D8-742F-87E6-1218-053711E8FF4F}"/>
                </a:ext>
              </a:extLst>
            </p:cNvPr>
            <p:cNvSpPr/>
            <p:nvPr/>
          </p:nvSpPr>
          <p:spPr>
            <a:xfrm>
              <a:off x="7184108" y="1311898"/>
              <a:ext cx="968471" cy="354644"/>
            </a:xfrm>
            <a:prstGeom prst="round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8" name="Google Shape;1439;p40">
              <a:extLst>
                <a:ext uri="{FF2B5EF4-FFF2-40B4-BE49-F238E27FC236}">
                  <a16:creationId xmlns:a16="http://schemas.microsoft.com/office/drawing/2014/main" id="{E96415C0-3902-F93F-A5FE-821A92D5EAA1}"/>
                </a:ext>
              </a:extLst>
            </p:cNvPr>
            <p:cNvSpPr txBox="1">
              <a:spLocks/>
            </p:cNvSpPr>
            <p:nvPr/>
          </p:nvSpPr>
          <p:spPr>
            <a:xfrm>
              <a:off x="7184109" y="1262611"/>
              <a:ext cx="1088314" cy="354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Ubuntu"/>
                <a:buNone/>
                <a:defRPr sz="1900" b="1" i="0" u="none" strike="noStrike" cap="none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r0c0i Linotte" pitchFamily="2" charset="77"/>
                </a:rPr>
                <a:t>100 000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353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5"/>
          <p:cNvSpPr txBox="1">
            <a:spLocks noGrp="1"/>
          </p:cNvSpPr>
          <p:nvPr>
            <p:ph type="subTitle" idx="1"/>
          </p:nvPr>
        </p:nvSpPr>
        <p:spPr>
          <a:xfrm>
            <a:off x="988657" y="2246735"/>
            <a:ext cx="7137927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 dirty="0"/>
              <a:t>LUYỆN TẬP</a:t>
            </a:r>
            <a:endParaRPr sz="7000" b="1" dirty="0"/>
          </a:p>
        </p:txBody>
      </p:sp>
      <p:grpSp>
        <p:nvGrpSpPr>
          <p:cNvPr id="893" name="Google Shape;893;p35"/>
          <p:cNvGrpSpPr/>
          <p:nvPr/>
        </p:nvGrpSpPr>
        <p:grpSpPr>
          <a:xfrm>
            <a:off x="1116465" y="1097118"/>
            <a:ext cx="1947684" cy="1156580"/>
            <a:chOff x="5647765" y="496793"/>
            <a:chExt cx="1947684" cy="1156580"/>
          </a:xfrm>
        </p:grpSpPr>
        <p:sp>
          <p:nvSpPr>
            <p:cNvPr id="894" name="Google Shape;894;p35"/>
            <p:cNvSpPr/>
            <p:nvPr/>
          </p:nvSpPr>
          <p:spPr>
            <a:xfrm>
              <a:off x="5647765" y="496793"/>
              <a:ext cx="1947684" cy="1156580"/>
            </a:xfrm>
            <a:custGeom>
              <a:avLst/>
              <a:gdLst/>
              <a:ahLst/>
              <a:cxnLst/>
              <a:rect l="l" t="t" r="r" b="b"/>
              <a:pathLst>
                <a:path w="49023" h="29111" extrusionOk="0">
                  <a:moveTo>
                    <a:pt x="25644" y="1"/>
                  </a:moveTo>
                  <a:cubicBezTo>
                    <a:pt x="25101" y="1"/>
                    <a:pt x="24579" y="23"/>
                    <a:pt x="24036" y="69"/>
                  </a:cubicBezTo>
                  <a:cubicBezTo>
                    <a:pt x="22292" y="227"/>
                    <a:pt x="20592" y="612"/>
                    <a:pt x="18939" y="1201"/>
                  </a:cubicBezTo>
                  <a:lnTo>
                    <a:pt x="18644" y="1314"/>
                  </a:lnTo>
                  <a:cubicBezTo>
                    <a:pt x="18372" y="1405"/>
                    <a:pt x="18078" y="1518"/>
                    <a:pt x="17783" y="1654"/>
                  </a:cubicBezTo>
                  <a:lnTo>
                    <a:pt x="17262" y="1881"/>
                  </a:lnTo>
                  <a:lnTo>
                    <a:pt x="16968" y="1994"/>
                  </a:lnTo>
                  <a:lnTo>
                    <a:pt x="16923" y="1994"/>
                  </a:lnTo>
                  <a:lnTo>
                    <a:pt x="16628" y="2130"/>
                  </a:lnTo>
                  <a:lnTo>
                    <a:pt x="16379" y="2266"/>
                  </a:lnTo>
                  <a:cubicBezTo>
                    <a:pt x="16107" y="2402"/>
                    <a:pt x="15790" y="2538"/>
                    <a:pt x="15473" y="2742"/>
                  </a:cubicBezTo>
                  <a:lnTo>
                    <a:pt x="15405" y="2787"/>
                  </a:lnTo>
                  <a:cubicBezTo>
                    <a:pt x="15065" y="2968"/>
                    <a:pt x="14725" y="3172"/>
                    <a:pt x="14363" y="3421"/>
                  </a:cubicBezTo>
                  <a:cubicBezTo>
                    <a:pt x="12958" y="4350"/>
                    <a:pt x="11644" y="5437"/>
                    <a:pt x="10512" y="6683"/>
                  </a:cubicBezTo>
                  <a:cubicBezTo>
                    <a:pt x="9470" y="7793"/>
                    <a:pt x="8564" y="8994"/>
                    <a:pt x="7771" y="10285"/>
                  </a:cubicBezTo>
                  <a:cubicBezTo>
                    <a:pt x="7091" y="11395"/>
                    <a:pt x="6502" y="12551"/>
                    <a:pt x="6004" y="13751"/>
                  </a:cubicBezTo>
                  <a:cubicBezTo>
                    <a:pt x="5936" y="13887"/>
                    <a:pt x="5890" y="14046"/>
                    <a:pt x="5822" y="14204"/>
                  </a:cubicBezTo>
                  <a:cubicBezTo>
                    <a:pt x="5573" y="14159"/>
                    <a:pt x="5301" y="14136"/>
                    <a:pt x="5030" y="14136"/>
                  </a:cubicBezTo>
                  <a:cubicBezTo>
                    <a:pt x="3376" y="14136"/>
                    <a:pt x="1881" y="15110"/>
                    <a:pt x="1224" y="16651"/>
                  </a:cubicBezTo>
                  <a:cubicBezTo>
                    <a:pt x="499" y="18078"/>
                    <a:pt x="612" y="19800"/>
                    <a:pt x="1541" y="21136"/>
                  </a:cubicBezTo>
                  <a:cubicBezTo>
                    <a:pt x="861" y="21725"/>
                    <a:pt x="363" y="22518"/>
                    <a:pt x="159" y="23401"/>
                  </a:cubicBezTo>
                  <a:cubicBezTo>
                    <a:pt x="1" y="24149"/>
                    <a:pt x="46" y="25259"/>
                    <a:pt x="1088" y="26460"/>
                  </a:cubicBezTo>
                  <a:cubicBezTo>
                    <a:pt x="1745" y="27275"/>
                    <a:pt x="2742" y="27751"/>
                    <a:pt x="3784" y="27751"/>
                  </a:cubicBezTo>
                  <a:cubicBezTo>
                    <a:pt x="4395" y="27751"/>
                    <a:pt x="5007" y="27592"/>
                    <a:pt x="5551" y="27320"/>
                  </a:cubicBezTo>
                  <a:cubicBezTo>
                    <a:pt x="5619" y="27388"/>
                    <a:pt x="5664" y="27479"/>
                    <a:pt x="5732" y="27547"/>
                  </a:cubicBezTo>
                  <a:cubicBezTo>
                    <a:pt x="6208" y="28113"/>
                    <a:pt x="7068" y="28770"/>
                    <a:pt x="8654" y="28861"/>
                  </a:cubicBezTo>
                  <a:lnTo>
                    <a:pt x="8835" y="28861"/>
                  </a:lnTo>
                  <a:cubicBezTo>
                    <a:pt x="9832" y="28861"/>
                    <a:pt x="10784" y="28498"/>
                    <a:pt x="11486" y="27819"/>
                  </a:cubicBezTo>
                  <a:cubicBezTo>
                    <a:pt x="12261" y="28638"/>
                    <a:pt x="13338" y="29111"/>
                    <a:pt x="14444" y="29111"/>
                  </a:cubicBezTo>
                  <a:cubicBezTo>
                    <a:pt x="14470" y="29111"/>
                    <a:pt x="14496" y="29111"/>
                    <a:pt x="14521" y="29110"/>
                  </a:cubicBezTo>
                  <a:lnTo>
                    <a:pt x="14635" y="29110"/>
                  </a:lnTo>
                  <a:cubicBezTo>
                    <a:pt x="15949" y="29087"/>
                    <a:pt x="17149" y="28385"/>
                    <a:pt x="17829" y="27275"/>
                  </a:cubicBezTo>
                  <a:cubicBezTo>
                    <a:pt x="18237" y="27479"/>
                    <a:pt x="18690" y="27570"/>
                    <a:pt x="19143" y="27570"/>
                  </a:cubicBezTo>
                  <a:cubicBezTo>
                    <a:pt x="19822" y="27570"/>
                    <a:pt x="20502" y="27366"/>
                    <a:pt x="21091" y="27003"/>
                  </a:cubicBezTo>
                  <a:cubicBezTo>
                    <a:pt x="22292" y="26301"/>
                    <a:pt x="22835" y="25010"/>
                    <a:pt x="22586" y="23469"/>
                  </a:cubicBezTo>
                  <a:cubicBezTo>
                    <a:pt x="22541" y="23266"/>
                    <a:pt x="22495" y="23062"/>
                    <a:pt x="22450" y="22880"/>
                  </a:cubicBezTo>
                  <a:cubicBezTo>
                    <a:pt x="23243" y="22088"/>
                    <a:pt x="23719" y="21023"/>
                    <a:pt x="23741" y="19913"/>
                  </a:cubicBezTo>
                  <a:cubicBezTo>
                    <a:pt x="23787" y="18191"/>
                    <a:pt x="22926" y="16560"/>
                    <a:pt x="21453" y="15631"/>
                  </a:cubicBezTo>
                  <a:cubicBezTo>
                    <a:pt x="21363" y="15563"/>
                    <a:pt x="21249" y="15518"/>
                    <a:pt x="21136" y="15450"/>
                  </a:cubicBezTo>
                  <a:cubicBezTo>
                    <a:pt x="21046" y="15405"/>
                    <a:pt x="20864" y="15314"/>
                    <a:pt x="20706" y="15246"/>
                  </a:cubicBezTo>
                  <a:cubicBezTo>
                    <a:pt x="21000" y="14997"/>
                    <a:pt x="21295" y="14771"/>
                    <a:pt x="21612" y="14567"/>
                  </a:cubicBezTo>
                  <a:lnTo>
                    <a:pt x="21635" y="14544"/>
                  </a:lnTo>
                  <a:lnTo>
                    <a:pt x="21657" y="14521"/>
                  </a:lnTo>
                  <a:cubicBezTo>
                    <a:pt x="21725" y="14476"/>
                    <a:pt x="21793" y="14431"/>
                    <a:pt x="21861" y="14408"/>
                  </a:cubicBezTo>
                  <a:lnTo>
                    <a:pt x="22020" y="14317"/>
                  </a:lnTo>
                  <a:lnTo>
                    <a:pt x="22042" y="14317"/>
                  </a:lnTo>
                  <a:lnTo>
                    <a:pt x="22065" y="14295"/>
                  </a:lnTo>
                  <a:cubicBezTo>
                    <a:pt x="22110" y="14272"/>
                    <a:pt x="22156" y="14250"/>
                    <a:pt x="22224" y="14227"/>
                  </a:cubicBezTo>
                  <a:lnTo>
                    <a:pt x="22427" y="14114"/>
                  </a:lnTo>
                  <a:lnTo>
                    <a:pt x="22495" y="14091"/>
                  </a:lnTo>
                  <a:lnTo>
                    <a:pt x="22586" y="14046"/>
                  </a:lnTo>
                  <a:lnTo>
                    <a:pt x="22880" y="13910"/>
                  </a:lnTo>
                  <a:lnTo>
                    <a:pt x="22926" y="13910"/>
                  </a:lnTo>
                  <a:cubicBezTo>
                    <a:pt x="22971" y="13887"/>
                    <a:pt x="23062" y="13864"/>
                    <a:pt x="23152" y="13819"/>
                  </a:cubicBezTo>
                  <a:cubicBezTo>
                    <a:pt x="23243" y="13796"/>
                    <a:pt x="23311" y="13774"/>
                    <a:pt x="23379" y="13729"/>
                  </a:cubicBezTo>
                  <a:cubicBezTo>
                    <a:pt x="23945" y="13525"/>
                    <a:pt x="24534" y="13389"/>
                    <a:pt x="25146" y="13343"/>
                  </a:cubicBezTo>
                  <a:lnTo>
                    <a:pt x="26120" y="13343"/>
                  </a:lnTo>
                  <a:cubicBezTo>
                    <a:pt x="25780" y="13796"/>
                    <a:pt x="25531" y="14317"/>
                    <a:pt x="25418" y="14884"/>
                  </a:cubicBezTo>
                  <a:cubicBezTo>
                    <a:pt x="25304" y="15609"/>
                    <a:pt x="25350" y="16719"/>
                    <a:pt x="26369" y="17874"/>
                  </a:cubicBezTo>
                  <a:cubicBezTo>
                    <a:pt x="27026" y="18690"/>
                    <a:pt x="28023" y="19165"/>
                    <a:pt x="29065" y="19165"/>
                  </a:cubicBezTo>
                  <a:cubicBezTo>
                    <a:pt x="29677" y="19165"/>
                    <a:pt x="30288" y="19007"/>
                    <a:pt x="30832" y="18735"/>
                  </a:cubicBezTo>
                  <a:cubicBezTo>
                    <a:pt x="30877" y="18803"/>
                    <a:pt x="30945" y="18893"/>
                    <a:pt x="31013" y="18961"/>
                  </a:cubicBezTo>
                  <a:cubicBezTo>
                    <a:pt x="31466" y="19528"/>
                    <a:pt x="32350" y="20207"/>
                    <a:pt x="33913" y="20275"/>
                  </a:cubicBezTo>
                  <a:lnTo>
                    <a:pt x="34094" y="20275"/>
                  </a:lnTo>
                  <a:cubicBezTo>
                    <a:pt x="35091" y="20275"/>
                    <a:pt x="36042" y="19913"/>
                    <a:pt x="36767" y="19233"/>
                  </a:cubicBezTo>
                  <a:cubicBezTo>
                    <a:pt x="37519" y="20051"/>
                    <a:pt x="38594" y="20503"/>
                    <a:pt x="39699" y="20503"/>
                  </a:cubicBezTo>
                  <a:cubicBezTo>
                    <a:pt x="39726" y="20503"/>
                    <a:pt x="39753" y="20502"/>
                    <a:pt x="39780" y="20502"/>
                  </a:cubicBezTo>
                  <a:lnTo>
                    <a:pt x="39893" y="20502"/>
                  </a:lnTo>
                  <a:cubicBezTo>
                    <a:pt x="41184" y="20457"/>
                    <a:pt x="42385" y="19777"/>
                    <a:pt x="43065" y="18644"/>
                  </a:cubicBezTo>
                  <a:cubicBezTo>
                    <a:pt x="43472" y="18848"/>
                    <a:pt x="43926" y="18939"/>
                    <a:pt x="44379" y="18939"/>
                  </a:cubicBezTo>
                  <a:cubicBezTo>
                    <a:pt x="45058" y="18939"/>
                    <a:pt x="45738" y="18735"/>
                    <a:pt x="46327" y="18372"/>
                  </a:cubicBezTo>
                  <a:cubicBezTo>
                    <a:pt x="47527" y="17670"/>
                    <a:pt x="48071" y="16379"/>
                    <a:pt x="47822" y="14861"/>
                  </a:cubicBezTo>
                  <a:cubicBezTo>
                    <a:pt x="47777" y="14657"/>
                    <a:pt x="47731" y="14453"/>
                    <a:pt x="47686" y="14250"/>
                  </a:cubicBezTo>
                  <a:cubicBezTo>
                    <a:pt x="48479" y="13479"/>
                    <a:pt x="48932" y="12415"/>
                    <a:pt x="48955" y="11305"/>
                  </a:cubicBezTo>
                  <a:cubicBezTo>
                    <a:pt x="49023" y="8541"/>
                    <a:pt x="46825" y="6276"/>
                    <a:pt x="44084" y="6253"/>
                  </a:cubicBezTo>
                  <a:cubicBezTo>
                    <a:pt x="43495" y="6253"/>
                    <a:pt x="42929" y="6366"/>
                    <a:pt x="42385" y="6570"/>
                  </a:cubicBezTo>
                  <a:cubicBezTo>
                    <a:pt x="42317" y="6411"/>
                    <a:pt x="42249" y="6253"/>
                    <a:pt x="42159" y="6094"/>
                  </a:cubicBezTo>
                  <a:cubicBezTo>
                    <a:pt x="41279" y="4357"/>
                    <a:pt x="39523" y="3260"/>
                    <a:pt x="37597" y="3260"/>
                  </a:cubicBezTo>
                  <a:cubicBezTo>
                    <a:pt x="37540" y="3260"/>
                    <a:pt x="37482" y="3261"/>
                    <a:pt x="37424" y="3263"/>
                  </a:cubicBezTo>
                  <a:lnTo>
                    <a:pt x="36971" y="3263"/>
                  </a:lnTo>
                  <a:cubicBezTo>
                    <a:pt x="36767" y="3263"/>
                    <a:pt x="36563" y="3308"/>
                    <a:pt x="36359" y="3331"/>
                  </a:cubicBezTo>
                  <a:lnTo>
                    <a:pt x="36087" y="3149"/>
                  </a:lnTo>
                  <a:lnTo>
                    <a:pt x="36042" y="3127"/>
                  </a:lnTo>
                  <a:lnTo>
                    <a:pt x="35974" y="3081"/>
                  </a:lnTo>
                  <a:cubicBezTo>
                    <a:pt x="35793" y="2968"/>
                    <a:pt x="35634" y="2855"/>
                    <a:pt x="35476" y="2764"/>
                  </a:cubicBezTo>
                  <a:cubicBezTo>
                    <a:pt x="34977" y="2470"/>
                    <a:pt x="34479" y="2198"/>
                    <a:pt x="33981" y="1949"/>
                  </a:cubicBezTo>
                  <a:cubicBezTo>
                    <a:pt x="32508" y="1224"/>
                    <a:pt x="30945" y="703"/>
                    <a:pt x="29337" y="363"/>
                  </a:cubicBezTo>
                  <a:cubicBezTo>
                    <a:pt x="28136" y="114"/>
                    <a:pt x="26890" y="1"/>
                    <a:pt x="25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5863340" y="555157"/>
              <a:ext cx="1449072" cy="808704"/>
            </a:xfrm>
            <a:custGeom>
              <a:avLst/>
              <a:gdLst/>
              <a:ahLst/>
              <a:cxnLst/>
              <a:rect l="l" t="t" r="r" b="b"/>
              <a:pathLst>
                <a:path w="36473" h="20355" extrusionOk="0">
                  <a:moveTo>
                    <a:pt x="20130" y="1"/>
                  </a:moveTo>
                  <a:cubicBezTo>
                    <a:pt x="19672" y="1"/>
                    <a:pt x="19214" y="19"/>
                    <a:pt x="18757" y="57"/>
                  </a:cubicBezTo>
                  <a:cubicBezTo>
                    <a:pt x="17149" y="216"/>
                    <a:pt x="15540" y="556"/>
                    <a:pt x="14023" y="1122"/>
                  </a:cubicBezTo>
                  <a:cubicBezTo>
                    <a:pt x="13637" y="1258"/>
                    <a:pt x="13275" y="1371"/>
                    <a:pt x="12913" y="1530"/>
                  </a:cubicBezTo>
                  <a:lnTo>
                    <a:pt x="12391" y="1756"/>
                  </a:lnTo>
                  <a:lnTo>
                    <a:pt x="12120" y="1892"/>
                  </a:lnTo>
                  <a:lnTo>
                    <a:pt x="11848" y="2028"/>
                  </a:lnTo>
                  <a:cubicBezTo>
                    <a:pt x="11485" y="2209"/>
                    <a:pt x="11123" y="2391"/>
                    <a:pt x="10760" y="2595"/>
                  </a:cubicBezTo>
                  <a:cubicBezTo>
                    <a:pt x="10398" y="2798"/>
                    <a:pt x="10058" y="2980"/>
                    <a:pt x="9718" y="3206"/>
                  </a:cubicBezTo>
                  <a:cubicBezTo>
                    <a:pt x="8404" y="4067"/>
                    <a:pt x="7204" y="5086"/>
                    <a:pt x="6139" y="6242"/>
                  </a:cubicBezTo>
                  <a:cubicBezTo>
                    <a:pt x="5165" y="7284"/>
                    <a:pt x="4327" y="8416"/>
                    <a:pt x="3579" y="9640"/>
                  </a:cubicBezTo>
                  <a:cubicBezTo>
                    <a:pt x="2945" y="10682"/>
                    <a:pt x="2401" y="11769"/>
                    <a:pt x="1926" y="12902"/>
                  </a:cubicBezTo>
                  <a:cubicBezTo>
                    <a:pt x="1223" y="14533"/>
                    <a:pt x="702" y="16232"/>
                    <a:pt x="340" y="17976"/>
                  </a:cubicBezTo>
                  <a:cubicBezTo>
                    <a:pt x="181" y="18701"/>
                    <a:pt x="68" y="19449"/>
                    <a:pt x="0" y="20196"/>
                  </a:cubicBezTo>
                  <a:lnTo>
                    <a:pt x="1812" y="20355"/>
                  </a:lnTo>
                  <a:cubicBezTo>
                    <a:pt x="1880" y="19675"/>
                    <a:pt x="1994" y="18996"/>
                    <a:pt x="2129" y="18339"/>
                  </a:cubicBezTo>
                  <a:cubicBezTo>
                    <a:pt x="2469" y="16730"/>
                    <a:pt x="2968" y="15145"/>
                    <a:pt x="3602" y="13604"/>
                  </a:cubicBezTo>
                  <a:cubicBezTo>
                    <a:pt x="4055" y="12562"/>
                    <a:pt x="4553" y="11565"/>
                    <a:pt x="5142" y="10591"/>
                  </a:cubicBezTo>
                  <a:cubicBezTo>
                    <a:pt x="5822" y="9481"/>
                    <a:pt x="6592" y="8462"/>
                    <a:pt x="7476" y="7510"/>
                  </a:cubicBezTo>
                  <a:cubicBezTo>
                    <a:pt x="8450" y="6468"/>
                    <a:pt x="9537" y="5540"/>
                    <a:pt x="10738" y="4769"/>
                  </a:cubicBezTo>
                  <a:cubicBezTo>
                    <a:pt x="11032" y="4565"/>
                    <a:pt x="11349" y="4384"/>
                    <a:pt x="11667" y="4203"/>
                  </a:cubicBezTo>
                  <a:cubicBezTo>
                    <a:pt x="11984" y="3999"/>
                    <a:pt x="12324" y="3841"/>
                    <a:pt x="12641" y="3682"/>
                  </a:cubicBezTo>
                  <a:lnTo>
                    <a:pt x="12890" y="3569"/>
                  </a:lnTo>
                  <a:lnTo>
                    <a:pt x="13139" y="3455"/>
                  </a:lnTo>
                  <a:lnTo>
                    <a:pt x="13615" y="3252"/>
                  </a:lnTo>
                  <a:cubicBezTo>
                    <a:pt x="13955" y="3093"/>
                    <a:pt x="14294" y="2980"/>
                    <a:pt x="14634" y="2866"/>
                  </a:cubicBezTo>
                  <a:cubicBezTo>
                    <a:pt x="16016" y="2368"/>
                    <a:pt x="17443" y="2028"/>
                    <a:pt x="18916" y="1915"/>
                  </a:cubicBezTo>
                  <a:cubicBezTo>
                    <a:pt x="19372" y="1873"/>
                    <a:pt x="19827" y="1853"/>
                    <a:pt x="20282" y="1853"/>
                  </a:cubicBezTo>
                  <a:cubicBezTo>
                    <a:pt x="21295" y="1853"/>
                    <a:pt x="22302" y="1954"/>
                    <a:pt x="23288" y="2142"/>
                  </a:cubicBezTo>
                  <a:cubicBezTo>
                    <a:pt x="24624" y="2436"/>
                    <a:pt x="25916" y="2866"/>
                    <a:pt x="27139" y="3478"/>
                  </a:cubicBezTo>
                  <a:cubicBezTo>
                    <a:pt x="28204" y="3999"/>
                    <a:pt x="29200" y="4611"/>
                    <a:pt x="30152" y="5336"/>
                  </a:cubicBezTo>
                  <a:cubicBezTo>
                    <a:pt x="31511" y="6378"/>
                    <a:pt x="32734" y="7578"/>
                    <a:pt x="33799" y="8915"/>
                  </a:cubicBezTo>
                  <a:cubicBezTo>
                    <a:pt x="34184" y="9391"/>
                    <a:pt x="34456" y="9776"/>
                    <a:pt x="34660" y="10048"/>
                  </a:cubicBezTo>
                  <a:lnTo>
                    <a:pt x="34932" y="10478"/>
                  </a:lnTo>
                  <a:lnTo>
                    <a:pt x="36472" y="9459"/>
                  </a:lnTo>
                  <a:lnTo>
                    <a:pt x="36155" y="8983"/>
                  </a:lnTo>
                  <a:cubicBezTo>
                    <a:pt x="35951" y="8711"/>
                    <a:pt x="35634" y="8281"/>
                    <a:pt x="35226" y="7760"/>
                  </a:cubicBezTo>
                  <a:cubicBezTo>
                    <a:pt x="34048" y="6310"/>
                    <a:pt x="32734" y="4996"/>
                    <a:pt x="31262" y="3886"/>
                  </a:cubicBezTo>
                  <a:cubicBezTo>
                    <a:pt x="30220" y="3093"/>
                    <a:pt x="29110" y="2391"/>
                    <a:pt x="27954" y="1824"/>
                  </a:cubicBezTo>
                  <a:cubicBezTo>
                    <a:pt x="26595" y="1145"/>
                    <a:pt x="25145" y="646"/>
                    <a:pt x="23650" y="352"/>
                  </a:cubicBezTo>
                  <a:cubicBezTo>
                    <a:pt x="22492" y="124"/>
                    <a:pt x="21310" y="1"/>
                    <a:pt x="20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5928140" y="622420"/>
              <a:ext cx="1329366" cy="746845"/>
            </a:xfrm>
            <a:custGeom>
              <a:avLst/>
              <a:gdLst/>
              <a:ahLst/>
              <a:cxnLst/>
              <a:rect l="l" t="t" r="r" b="b"/>
              <a:pathLst>
                <a:path w="33460" h="18798" extrusionOk="0">
                  <a:moveTo>
                    <a:pt x="18645" y="1"/>
                  </a:moveTo>
                  <a:cubicBezTo>
                    <a:pt x="18186" y="1"/>
                    <a:pt x="17725" y="21"/>
                    <a:pt x="17262" y="63"/>
                  </a:cubicBezTo>
                  <a:cubicBezTo>
                    <a:pt x="15790" y="177"/>
                    <a:pt x="14340" y="516"/>
                    <a:pt x="12935" y="1015"/>
                  </a:cubicBezTo>
                  <a:cubicBezTo>
                    <a:pt x="12595" y="1151"/>
                    <a:pt x="12256" y="1264"/>
                    <a:pt x="11916" y="1400"/>
                  </a:cubicBezTo>
                  <a:lnTo>
                    <a:pt x="11440" y="1626"/>
                  </a:lnTo>
                  <a:lnTo>
                    <a:pt x="11191" y="1717"/>
                  </a:lnTo>
                  <a:lnTo>
                    <a:pt x="10942" y="1853"/>
                  </a:lnTo>
                  <a:cubicBezTo>
                    <a:pt x="10602" y="2012"/>
                    <a:pt x="10262" y="2193"/>
                    <a:pt x="9945" y="2374"/>
                  </a:cubicBezTo>
                  <a:cubicBezTo>
                    <a:pt x="9628" y="2533"/>
                    <a:pt x="9311" y="2714"/>
                    <a:pt x="8994" y="2940"/>
                  </a:cubicBezTo>
                  <a:cubicBezTo>
                    <a:pt x="7793" y="3711"/>
                    <a:pt x="6683" y="4639"/>
                    <a:pt x="5709" y="5704"/>
                  </a:cubicBezTo>
                  <a:cubicBezTo>
                    <a:pt x="4825" y="6656"/>
                    <a:pt x="4032" y="7698"/>
                    <a:pt x="3353" y="8830"/>
                  </a:cubicBezTo>
                  <a:cubicBezTo>
                    <a:pt x="2764" y="9782"/>
                    <a:pt x="2243" y="10801"/>
                    <a:pt x="1812" y="11866"/>
                  </a:cubicBezTo>
                  <a:cubicBezTo>
                    <a:pt x="1155" y="13384"/>
                    <a:pt x="657" y="14992"/>
                    <a:pt x="317" y="16623"/>
                  </a:cubicBezTo>
                  <a:cubicBezTo>
                    <a:pt x="181" y="17280"/>
                    <a:pt x="68" y="17960"/>
                    <a:pt x="0" y="18639"/>
                  </a:cubicBezTo>
                  <a:lnTo>
                    <a:pt x="1812" y="18798"/>
                  </a:lnTo>
                  <a:cubicBezTo>
                    <a:pt x="1880" y="18186"/>
                    <a:pt x="1971" y="17574"/>
                    <a:pt x="2107" y="16985"/>
                  </a:cubicBezTo>
                  <a:cubicBezTo>
                    <a:pt x="2424" y="15468"/>
                    <a:pt x="2877" y="13973"/>
                    <a:pt x="3489" y="12545"/>
                  </a:cubicBezTo>
                  <a:cubicBezTo>
                    <a:pt x="4327" y="10484"/>
                    <a:pt x="5550" y="8581"/>
                    <a:pt x="7045" y="6905"/>
                  </a:cubicBezTo>
                  <a:cubicBezTo>
                    <a:pt x="7929" y="5976"/>
                    <a:pt x="8926" y="5138"/>
                    <a:pt x="9990" y="4435"/>
                  </a:cubicBezTo>
                  <a:cubicBezTo>
                    <a:pt x="10285" y="4232"/>
                    <a:pt x="10557" y="4096"/>
                    <a:pt x="10851" y="3914"/>
                  </a:cubicBezTo>
                  <a:cubicBezTo>
                    <a:pt x="11123" y="3733"/>
                    <a:pt x="11440" y="3597"/>
                    <a:pt x="11735" y="3461"/>
                  </a:cubicBezTo>
                  <a:cubicBezTo>
                    <a:pt x="12324" y="3167"/>
                    <a:pt x="12935" y="2918"/>
                    <a:pt x="13547" y="2691"/>
                  </a:cubicBezTo>
                  <a:cubicBezTo>
                    <a:pt x="14793" y="2238"/>
                    <a:pt x="16107" y="1966"/>
                    <a:pt x="17421" y="1853"/>
                  </a:cubicBezTo>
                  <a:cubicBezTo>
                    <a:pt x="17831" y="1818"/>
                    <a:pt x="18242" y="1800"/>
                    <a:pt x="18652" y="1800"/>
                  </a:cubicBezTo>
                  <a:cubicBezTo>
                    <a:pt x="19553" y="1800"/>
                    <a:pt x="20452" y="1886"/>
                    <a:pt x="21340" y="2057"/>
                  </a:cubicBezTo>
                  <a:cubicBezTo>
                    <a:pt x="22540" y="2306"/>
                    <a:pt x="23696" y="2714"/>
                    <a:pt x="24783" y="3235"/>
                  </a:cubicBezTo>
                  <a:cubicBezTo>
                    <a:pt x="25757" y="3711"/>
                    <a:pt x="26663" y="4300"/>
                    <a:pt x="27524" y="4934"/>
                  </a:cubicBezTo>
                  <a:cubicBezTo>
                    <a:pt x="28770" y="5908"/>
                    <a:pt x="29903" y="7018"/>
                    <a:pt x="30877" y="8241"/>
                  </a:cubicBezTo>
                  <a:cubicBezTo>
                    <a:pt x="31239" y="8694"/>
                    <a:pt x="31511" y="9034"/>
                    <a:pt x="31670" y="9306"/>
                  </a:cubicBezTo>
                  <a:cubicBezTo>
                    <a:pt x="31851" y="9555"/>
                    <a:pt x="31941" y="9691"/>
                    <a:pt x="31941" y="9691"/>
                  </a:cubicBezTo>
                  <a:lnTo>
                    <a:pt x="33459" y="8694"/>
                  </a:lnTo>
                  <a:lnTo>
                    <a:pt x="33165" y="8264"/>
                  </a:lnTo>
                  <a:cubicBezTo>
                    <a:pt x="32983" y="8015"/>
                    <a:pt x="32689" y="7607"/>
                    <a:pt x="32304" y="7131"/>
                  </a:cubicBezTo>
                  <a:cubicBezTo>
                    <a:pt x="31239" y="5772"/>
                    <a:pt x="29993" y="4571"/>
                    <a:pt x="28634" y="3529"/>
                  </a:cubicBezTo>
                  <a:cubicBezTo>
                    <a:pt x="27683" y="2804"/>
                    <a:pt x="26663" y="2170"/>
                    <a:pt x="25598" y="1626"/>
                  </a:cubicBezTo>
                  <a:cubicBezTo>
                    <a:pt x="24353" y="1038"/>
                    <a:pt x="23039" y="584"/>
                    <a:pt x="21702" y="290"/>
                  </a:cubicBezTo>
                  <a:cubicBezTo>
                    <a:pt x="20685" y="102"/>
                    <a:pt x="19669" y="1"/>
                    <a:pt x="18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5997429" y="690318"/>
              <a:ext cx="1202468" cy="685263"/>
            </a:xfrm>
            <a:custGeom>
              <a:avLst/>
              <a:gdLst/>
              <a:ahLst/>
              <a:cxnLst/>
              <a:rect l="l" t="t" r="r" b="b"/>
              <a:pathLst>
                <a:path w="30266" h="17248" extrusionOk="0">
                  <a:moveTo>
                    <a:pt x="16908" y="0"/>
                  </a:moveTo>
                  <a:cubicBezTo>
                    <a:pt x="16498" y="0"/>
                    <a:pt x="16087" y="18"/>
                    <a:pt x="15677" y="53"/>
                  </a:cubicBezTo>
                  <a:cubicBezTo>
                    <a:pt x="14340" y="167"/>
                    <a:pt x="13026" y="461"/>
                    <a:pt x="11780" y="914"/>
                  </a:cubicBezTo>
                  <a:cubicBezTo>
                    <a:pt x="11146" y="1141"/>
                    <a:pt x="10534" y="1390"/>
                    <a:pt x="9945" y="1684"/>
                  </a:cubicBezTo>
                  <a:cubicBezTo>
                    <a:pt x="9673" y="1843"/>
                    <a:pt x="9334" y="1956"/>
                    <a:pt x="9039" y="2138"/>
                  </a:cubicBezTo>
                  <a:cubicBezTo>
                    <a:pt x="8767" y="2296"/>
                    <a:pt x="8473" y="2455"/>
                    <a:pt x="8201" y="2659"/>
                  </a:cubicBezTo>
                  <a:cubicBezTo>
                    <a:pt x="7114" y="3361"/>
                    <a:pt x="6117" y="4199"/>
                    <a:pt x="5233" y="5150"/>
                  </a:cubicBezTo>
                  <a:cubicBezTo>
                    <a:pt x="3716" y="6827"/>
                    <a:pt x="2515" y="8730"/>
                    <a:pt x="1654" y="10814"/>
                  </a:cubicBezTo>
                  <a:cubicBezTo>
                    <a:pt x="1065" y="12241"/>
                    <a:pt x="589" y="13736"/>
                    <a:pt x="272" y="15254"/>
                  </a:cubicBezTo>
                  <a:cubicBezTo>
                    <a:pt x="159" y="15865"/>
                    <a:pt x="46" y="16477"/>
                    <a:pt x="0" y="17089"/>
                  </a:cubicBezTo>
                  <a:lnTo>
                    <a:pt x="1813" y="17247"/>
                  </a:lnTo>
                  <a:cubicBezTo>
                    <a:pt x="1881" y="16704"/>
                    <a:pt x="1971" y="16160"/>
                    <a:pt x="2085" y="15639"/>
                  </a:cubicBezTo>
                  <a:cubicBezTo>
                    <a:pt x="2379" y="14234"/>
                    <a:pt x="2787" y="12853"/>
                    <a:pt x="3353" y="11516"/>
                  </a:cubicBezTo>
                  <a:cubicBezTo>
                    <a:pt x="4123" y="9636"/>
                    <a:pt x="5211" y="7914"/>
                    <a:pt x="6593" y="6419"/>
                  </a:cubicBezTo>
                  <a:cubicBezTo>
                    <a:pt x="7363" y="5558"/>
                    <a:pt x="8246" y="4833"/>
                    <a:pt x="9198" y="4199"/>
                  </a:cubicBezTo>
                  <a:cubicBezTo>
                    <a:pt x="10194" y="3565"/>
                    <a:pt x="11259" y="3044"/>
                    <a:pt x="12369" y="2636"/>
                  </a:cubicBezTo>
                  <a:cubicBezTo>
                    <a:pt x="13502" y="2251"/>
                    <a:pt x="14657" y="1979"/>
                    <a:pt x="15835" y="1888"/>
                  </a:cubicBezTo>
                  <a:cubicBezTo>
                    <a:pt x="16196" y="1852"/>
                    <a:pt x="16560" y="1835"/>
                    <a:pt x="16924" y="1835"/>
                  </a:cubicBezTo>
                  <a:cubicBezTo>
                    <a:pt x="17702" y="1835"/>
                    <a:pt x="18484" y="1915"/>
                    <a:pt x="19256" y="2070"/>
                  </a:cubicBezTo>
                  <a:cubicBezTo>
                    <a:pt x="20298" y="2273"/>
                    <a:pt x="21317" y="2636"/>
                    <a:pt x="22269" y="3112"/>
                  </a:cubicBezTo>
                  <a:cubicBezTo>
                    <a:pt x="23130" y="3519"/>
                    <a:pt x="23945" y="4040"/>
                    <a:pt x="24715" y="4629"/>
                  </a:cubicBezTo>
                  <a:cubicBezTo>
                    <a:pt x="25848" y="5490"/>
                    <a:pt x="26890" y="6510"/>
                    <a:pt x="27773" y="7642"/>
                  </a:cubicBezTo>
                  <a:cubicBezTo>
                    <a:pt x="28113" y="8027"/>
                    <a:pt x="28340" y="8367"/>
                    <a:pt x="28498" y="8594"/>
                  </a:cubicBezTo>
                  <a:lnTo>
                    <a:pt x="28748" y="8956"/>
                  </a:lnTo>
                  <a:lnTo>
                    <a:pt x="30265" y="7937"/>
                  </a:lnTo>
                  <a:lnTo>
                    <a:pt x="29994" y="7552"/>
                  </a:lnTo>
                  <a:cubicBezTo>
                    <a:pt x="29812" y="7302"/>
                    <a:pt x="29563" y="6917"/>
                    <a:pt x="29201" y="6487"/>
                  </a:cubicBezTo>
                  <a:cubicBezTo>
                    <a:pt x="28204" y="5241"/>
                    <a:pt x="27071" y="4131"/>
                    <a:pt x="25825" y="3157"/>
                  </a:cubicBezTo>
                  <a:cubicBezTo>
                    <a:pt x="24964" y="2500"/>
                    <a:pt x="24058" y="1934"/>
                    <a:pt x="23084" y="1458"/>
                  </a:cubicBezTo>
                  <a:cubicBezTo>
                    <a:pt x="21974" y="914"/>
                    <a:pt x="20819" y="529"/>
                    <a:pt x="19618" y="257"/>
                  </a:cubicBezTo>
                  <a:cubicBezTo>
                    <a:pt x="18715" y="86"/>
                    <a:pt x="17812" y="0"/>
                    <a:pt x="16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6066718" y="759289"/>
              <a:ext cx="1075571" cy="622688"/>
            </a:xfrm>
            <a:custGeom>
              <a:avLst/>
              <a:gdLst/>
              <a:ahLst/>
              <a:cxnLst/>
              <a:rect l="l" t="t" r="r" b="b"/>
              <a:pathLst>
                <a:path w="27072" h="15673" extrusionOk="0">
                  <a:moveTo>
                    <a:pt x="15058" y="0"/>
                  </a:moveTo>
                  <a:cubicBezTo>
                    <a:pt x="14729" y="0"/>
                    <a:pt x="14399" y="13"/>
                    <a:pt x="14068" y="39"/>
                  </a:cubicBezTo>
                  <a:cubicBezTo>
                    <a:pt x="12891" y="152"/>
                    <a:pt x="11735" y="402"/>
                    <a:pt x="10603" y="809"/>
                  </a:cubicBezTo>
                  <a:cubicBezTo>
                    <a:pt x="9493" y="1217"/>
                    <a:pt x="8405" y="1738"/>
                    <a:pt x="7408" y="2372"/>
                  </a:cubicBezTo>
                  <a:cubicBezTo>
                    <a:pt x="6457" y="3007"/>
                    <a:pt x="5573" y="3754"/>
                    <a:pt x="4781" y="4592"/>
                  </a:cubicBezTo>
                  <a:cubicBezTo>
                    <a:pt x="3399" y="6110"/>
                    <a:pt x="2311" y="7854"/>
                    <a:pt x="1519" y="9735"/>
                  </a:cubicBezTo>
                  <a:cubicBezTo>
                    <a:pt x="975" y="11071"/>
                    <a:pt x="544" y="12453"/>
                    <a:pt x="250" y="13858"/>
                  </a:cubicBezTo>
                  <a:cubicBezTo>
                    <a:pt x="137" y="14379"/>
                    <a:pt x="91" y="14786"/>
                    <a:pt x="46" y="15058"/>
                  </a:cubicBezTo>
                  <a:cubicBezTo>
                    <a:pt x="1" y="15330"/>
                    <a:pt x="1" y="15489"/>
                    <a:pt x="1" y="15489"/>
                  </a:cubicBezTo>
                  <a:lnTo>
                    <a:pt x="1813" y="15670"/>
                  </a:lnTo>
                  <a:cubicBezTo>
                    <a:pt x="1813" y="15672"/>
                    <a:pt x="1813" y="15673"/>
                    <a:pt x="1813" y="15673"/>
                  </a:cubicBezTo>
                  <a:cubicBezTo>
                    <a:pt x="1817" y="15673"/>
                    <a:pt x="1866" y="15156"/>
                    <a:pt x="2040" y="14243"/>
                  </a:cubicBezTo>
                  <a:cubicBezTo>
                    <a:pt x="2311" y="12951"/>
                    <a:pt x="2696" y="11683"/>
                    <a:pt x="3218" y="10482"/>
                  </a:cubicBezTo>
                  <a:cubicBezTo>
                    <a:pt x="3920" y="8783"/>
                    <a:pt x="4894" y="7220"/>
                    <a:pt x="6117" y="5861"/>
                  </a:cubicBezTo>
                  <a:cubicBezTo>
                    <a:pt x="6797" y="5113"/>
                    <a:pt x="7567" y="4479"/>
                    <a:pt x="8405" y="3913"/>
                  </a:cubicBezTo>
                  <a:cubicBezTo>
                    <a:pt x="8632" y="3777"/>
                    <a:pt x="8858" y="3664"/>
                    <a:pt x="9062" y="3528"/>
                  </a:cubicBezTo>
                  <a:cubicBezTo>
                    <a:pt x="9289" y="3392"/>
                    <a:pt x="9515" y="3278"/>
                    <a:pt x="9764" y="3165"/>
                  </a:cubicBezTo>
                  <a:cubicBezTo>
                    <a:pt x="10240" y="2939"/>
                    <a:pt x="10716" y="2735"/>
                    <a:pt x="11214" y="2554"/>
                  </a:cubicBezTo>
                  <a:cubicBezTo>
                    <a:pt x="12188" y="2191"/>
                    <a:pt x="13208" y="1965"/>
                    <a:pt x="14250" y="1874"/>
                  </a:cubicBezTo>
                  <a:cubicBezTo>
                    <a:pt x="14534" y="1854"/>
                    <a:pt x="14818" y="1844"/>
                    <a:pt x="15101" y="1844"/>
                  </a:cubicBezTo>
                  <a:cubicBezTo>
                    <a:pt x="15790" y="1844"/>
                    <a:pt x="16475" y="1904"/>
                    <a:pt x="17149" y="2033"/>
                  </a:cubicBezTo>
                  <a:cubicBezTo>
                    <a:pt x="18055" y="2236"/>
                    <a:pt x="18939" y="2531"/>
                    <a:pt x="19755" y="2939"/>
                  </a:cubicBezTo>
                  <a:cubicBezTo>
                    <a:pt x="20525" y="3301"/>
                    <a:pt x="21250" y="3754"/>
                    <a:pt x="21907" y="4275"/>
                  </a:cubicBezTo>
                  <a:cubicBezTo>
                    <a:pt x="22926" y="5068"/>
                    <a:pt x="23855" y="5974"/>
                    <a:pt x="24670" y="6994"/>
                  </a:cubicBezTo>
                  <a:cubicBezTo>
                    <a:pt x="24965" y="7356"/>
                    <a:pt x="25191" y="7651"/>
                    <a:pt x="25327" y="7854"/>
                  </a:cubicBezTo>
                  <a:lnTo>
                    <a:pt x="25554" y="8172"/>
                  </a:lnTo>
                  <a:lnTo>
                    <a:pt x="27072" y="7152"/>
                  </a:lnTo>
                  <a:lnTo>
                    <a:pt x="26822" y="6790"/>
                  </a:lnTo>
                  <a:cubicBezTo>
                    <a:pt x="26664" y="6563"/>
                    <a:pt x="26437" y="6246"/>
                    <a:pt x="26097" y="5838"/>
                  </a:cubicBezTo>
                  <a:cubicBezTo>
                    <a:pt x="25191" y="4706"/>
                    <a:pt x="24172" y="3686"/>
                    <a:pt x="23017" y="2803"/>
                  </a:cubicBezTo>
                  <a:cubicBezTo>
                    <a:pt x="22246" y="2214"/>
                    <a:pt x="21431" y="1715"/>
                    <a:pt x="20570" y="1285"/>
                  </a:cubicBezTo>
                  <a:cubicBezTo>
                    <a:pt x="19596" y="809"/>
                    <a:pt x="18577" y="447"/>
                    <a:pt x="17512" y="243"/>
                  </a:cubicBezTo>
                  <a:cubicBezTo>
                    <a:pt x="16703" y="81"/>
                    <a:pt x="15882" y="0"/>
                    <a:pt x="15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6135133" y="828539"/>
              <a:ext cx="949547" cy="559398"/>
            </a:xfrm>
            <a:custGeom>
              <a:avLst/>
              <a:gdLst/>
              <a:ahLst/>
              <a:cxnLst/>
              <a:rect l="l" t="t" r="r" b="b"/>
              <a:pathLst>
                <a:path w="23900" h="14080" extrusionOk="0">
                  <a:moveTo>
                    <a:pt x="13392" y="0"/>
                  </a:moveTo>
                  <a:cubicBezTo>
                    <a:pt x="13098" y="0"/>
                    <a:pt x="12803" y="13"/>
                    <a:pt x="12505" y="40"/>
                  </a:cubicBezTo>
                  <a:cubicBezTo>
                    <a:pt x="11463" y="131"/>
                    <a:pt x="10444" y="358"/>
                    <a:pt x="9470" y="720"/>
                  </a:cubicBezTo>
                  <a:cubicBezTo>
                    <a:pt x="8971" y="901"/>
                    <a:pt x="8473" y="1105"/>
                    <a:pt x="7997" y="1354"/>
                  </a:cubicBezTo>
                  <a:cubicBezTo>
                    <a:pt x="7748" y="1468"/>
                    <a:pt x="7521" y="1581"/>
                    <a:pt x="7295" y="1717"/>
                  </a:cubicBezTo>
                  <a:cubicBezTo>
                    <a:pt x="7068" y="1830"/>
                    <a:pt x="6842" y="1966"/>
                    <a:pt x="6638" y="2102"/>
                  </a:cubicBezTo>
                  <a:cubicBezTo>
                    <a:pt x="5800" y="2668"/>
                    <a:pt x="5007" y="3325"/>
                    <a:pt x="4327" y="4050"/>
                  </a:cubicBezTo>
                  <a:cubicBezTo>
                    <a:pt x="3104" y="5409"/>
                    <a:pt x="2107" y="6995"/>
                    <a:pt x="1405" y="8694"/>
                  </a:cubicBezTo>
                  <a:cubicBezTo>
                    <a:pt x="884" y="9917"/>
                    <a:pt x="499" y="11186"/>
                    <a:pt x="227" y="12477"/>
                  </a:cubicBezTo>
                  <a:cubicBezTo>
                    <a:pt x="136" y="12953"/>
                    <a:pt x="46" y="13428"/>
                    <a:pt x="0" y="13904"/>
                  </a:cubicBezTo>
                  <a:lnTo>
                    <a:pt x="1830" y="14062"/>
                  </a:lnTo>
                  <a:lnTo>
                    <a:pt x="1830" y="14062"/>
                  </a:lnTo>
                  <a:cubicBezTo>
                    <a:pt x="1835" y="13973"/>
                    <a:pt x="1889" y="13534"/>
                    <a:pt x="2017" y="12862"/>
                  </a:cubicBezTo>
                  <a:cubicBezTo>
                    <a:pt x="2266" y="11662"/>
                    <a:pt x="2628" y="10506"/>
                    <a:pt x="3104" y="9396"/>
                  </a:cubicBezTo>
                  <a:cubicBezTo>
                    <a:pt x="3716" y="7901"/>
                    <a:pt x="4576" y="6497"/>
                    <a:pt x="5664" y="5296"/>
                  </a:cubicBezTo>
                  <a:cubicBezTo>
                    <a:pt x="6253" y="4662"/>
                    <a:pt x="6910" y="4118"/>
                    <a:pt x="7635" y="3642"/>
                  </a:cubicBezTo>
                  <a:cubicBezTo>
                    <a:pt x="7816" y="3506"/>
                    <a:pt x="8020" y="3416"/>
                    <a:pt x="8201" y="3302"/>
                  </a:cubicBezTo>
                  <a:cubicBezTo>
                    <a:pt x="8382" y="3189"/>
                    <a:pt x="8586" y="3099"/>
                    <a:pt x="8790" y="2985"/>
                  </a:cubicBezTo>
                  <a:lnTo>
                    <a:pt x="8948" y="2917"/>
                  </a:lnTo>
                  <a:lnTo>
                    <a:pt x="9107" y="2849"/>
                  </a:lnTo>
                  <a:lnTo>
                    <a:pt x="9424" y="2713"/>
                  </a:lnTo>
                  <a:cubicBezTo>
                    <a:pt x="9651" y="2600"/>
                    <a:pt x="9855" y="2532"/>
                    <a:pt x="10081" y="2464"/>
                  </a:cubicBezTo>
                  <a:cubicBezTo>
                    <a:pt x="10919" y="2147"/>
                    <a:pt x="11780" y="1943"/>
                    <a:pt x="12664" y="1875"/>
                  </a:cubicBezTo>
                  <a:cubicBezTo>
                    <a:pt x="12908" y="1855"/>
                    <a:pt x="13153" y="1845"/>
                    <a:pt x="13397" y="1845"/>
                  </a:cubicBezTo>
                  <a:cubicBezTo>
                    <a:pt x="13966" y="1845"/>
                    <a:pt x="14533" y="1900"/>
                    <a:pt x="15088" y="2011"/>
                  </a:cubicBezTo>
                  <a:cubicBezTo>
                    <a:pt x="15835" y="2170"/>
                    <a:pt x="16583" y="2419"/>
                    <a:pt x="17285" y="2759"/>
                  </a:cubicBezTo>
                  <a:cubicBezTo>
                    <a:pt x="17919" y="3076"/>
                    <a:pt x="18554" y="3461"/>
                    <a:pt x="19120" y="3914"/>
                  </a:cubicBezTo>
                  <a:cubicBezTo>
                    <a:pt x="20049" y="4616"/>
                    <a:pt x="20864" y="5432"/>
                    <a:pt x="21589" y="6338"/>
                  </a:cubicBezTo>
                  <a:cubicBezTo>
                    <a:pt x="21861" y="6678"/>
                    <a:pt x="22065" y="6927"/>
                    <a:pt x="22178" y="7108"/>
                  </a:cubicBezTo>
                  <a:lnTo>
                    <a:pt x="22382" y="7403"/>
                  </a:lnTo>
                  <a:lnTo>
                    <a:pt x="23900" y="6383"/>
                  </a:lnTo>
                  <a:cubicBezTo>
                    <a:pt x="23900" y="6383"/>
                    <a:pt x="23832" y="6270"/>
                    <a:pt x="23696" y="6066"/>
                  </a:cubicBezTo>
                  <a:cubicBezTo>
                    <a:pt x="23537" y="5862"/>
                    <a:pt x="23333" y="5568"/>
                    <a:pt x="23039" y="5183"/>
                  </a:cubicBezTo>
                  <a:cubicBezTo>
                    <a:pt x="22223" y="4163"/>
                    <a:pt x="21272" y="3257"/>
                    <a:pt x="20253" y="2464"/>
                  </a:cubicBezTo>
                  <a:cubicBezTo>
                    <a:pt x="19573" y="1943"/>
                    <a:pt x="18848" y="1490"/>
                    <a:pt x="18100" y="1105"/>
                  </a:cubicBezTo>
                  <a:cubicBezTo>
                    <a:pt x="17262" y="697"/>
                    <a:pt x="16356" y="403"/>
                    <a:pt x="15450" y="199"/>
                  </a:cubicBezTo>
                  <a:cubicBezTo>
                    <a:pt x="14767" y="72"/>
                    <a:pt x="14083" y="0"/>
                    <a:pt x="13392" y="0"/>
                  </a:cubicBezTo>
                  <a:close/>
                  <a:moveTo>
                    <a:pt x="1830" y="14062"/>
                  </a:moveTo>
                  <a:cubicBezTo>
                    <a:pt x="1830" y="14074"/>
                    <a:pt x="1830" y="14079"/>
                    <a:pt x="1831" y="14079"/>
                  </a:cubicBezTo>
                  <a:cubicBezTo>
                    <a:pt x="1832" y="14079"/>
                    <a:pt x="1833" y="14074"/>
                    <a:pt x="1835" y="14063"/>
                  </a:cubicBezTo>
                  <a:lnTo>
                    <a:pt x="1830" y="140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204422" y="898503"/>
              <a:ext cx="822649" cy="495513"/>
            </a:xfrm>
            <a:custGeom>
              <a:avLst/>
              <a:gdLst/>
              <a:ahLst/>
              <a:cxnLst/>
              <a:rect l="l" t="t" r="r" b="b"/>
              <a:pathLst>
                <a:path w="20706" h="12472" extrusionOk="0">
                  <a:moveTo>
                    <a:pt x="1" y="12279"/>
                  </a:moveTo>
                  <a:cubicBezTo>
                    <a:pt x="1" y="12287"/>
                    <a:pt x="1" y="12291"/>
                    <a:pt x="1" y="12291"/>
                  </a:cubicBezTo>
                  <a:cubicBezTo>
                    <a:pt x="2" y="12291"/>
                    <a:pt x="2" y="12287"/>
                    <a:pt x="3" y="12279"/>
                  </a:cubicBezTo>
                  <a:lnTo>
                    <a:pt x="3" y="12279"/>
                  </a:lnTo>
                  <a:lnTo>
                    <a:pt x="1" y="12279"/>
                  </a:lnTo>
                  <a:close/>
                  <a:moveTo>
                    <a:pt x="11759" y="0"/>
                  </a:moveTo>
                  <a:cubicBezTo>
                    <a:pt x="11479" y="0"/>
                    <a:pt x="11199" y="15"/>
                    <a:pt x="10920" y="46"/>
                  </a:cubicBezTo>
                  <a:cubicBezTo>
                    <a:pt x="10014" y="114"/>
                    <a:pt x="9153" y="318"/>
                    <a:pt x="8315" y="635"/>
                  </a:cubicBezTo>
                  <a:cubicBezTo>
                    <a:pt x="8088" y="703"/>
                    <a:pt x="7861" y="771"/>
                    <a:pt x="7658" y="884"/>
                  </a:cubicBezTo>
                  <a:lnTo>
                    <a:pt x="7318" y="1020"/>
                  </a:lnTo>
                  <a:lnTo>
                    <a:pt x="7159" y="1088"/>
                  </a:lnTo>
                  <a:lnTo>
                    <a:pt x="7001" y="1156"/>
                  </a:lnTo>
                  <a:cubicBezTo>
                    <a:pt x="6819" y="1270"/>
                    <a:pt x="6615" y="1360"/>
                    <a:pt x="6412" y="1473"/>
                  </a:cubicBezTo>
                  <a:cubicBezTo>
                    <a:pt x="6230" y="1587"/>
                    <a:pt x="6027" y="1700"/>
                    <a:pt x="5845" y="1813"/>
                  </a:cubicBezTo>
                  <a:cubicBezTo>
                    <a:pt x="5120" y="2289"/>
                    <a:pt x="4463" y="2855"/>
                    <a:pt x="3874" y="3490"/>
                  </a:cubicBezTo>
                  <a:cubicBezTo>
                    <a:pt x="2787" y="4690"/>
                    <a:pt x="1904" y="6072"/>
                    <a:pt x="1269" y="7590"/>
                  </a:cubicBezTo>
                  <a:cubicBezTo>
                    <a:pt x="794" y="8700"/>
                    <a:pt x="454" y="9855"/>
                    <a:pt x="205" y="11056"/>
                  </a:cubicBezTo>
                  <a:cubicBezTo>
                    <a:pt x="54" y="11772"/>
                    <a:pt x="13" y="12206"/>
                    <a:pt x="3" y="12279"/>
                  </a:cubicBezTo>
                  <a:lnTo>
                    <a:pt x="3" y="12279"/>
                  </a:lnTo>
                  <a:lnTo>
                    <a:pt x="1830" y="12437"/>
                  </a:lnTo>
                  <a:lnTo>
                    <a:pt x="1830" y="12437"/>
                  </a:lnTo>
                  <a:cubicBezTo>
                    <a:pt x="1838" y="12328"/>
                    <a:pt x="1882" y="11964"/>
                    <a:pt x="1994" y="11418"/>
                  </a:cubicBezTo>
                  <a:cubicBezTo>
                    <a:pt x="2221" y="10354"/>
                    <a:pt x="2538" y="9312"/>
                    <a:pt x="2968" y="8315"/>
                  </a:cubicBezTo>
                  <a:cubicBezTo>
                    <a:pt x="3512" y="7001"/>
                    <a:pt x="4260" y="5778"/>
                    <a:pt x="5211" y="4736"/>
                  </a:cubicBezTo>
                  <a:cubicBezTo>
                    <a:pt x="5687" y="4192"/>
                    <a:pt x="6253" y="3739"/>
                    <a:pt x="6842" y="3331"/>
                  </a:cubicBezTo>
                  <a:cubicBezTo>
                    <a:pt x="7001" y="3240"/>
                    <a:pt x="7159" y="3150"/>
                    <a:pt x="7318" y="3059"/>
                  </a:cubicBezTo>
                  <a:cubicBezTo>
                    <a:pt x="7476" y="2946"/>
                    <a:pt x="7635" y="2878"/>
                    <a:pt x="7793" y="2810"/>
                  </a:cubicBezTo>
                  <a:lnTo>
                    <a:pt x="7929" y="2742"/>
                  </a:lnTo>
                  <a:lnTo>
                    <a:pt x="8065" y="2674"/>
                  </a:lnTo>
                  <a:lnTo>
                    <a:pt x="8360" y="2561"/>
                  </a:lnTo>
                  <a:cubicBezTo>
                    <a:pt x="8541" y="2470"/>
                    <a:pt x="8722" y="2402"/>
                    <a:pt x="8926" y="2334"/>
                  </a:cubicBezTo>
                  <a:cubicBezTo>
                    <a:pt x="9606" y="2085"/>
                    <a:pt x="10331" y="1927"/>
                    <a:pt x="11078" y="1836"/>
                  </a:cubicBezTo>
                  <a:cubicBezTo>
                    <a:pt x="11242" y="1824"/>
                    <a:pt x="11407" y="1819"/>
                    <a:pt x="11574" y="1819"/>
                  </a:cubicBezTo>
                  <a:cubicBezTo>
                    <a:pt x="12050" y="1819"/>
                    <a:pt x="12533" y="1865"/>
                    <a:pt x="13004" y="1949"/>
                  </a:cubicBezTo>
                  <a:cubicBezTo>
                    <a:pt x="13615" y="2085"/>
                    <a:pt x="14204" y="2289"/>
                    <a:pt x="14748" y="2561"/>
                  </a:cubicBezTo>
                  <a:cubicBezTo>
                    <a:pt x="15314" y="2833"/>
                    <a:pt x="15835" y="3172"/>
                    <a:pt x="16311" y="3535"/>
                  </a:cubicBezTo>
                  <a:cubicBezTo>
                    <a:pt x="17127" y="4169"/>
                    <a:pt x="17852" y="4871"/>
                    <a:pt x="18486" y="5664"/>
                  </a:cubicBezTo>
                  <a:cubicBezTo>
                    <a:pt x="18735" y="5959"/>
                    <a:pt x="18894" y="6208"/>
                    <a:pt x="19007" y="6367"/>
                  </a:cubicBezTo>
                  <a:lnTo>
                    <a:pt x="19188" y="6616"/>
                  </a:lnTo>
                  <a:lnTo>
                    <a:pt x="20706" y="5574"/>
                  </a:lnTo>
                  <a:lnTo>
                    <a:pt x="20525" y="5302"/>
                  </a:lnTo>
                  <a:cubicBezTo>
                    <a:pt x="20389" y="5121"/>
                    <a:pt x="20208" y="4849"/>
                    <a:pt x="19913" y="4509"/>
                  </a:cubicBezTo>
                  <a:cubicBezTo>
                    <a:pt x="19188" y="3603"/>
                    <a:pt x="18350" y="2787"/>
                    <a:pt x="17444" y="2085"/>
                  </a:cubicBezTo>
                  <a:cubicBezTo>
                    <a:pt x="16855" y="1632"/>
                    <a:pt x="16221" y="1247"/>
                    <a:pt x="15564" y="930"/>
                  </a:cubicBezTo>
                  <a:cubicBezTo>
                    <a:pt x="14861" y="590"/>
                    <a:pt x="14136" y="341"/>
                    <a:pt x="13366" y="160"/>
                  </a:cubicBezTo>
                  <a:cubicBezTo>
                    <a:pt x="12831" y="55"/>
                    <a:pt x="12295" y="0"/>
                    <a:pt x="11759" y="0"/>
                  </a:cubicBezTo>
                  <a:close/>
                  <a:moveTo>
                    <a:pt x="1830" y="12437"/>
                  </a:moveTo>
                  <a:cubicBezTo>
                    <a:pt x="1828" y="12460"/>
                    <a:pt x="1828" y="12472"/>
                    <a:pt x="1829" y="12472"/>
                  </a:cubicBezTo>
                  <a:cubicBezTo>
                    <a:pt x="1830" y="12472"/>
                    <a:pt x="1832" y="12460"/>
                    <a:pt x="1836" y="12438"/>
                  </a:cubicBezTo>
                  <a:lnTo>
                    <a:pt x="1830" y="12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638234" y="657303"/>
              <a:ext cx="674178" cy="504055"/>
            </a:xfrm>
            <a:custGeom>
              <a:avLst/>
              <a:gdLst/>
              <a:ahLst/>
              <a:cxnLst/>
              <a:rect l="l" t="t" r="r" b="b"/>
              <a:pathLst>
                <a:path w="16969" h="12687" extrusionOk="0">
                  <a:moveTo>
                    <a:pt x="9832" y="1"/>
                  </a:moveTo>
                  <a:cubicBezTo>
                    <a:pt x="8858" y="409"/>
                    <a:pt x="8065" y="1134"/>
                    <a:pt x="7567" y="2040"/>
                  </a:cubicBezTo>
                  <a:cubicBezTo>
                    <a:pt x="7567" y="2040"/>
                    <a:pt x="6311" y="880"/>
                    <a:pt x="4622" y="880"/>
                  </a:cubicBezTo>
                  <a:cubicBezTo>
                    <a:pt x="3715" y="880"/>
                    <a:pt x="2683" y="1214"/>
                    <a:pt x="1654" y="2244"/>
                  </a:cubicBezTo>
                  <a:cubicBezTo>
                    <a:pt x="1" y="3897"/>
                    <a:pt x="91" y="6185"/>
                    <a:pt x="499" y="7907"/>
                  </a:cubicBezTo>
                  <a:cubicBezTo>
                    <a:pt x="588" y="7903"/>
                    <a:pt x="678" y="7901"/>
                    <a:pt x="769" y="7901"/>
                  </a:cubicBezTo>
                  <a:cubicBezTo>
                    <a:pt x="1206" y="7901"/>
                    <a:pt x="1653" y="7945"/>
                    <a:pt x="2085" y="8020"/>
                  </a:cubicBezTo>
                  <a:cubicBezTo>
                    <a:pt x="2696" y="8156"/>
                    <a:pt x="3285" y="8360"/>
                    <a:pt x="3852" y="8632"/>
                  </a:cubicBezTo>
                  <a:cubicBezTo>
                    <a:pt x="4395" y="8904"/>
                    <a:pt x="4939" y="9243"/>
                    <a:pt x="5415" y="9606"/>
                  </a:cubicBezTo>
                  <a:cubicBezTo>
                    <a:pt x="6230" y="10240"/>
                    <a:pt x="6955" y="10965"/>
                    <a:pt x="7590" y="11758"/>
                  </a:cubicBezTo>
                  <a:cubicBezTo>
                    <a:pt x="7816" y="12030"/>
                    <a:pt x="7997" y="12279"/>
                    <a:pt x="8111" y="12438"/>
                  </a:cubicBezTo>
                  <a:lnTo>
                    <a:pt x="8269" y="12687"/>
                  </a:lnTo>
                  <a:lnTo>
                    <a:pt x="9810" y="11667"/>
                  </a:lnTo>
                  <a:lnTo>
                    <a:pt x="11169" y="10761"/>
                  </a:lnTo>
                  <a:lnTo>
                    <a:pt x="11237" y="10716"/>
                  </a:lnTo>
                  <a:lnTo>
                    <a:pt x="11259" y="10716"/>
                  </a:lnTo>
                  <a:lnTo>
                    <a:pt x="12709" y="9742"/>
                  </a:lnTo>
                  <a:lnTo>
                    <a:pt x="14136" y="8768"/>
                  </a:lnTo>
                  <a:lnTo>
                    <a:pt x="15428" y="7907"/>
                  </a:lnTo>
                  <a:lnTo>
                    <a:pt x="16968" y="6888"/>
                  </a:lnTo>
                  <a:lnTo>
                    <a:pt x="16651" y="6434"/>
                  </a:lnTo>
                  <a:cubicBezTo>
                    <a:pt x="16447" y="6163"/>
                    <a:pt x="16130" y="5710"/>
                    <a:pt x="15722" y="5211"/>
                  </a:cubicBezTo>
                  <a:cubicBezTo>
                    <a:pt x="14544" y="3761"/>
                    <a:pt x="13230" y="2447"/>
                    <a:pt x="11758" y="1315"/>
                  </a:cubicBezTo>
                  <a:cubicBezTo>
                    <a:pt x="11123" y="839"/>
                    <a:pt x="10489" y="409"/>
                    <a:pt x="9832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5650904" y="1026752"/>
              <a:ext cx="913591" cy="572072"/>
            </a:xfrm>
            <a:custGeom>
              <a:avLst/>
              <a:gdLst/>
              <a:ahLst/>
              <a:cxnLst/>
              <a:rect l="l" t="t" r="r" b="b"/>
              <a:pathLst>
                <a:path w="22995" h="14399" extrusionOk="0">
                  <a:moveTo>
                    <a:pt x="12123" y="0"/>
                  </a:moveTo>
                  <a:cubicBezTo>
                    <a:pt x="12005" y="0"/>
                    <a:pt x="11883" y="4"/>
                    <a:pt x="11758" y="12"/>
                  </a:cubicBezTo>
                  <a:cubicBezTo>
                    <a:pt x="7363" y="284"/>
                    <a:pt x="7839" y="4520"/>
                    <a:pt x="7839" y="4520"/>
                  </a:cubicBezTo>
                  <a:cubicBezTo>
                    <a:pt x="7375" y="3042"/>
                    <a:pt x="6172" y="2288"/>
                    <a:pt x="4988" y="2288"/>
                  </a:cubicBezTo>
                  <a:cubicBezTo>
                    <a:pt x="3978" y="2288"/>
                    <a:pt x="2981" y="2838"/>
                    <a:pt x="2470" y="3954"/>
                  </a:cubicBezTo>
                  <a:cubicBezTo>
                    <a:pt x="1247" y="6650"/>
                    <a:pt x="3716" y="8032"/>
                    <a:pt x="3716" y="8032"/>
                  </a:cubicBezTo>
                  <a:cubicBezTo>
                    <a:pt x="3716" y="8032"/>
                    <a:pt x="1" y="9867"/>
                    <a:pt x="2108" y="12268"/>
                  </a:cubicBezTo>
                  <a:cubicBezTo>
                    <a:pt x="2633" y="12863"/>
                    <a:pt x="3198" y="13077"/>
                    <a:pt x="3738" y="13077"/>
                  </a:cubicBezTo>
                  <a:cubicBezTo>
                    <a:pt x="5109" y="13077"/>
                    <a:pt x="6321" y="11702"/>
                    <a:pt x="6321" y="11702"/>
                  </a:cubicBezTo>
                  <a:lnTo>
                    <a:pt x="6321" y="11702"/>
                  </a:lnTo>
                  <a:cubicBezTo>
                    <a:pt x="6321" y="11702"/>
                    <a:pt x="5982" y="14057"/>
                    <a:pt x="8677" y="14171"/>
                  </a:cubicBezTo>
                  <a:cubicBezTo>
                    <a:pt x="8716" y="14172"/>
                    <a:pt x="8754" y="14173"/>
                    <a:pt x="8792" y="14173"/>
                  </a:cubicBezTo>
                  <a:cubicBezTo>
                    <a:pt x="10920" y="14173"/>
                    <a:pt x="11554" y="11702"/>
                    <a:pt x="11554" y="11702"/>
                  </a:cubicBezTo>
                  <a:cubicBezTo>
                    <a:pt x="11554" y="11702"/>
                    <a:pt x="11974" y="14399"/>
                    <a:pt x="14474" y="14399"/>
                  </a:cubicBezTo>
                  <a:cubicBezTo>
                    <a:pt x="14505" y="14399"/>
                    <a:pt x="14536" y="14398"/>
                    <a:pt x="14567" y="14397"/>
                  </a:cubicBezTo>
                  <a:cubicBezTo>
                    <a:pt x="16923" y="14352"/>
                    <a:pt x="17263" y="11407"/>
                    <a:pt x="17263" y="11407"/>
                  </a:cubicBezTo>
                  <a:cubicBezTo>
                    <a:pt x="17263" y="11407"/>
                    <a:pt x="17795" y="12878"/>
                    <a:pt x="19092" y="12878"/>
                  </a:cubicBezTo>
                  <a:cubicBezTo>
                    <a:pt x="19444" y="12878"/>
                    <a:pt x="19852" y="12770"/>
                    <a:pt x="20321" y="12494"/>
                  </a:cubicBezTo>
                  <a:cubicBezTo>
                    <a:pt x="22020" y="11498"/>
                    <a:pt x="20706" y="9096"/>
                    <a:pt x="20706" y="9096"/>
                  </a:cubicBezTo>
                  <a:cubicBezTo>
                    <a:pt x="22994" y="7896"/>
                    <a:pt x="22609" y="4747"/>
                    <a:pt x="20661" y="3569"/>
                  </a:cubicBezTo>
                  <a:cubicBezTo>
                    <a:pt x="19991" y="3153"/>
                    <a:pt x="19363" y="3000"/>
                    <a:pt x="18802" y="3000"/>
                  </a:cubicBezTo>
                  <a:cubicBezTo>
                    <a:pt x="17257" y="3000"/>
                    <a:pt x="16221" y="4158"/>
                    <a:pt x="16221" y="4158"/>
                  </a:cubicBezTo>
                  <a:cubicBezTo>
                    <a:pt x="16221" y="4158"/>
                    <a:pt x="15965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5650904" y="1158616"/>
              <a:ext cx="913591" cy="441082"/>
            </a:xfrm>
            <a:custGeom>
              <a:avLst/>
              <a:gdLst/>
              <a:ahLst/>
              <a:cxnLst/>
              <a:rect l="l" t="t" r="r" b="b"/>
              <a:pathLst>
                <a:path w="22995" h="11102" extrusionOk="0">
                  <a:moveTo>
                    <a:pt x="20208" y="1"/>
                  </a:moveTo>
                  <a:cubicBezTo>
                    <a:pt x="22632" y="2674"/>
                    <a:pt x="20253" y="5664"/>
                    <a:pt x="18984" y="6140"/>
                  </a:cubicBezTo>
                  <a:cubicBezTo>
                    <a:pt x="18820" y="6200"/>
                    <a:pt x="18658" y="6227"/>
                    <a:pt x="18500" y="6227"/>
                  </a:cubicBezTo>
                  <a:cubicBezTo>
                    <a:pt x="17418" y="6227"/>
                    <a:pt x="16538" y="4985"/>
                    <a:pt x="16538" y="4985"/>
                  </a:cubicBezTo>
                  <a:lnTo>
                    <a:pt x="16538" y="4985"/>
                  </a:lnTo>
                  <a:cubicBezTo>
                    <a:pt x="16538" y="4985"/>
                    <a:pt x="16878" y="8269"/>
                    <a:pt x="14748" y="8541"/>
                  </a:cubicBezTo>
                  <a:cubicBezTo>
                    <a:pt x="14654" y="8552"/>
                    <a:pt x="14562" y="8557"/>
                    <a:pt x="14472" y="8557"/>
                  </a:cubicBezTo>
                  <a:cubicBezTo>
                    <a:pt x="12504" y="8557"/>
                    <a:pt x="11758" y="6049"/>
                    <a:pt x="11758" y="6049"/>
                  </a:cubicBezTo>
                  <a:cubicBezTo>
                    <a:pt x="11758" y="6049"/>
                    <a:pt x="10428" y="8317"/>
                    <a:pt x="9329" y="8317"/>
                  </a:cubicBezTo>
                  <a:cubicBezTo>
                    <a:pt x="9308" y="8317"/>
                    <a:pt x="9287" y="8316"/>
                    <a:pt x="9266" y="8315"/>
                  </a:cubicBezTo>
                  <a:cubicBezTo>
                    <a:pt x="8179" y="8247"/>
                    <a:pt x="7137" y="5732"/>
                    <a:pt x="7137" y="5732"/>
                  </a:cubicBezTo>
                  <a:cubicBezTo>
                    <a:pt x="7137" y="5732"/>
                    <a:pt x="5964" y="7313"/>
                    <a:pt x="4768" y="7313"/>
                  </a:cubicBezTo>
                  <a:cubicBezTo>
                    <a:pt x="4613" y="7313"/>
                    <a:pt x="4458" y="7287"/>
                    <a:pt x="4305" y="7227"/>
                  </a:cubicBezTo>
                  <a:cubicBezTo>
                    <a:pt x="2991" y="6706"/>
                    <a:pt x="3716" y="4736"/>
                    <a:pt x="3716" y="4735"/>
                  </a:cubicBezTo>
                  <a:lnTo>
                    <a:pt x="3716" y="4735"/>
                  </a:lnTo>
                  <a:cubicBezTo>
                    <a:pt x="3716" y="4736"/>
                    <a:pt x="1" y="6548"/>
                    <a:pt x="2108" y="8949"/>
                  </a:cubicBezTo>
                  <a:cubicBezTo>
                    <a:pt x="2634" y="9552"/>
                    <a:pt x="3199" y="9768"/>
                    <a:pt x="3741" y="9768"/>
                  </a:cubicBezTo>
                  <a:cubicBezTo>
                    <a:pt x="5110" y="9768"/>
                    <a:pt x="6321" y="8383"/>
                    <a:pt x="6321" y="8383"/>
                  </a:cubicBezTo>
                  <a:lnTo>
                    <a:pt x="6321" y="8383"/>
                  </a:lnTo>
                  <a:cubicBezTo>
                    <a:pt x="6321" y="8383"/>
                    <a:pt x="5982" y="10738"/>
                    <a:pt x="8677" y="10874"/>
                  </a:cubicBezTo>
                  <a:cubicBezTo>
                    <a:pt x="8715" y="10876"/>
                    <a:pt x="8753" y="10877"/>
                    <a:pt x="8791" y="10877"/>
                  </a:cubicBezTo>
                  <a:cubicBezTo>
                    <a:pt x="10920" y="10877"/>
                    <a:pt x="11554" y="8383"/>
                    <a:pt x="11554" y="8383"/>
                  </a:cubicBezTo>
                  <a:cubicBezTo>
                    <a:pt x="11554" y="8383"/>
                    <a:pt x="11978" y="11101"/>
                    <a:pt x="14504" y="11101"/>
                  </a:cubicBezTo>
                  <a:cubicBezTo>
                    <a:pt x="14525" y="11101"/>
                    <a:pt x="14546" y="11101"/>
                    <a:pt x="14567" y="11101"/>
                  </a:cubicBezTo>
                  <a:cubicBezTo>
                    <a:pt x="16923" y="11056"/>
                    <a:pt x="17263" y="8088"/>
                    <a:pt x="17263" y="8088"/>
                  </a:cubicBezTo>
                  <a:cubicBezTo>
                    <a:pt x="17263" y="8088"/>
                    <a:pt x="17797" y="9579"/>
                    <a:pt x="19100" y="9579"/>
                  </a:cubicBezTo>
                  <a:cubicBezTo>
                    <a:pt x="19450" y="9579"/>
                    <a:pt x="19855" y="9472"/>
                    <a:pt x="20321" y="9198"/>
                  </a:cubicBezTo>
                  <a:cubicBezTo>
                    <a:pt x="22020" y="8201"/>
                    <a:pt x="20706" y="5800"/>
                    <a:pt x="20706" y="5800"/>
                  </a:cubicBezTo>
                  <a:cubicBezTo>
                    <a:pt x="22994" y="4599"/>
                    <a:pt x="22609" y="1451"/>
                    <a:pt x="20661" y="250"/>
                  </a:cubicBezTo>
                  <a:cubicBezTo>
                    <a:pt x="20525" y="159"/>
                    <a:pt x="20366" y="91"/>
                    <a:pt x="20208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6655358" y="685630"/>
              <a:ext cx="910850" cy="571198"/>
            </a:xfrm>
            <a:custGeom>
              <a:avLst/>
              <a:gdLst/>
              <a:ahLst/>
              <a:cxnLst/>
              <a:rect l="l" t="t" r="r" b="b"/>
              <a:pathLst>
                <a:path w="22926" h="14377" extrusionOk="0">
                  <a:moveTo>
                    <a:pt x="12079" y="1"/>
                  </a:moveTo>
                  <a:cubicBezTo>
                    <a:pt x="11960" y="1"/>
                    <a:pt x="11838" y="5"/>
                    <a:pt x="11712" y="13"/>
                  </a:cubicBezTo>
                  <a:cubicBezTo>
                    <a:pt x="7340" y="285"/>
                    <a:pt x="7815" y="4498"/>
                    <a:pt x="7815" y="4498"/>
                  </a:cubicBezTo>
                  <a:cubicBezTo>
                    <a:pt x="7351" y="3032"/>
                    <a:pt x="6149" y="2277"/>
                    <a:pt x="4965" y="2277"/>
                  </a:cubicBezTo>
                  <a:cubicBezTo>
                    <a:pt x="3955" y="2277"/>
                    <a:pt x="2958" y="2828"/>
                    <a:pt x="2447" y="3955"/>
                  </a:cubicBezTo>
                  <a:cubicBezTo>
                    <a:pt x="1223" y="6650"/>
                    <a:pt x="3693" y="8009"/>
                    <a:pt x="3693" y="8009"/>
                  </a:cubicBezTo>
                  <a:cubicBezTo>
                    <a:pt x="3693" y="8009"/>
                    <a:pt x="0" y="9844"/>
                    <a:pt x="2107" y="12246"/>
                  </a:cubicBezTo>
                  <a:cubicBezTo>
                    <a:pt x="2626" y="12841"/>
                    <a:pt x="3186" y="13055"/>
                    <a:pt x="3723" y="13055"/>
                  </a:cubicBezTo>
                  <a:cubicBezTo>
                    <a:pt x="5085" y="13055"/>
                    <a:pt x="6297" y="11680"/>
                    <a:pt x="6298" y="11679"/>
                  </a:cubicBezTo>
                  <a:lnTo>
                    <a:pt x="6298" y="11679"/>
                  </a:lnTo>
                  <a:cubicBezTo>
                    <a:pt x="6298" y="11680"/>
                    <a:pt x="5958" y="14035"/>
                    <a:pt x="8631" y="14148"/>
                  </a:cubicBezTo>
                  <a:cubicBezTo>
                    <a:pt x="8670" y="14150"/>
                    <a:pt x="8709" y="14151"/>
                    <a:pt x="8747" y="14151"/>
                  </a:cubicBezTo>
                  <a:cubicBezTo>
                    <a:pt x="10896" y="14151"/>
                    <a:pt x="11531" y="11679"/>
                    <a:pt x="11531" y="11679"/>
                  </a:cubicBezTo>
                  <a:cubicBezTo>
                    <a:pt x="11531" y="11679"/>
                    <a:pt x="11929" y="14376"/>
                    <a:pt x="14428" y="14376"/>
                  </a:cubicBezTo>
                  <a:cubicBezTo>
                    <a:pt x="14458" y="14376"/>
                    <a:pt x="14490" y="14376"/>
                    <a:pt x="14521" y="14375"/>
                  </a:cubicBezTo>
                  <a:cubicBezTo>
                    <a:pt x="16877" y="14330"/>
                    <a:pt x="17217" y="11385"/>
                    <a:pt x="17217" y="11385"/>
                  </a:cubicBezTo>
                  <a:cubicBezTo>
                    <a:pt x="17217" y="11385"/>
                    <a:pt x="17749" y="12856"/>
                    <a:pt x="19046" y="12856"/>
                  </a:cubicBezTo>
                  <a:cubicBezTo>
                    <a:pt x="19398" y="12856"/>
                    <a:pt x="19806" y="12748"/>
                    <a:pt x="20275" y="12472"/>
                  </a:cubicBezTo>
                  <a:cubicBezTo>
                    <a:pt x="21951" y="11475"/>
                    <a:pt x="20637" y="9074"/>
                    <a:pt x="20637" y="9074"/>
                  </a:cubicBezTo>
                  <a:cubicBezTo>
                    <a:pt x="22925" y="7874"/>
                    <a:pt x="22563" y="4747"/>
                    <a:pt x="20615" y="3547"/>
                  </a:cubicBezTo>
                  <a:cubicBezTo>
                    <a:pt x="19941" y="3138"/>
                    <a:pt x="19312" y="2987"/>
                    <a:pt x="18751" y="2987"/>
                  </a:cubicBezTo>
                  <a:cubicBezTo>
                    <a:pt x="17201" y="2987"/>
                    <a:pt x="16175" y="4136"/>
                    <a:pt x="16175" y="4136"/>
                  </a:cubicBezTo>
                  <a:cubicBezTo>
                    <a:pt x="16175" y="4136"/>
                    <a:pt x="15919" y="1"/>
                    <a:pt x="1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6655358" y="817534"/>
              <a:ext cx="910850" cy="438381"/>
            </a:xfrm>
            <a:custGeom>
              <a:avLst/>
              <a:gdLst/>
              <a:ahLst/>
              <a:cxnLst/>
              <a:rect l="l" t="t" r="r" b="b"/>
              <a:pathLst>
                <a:path w="22926" h="11034" extrusionOk="0">
                  <a:moveTo>
                    <a:pt x="20162" y="0"/>
                  </a:moveTo>
                  <a:lnTo>
                    <a:pt x="20162" y="0"/>
                  </a:lnTo>
                  <a:cubicBezTo>
                    <a:pt x="22563" y="2651"/>
                    <a:pt x="20207" y="5664"/>
                    <a:pt x="18916" y="6117"/>
                  </a:cubicBezTo>
                  <a:cubicBezTo>
                    <a:pt x="18759" y="6173"/>
                    <a:pt x="18604" y="6197"/>
                    <a:pt x="18453" y="6197"/>
                  </a:cubicBezTo>
                  <a:cubicBezTo>
                    <a:pt x="17380" y="6197"/>
                    <a:pt x="16492" y="4962"/>
                    <a:pt x="16492" y="4961"/>
                  </a:cubicBezTo>
                  <a:lnTo>
                    <a:pt x="16492" y="4961"/>
                  </a:lnTo>
                  <a:cubicBezTo>
                    <a:pt x="16492" y="4962"/>
                    <a:pt x="16854" y="8246"/>
                    <a:pt x="14702" y="8495"/>
                  </a:cubicBezTo>
                  <a:cubicBezTo>
                    <a:pt x="14599" y="8508"/>
                    <a:pt x="14500" y="8514"/>
                    <a:pt x="14403" y="8514"/>
                  </a:cubicBezTo>
                  <a:cubicBezTo>
                    <a:pt x="12454" y="8514"/>
                    <a:pt x="11735" y="6026"/>
                    <a:pt x="11735" y="6026"/>
                  </a:cubicBezTo>
                  <a:cubicBezTo>
                    <a:pt x="11735" y="6026"/>
                    <a:pt x="10383" y="8294"/>
                    <a:pt x="9305" y="8294"/>
                  </a:cubicBezTo>
                  <a:cubicBezTo>
                    <a:pt x="9284" y="8294"/>
                    <a:pt x="9263" y="8293"/>
                    <a:pt x="9243" y="8291"/>
                  </a:cubicBezTo>
                  <a:cubicBezTo>
                    <a:pt x="8155" y="8223"/>
                    <a:pt x="7113" y="5709"/>
                    <a:pt x="7113" y="5709"/>
                  </a:cubicBezTo>
                  <a:cubicBezTo>
                    <a:pt x="7113" y="5709"/>
                    <a:pt x="5941" y="7290"/>
                    <a:pt x="4760" y="7290"/>
                  </a:cubicBezTo>
                  <a:cubicBezTo>
                    <a:pt x="4607" y="7290"/>
                    <a:pt x="4455" y="7264"/>
                    <a:pt x="4304" y="7204"/>
                  </a:cubicBezTo>
                  <a:cubicBezTo>
                    <a:pt x="2968" y="6683"/>
                    <a:pt x="3692" y="4690"/>
                    <a:pt x="3693" y="4689"/>
                  </a:cubicBezTo>
                  <a:lnTo>
                    <a:pt x="3693" y="4689"/>
                  </a:lnTo>
                  <a:cubicBezTo>
                    <a:pt x="3692" y="4690"/>
                    <a:pt x="0" y="6502"/>
                    <a:pt x="2107" y="8903"/>
                  </a:cubicBezTo>
                  <a:cubicBezTo>
                    <a:pt x="2626" y="9498"/>
                    <a:pt x="3186" y="9712"/>
                    <a:pt x="3723" y="9712"/>
                  </a:cubicBezTo>
                  <a:cubicBezTo>
                    <a:pt x="5085" y="9712"/>
                    <a:pt x="6297" y="8337"/>
                    <a:pt x="6298" y="8337"/>
                  </a:cubicBezTo>
                  <a:lnTo>
                    <a:pt x="6298" y="8337"/>
                  </a:lnTo>
                  <a:cubicBezTo>
                    <a:pt x="6298" y="8337"/>
                    <a:pt x="5958" y="10693"/>
                    <a:pt x="8631" y="10806"/>
                  </a:cubicBezTo>
                  <a:cubicBezTo>
                    <a:pt x="8679" y="10808"/>
                    <a:pt x="8727" y="10809"/>
                    <a:pt x="8773" y="10809"/>
                  </a:cubicBezTo>
                  <a:cubicBezTo>
                    <a:pt x="10902" y="10809"/>
                    <a:pt x="11531" y="8337"/>
                    <a:pt x="11531" y="8337"/>
                  </a:cubicBezTo>
                  <a:cubicBezTo>
                    <a:pt x="11531" y="8337"/>
                    <a:pt x="11929" y="11034"/>
                    <a:pt x="14428" y="11034"/>
                  </a:cubicBezTo>
                  <a:cubicBezTo>
                    <a:pt x="14458" y="11034"/>
                    <a:pt x="14490" y="11033"/>
                    <a:pt x="14521" y="11032"/>
                  </a:cubicBezTo>
                  <a:cubicBezTo>
                    <a:pt x="16877" y="10987"/>
                    <a:pt x="17217" y="8042"/>
                    <a:pt x="17217" y="8042"/>
                  </a:cubicBezTo>
                  <a:cubicBezTo>
                    <a:pt x="17217" y="8042"/>
                    <a:pt x="17749" y="9514"/>
                    <a:pt x="19046" y="9514"/>
                  </a:cubicBezTo>
                  <a:cubicBezTo>
                    <a:pt x="19398" y="9514"/>
                    <a:pt x="19806" y="9405"/>
                    <a:pt x="20275" y="9129"/>
                  </a:cubicBezTo>
                  <a:cubicBezTo>
                    <a:pt x="21951" y="8155"/>
                    <a:pt x="20637" y="5732"/>
                    <a:pt x="20637" y="5732"/>
                  </a:cubicBezTo>
                  <a:cubicBezTo>
                    <a:pt x="22925" y="4554"/>
                    <a:pt x="22563" y="1427"/>
                    <a:pt x="20615" y="227"/>
                  </a:cubicBezTo>
                  <a:cubicBezTo>
                    <a:pt x="20456" y="136"/>
                    <a:pt x="20320" y="68"/>
                    <a:pt x="2016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6143238" y="685908"/>
              <a:ext cx="211761" cy="160350"/>
            </a:xfrm>
            <a:custGeom>
              <a:avLst/>
              <a:gdLst/>
              <a:ahLst/>
              <a:cxnLst/>
              <a:rect l="l" t="t" r="r" b="b"/>
              <a:pathLst>
                <a:path w="5330" h="4036" extrusionOk="0">
                  <a:moveTo>
                    <a:pt x="4636" y="1"/>
                  </a:moveTo>
                  <a:cubicBezTo>
                    <a:pt x="4506" y="1"/>
                    <a:pt x="4348" y="45"/>
                    <a:pt x="4169" y="142"/>
                  </a:cubicBezTo>
                  <a:cubicBezTo>
                    <a:pt x="4169" y="142"/>
                    <a:pt x="0" y="1886"/>
                    <a:pt x="0" y="3698"/>
                  </a:cubicBezTo>
                  <a:cubicBezTo>
                    <a:pt x="0" y="3937"/>
                    <a:pt x="135" y="4035"/>
                    <a:pt x="358" y="4035"/>
                  </a:cubicBezTo>
                  <a:cubicBezTo>
                    <a:pt x="1063" y="4035"/>
                    <a:pt x="2644" y="3044"/>
                    <a:pt x="3557" y="2407"/>
                  </a:cubicBezTo>
                  <a:cubicBezTo>
                    <a:pt x="5254" y="1244"/>
                    <a:pt x="5330" y="1"/>
                    <a:pt x="463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068546" y="859806"/>
              <a:ext cx="77434" cy="66309"/>
            </a:xfrm>
            <a:custGeom>
              <a:avLst/>
              <a:gdLst/>
              <a:ahLst/>
              <a:cxnLst/>
              <a:rect l="l" t="t" r="r" b="b"/>
              <a:pathLst>
                <a:path w="1949" h="1669" extrusionOk="0">
                  <a:moveTo>
                    <a:pt x="1133" y="1"/>
                  </a:moveTo>
                  <a:cubicBezTo>
                    <a:pt x="385" y="1"/>
                    <a:pt x="0" y="907"/>
                    <a:pt x="544" y="1428"/>
                  </a:cubicBezTo>
                  <a:cubicBezTo>
                    <a:pt x="710" y="1594"/>
                    <a:pt x="914" y="1668"/>
                    <a:pt x="1113" y="1668"/>
                  </a:cubicBezTo>
                  <a:cubicBezTo>
                    <a:pt x="1539" y="1668"/>
                    <a:pt x="1948" y="1332"/>
                    <a:pt x="1948" y="839"/>
                  </a:cubicBezTo>
                  <a:cubicBezTo>
                    <a:pt x="1948" y="363"/>
                    <a:pt x="1586" y="1"/>
                    <a:pt x="1133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35"/>
          <p:cNvGrpSpPr/>
          <p:nvPr/>
        </p:nvGrpSpPr>
        <p:grpSpPr>
          <a:xfrm rot="2035528">
            <a:off x="6024971" y="1393569"/>
            <a:ext cx="422678" cy="379048"/>
            <a:chOff x="4713117" y="984916"/>
            <a:chExt cx="504929" cy="452763"/>
          </a:xfrm>
        </p:grpSpPr>
        <p:sp>
          <p:nvSpPr>
            <p:cNvPr id="909" name="Google Shape;909;p35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5"/>
          <p:cNvGrpSpPr/>
          <p:nvPr/>
        </p:nvGrpSpPr>
        <p:grpSpPr>
          <a:xfrm flipH="1">
            <a:off x="7125027" y="3095174"/>
            <a:ext cx="1182341" cy="1654430"/>
            <a:chOff x="4888147" y="3306936"/>
            <a:chExt cx="1009857" cy="1413077"/>
          </a:xfrm>
        </p:grpSpPr>
        <p:sp>
          <p:nvSpPr>
            <p:cNvPr id="915" name="Google Shape;915;p35"/>
            <p:cNvSpPr/>
            <p:nvPr/>
          </p:nvSpPr>
          <p:spPr>
            <a:xfrm>
              <a:off x="5516613" y="3473341"/>
              <a:ext cx="27930" cy="48630"/>
            </a:xfrm>
            <a:custGeom>
              <a:avLst/>
              <a:gdLst/>
              <a:ahLst/>
              <a:cxnLst/>
              <a:rect l="l" t="t" r="r" b="b"/>
              <a:pathLst>
                <a:path w="703" h="1224" extrusionOk="0">
                  <a:moveTo>
                    <a:pt x="1" y="0"/>
                  </a:moveTo>
                  <a:cubicBezTo>
                    <a:pt x="29" y="40"/>
                    <a:pt x="56" y="80"/>
                    <a:pt x="84" y="120"/>
                  </a:cubicBezTo>
                  <a:lnTo>
                    <a:pt x="84" y="120"/>
                  </a:lnTo>
                  <a:cubicBezTo>
                    <a:pt x="79" y="110"/>
                    <a:pt x="73" y="101"/>
                    <a:pt x="68" y="91"/>
                  </a:cubicBezTo>
                  <a:lnTo>
                    <a:pt x="1" y="0"/>
                  </a:lnTo>
                  <a:close/>
                  <a:moveTo>
                    <a:pt x="84" y="120"/>
                  </a:moveTo>
                  <a:cubicBezTo>
                    <a:pt x="119" y="183"/>
                    <a:pt x="163" y="246"/>
                    <a:pt x="210" y="309"/>
                  </a:cubicBezTo>
                  <a:lnTo>
                    <a:pt x="210" y="309"/>
                  </a:lnTo>
                  <a:cubicBezTo>
                    <a:pt x="169" y="245"/>
                    <a:pt x="127" y="182"/>
                    <a:pt x="84" y="120"/>
                  </a:cubicBezTo>
                  <a:close/>
                  <a:moveTo>
                    <a:pt x="210" y="309"/>
                  </a:moveTo>
                  <a:cubicBezTo>
                    <a:pt x="276" y="412"/>
                    <a:pt x="340" y="516"/>
                    <a:pt x="402" y="622"/>
                  </a:cubicBezTo>
                  <a:lnTo>
                    <a:pt x="402" y="622"/>
                  </a:lnTo>
                  <a:cubicBezTo>
                    <a:pt x="374" y="568"/>
                    <a:pt x="346" y="518"/>
                    <a:pt x="318" y="476"/>
                  </a:cubicBezTo>
                  <a:cubicBezTo>
                    <a:pt x="295" y="431"/>
                    <a:pt x="272" y="385"/>
                    <a:pt x="250" y="363"/>
                  </a:cubicBezTo>
                  <a:cubicBezTo>
                    <a:pt x="236" y="345"/>
                    <a:pt x="223" y="327"/>
                    <a:pt x="210" y="309"/>
                  </a:cubicBezTo>
                  <a:close/>
                  <a:moveTo>
                    <a:pt x="402" y="622"/>
                  </a:moveTo>
                  <a:lnTo>
                    <a:pt x="402" y="622"/>
                  </a:lnTo>
                  <a:cubicBezTo>
                    <a:pt x="419" y="656"/>
                    <a:pt x="436" y="690"/>
                    <a:pt x="454" y="725"/>
                  </a:cubicBezTo>
                  <a:lnTo>
                    <a:pt x="513" y="825"/>
                  </a:lnTo>
                  <a:lnTo>
                    <a:pt x="513" y="825"/>
                  </a:lnTo>
                  <a:cubicBezTo>
                    <a:pt x="477" y="757"/>
                    <a:pt x="440" y="689"/>
                    <a:pt x="402" y="622"/>
                  </a:cubicBezTo>
                  <a:close/>
                  <a:moveTo>
                    <a:pt x="513" y="825"/>
                  </a:moveTo>
                  <a:lnTo>
                    <a:pt x="513" y="825"/>
                  </a:lnTo>
                  <a:cubicBezTo>
                    <a:pt x="582" y="955"/>
                    <a:pt x="646" y="1088"/>
                    <a:pt x="703" y="1223"/>
                  </a:cubicBezTo>
                  <a:cubicBezTo>
                    <a:pt x="657" y="1087"/>
                    <a:pt x="589" y="974"/>
                    <a:pt x="522" y="838"/>
                  </a:cubicBezTo>
                  <a:lnTo>
                    <a:pt x="513" y="82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5493213" y="3445411"/>
              <a:ext cx="2741" cy="3655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1" y="1"/>
                  </a:moveTo>
                  <a:lnTo>
                    <a:pt x="68" y="9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5506720" y="3460707"/>
              <a:ext cx="9019" cy="12674"/>
            </a:xfrm>
            <a:custGeom>
              <a:avLst/>
              <a:gdLst/>
              <a:ahLst/>
              <a:cxnLst/>
              <a:rect l="l" t="t" r="r" b="b"/>
              <a:pathLst>
                <a:path w="227" h="319" extrusionOk="0">
                  <a:moveTo>
                    <a:pt x="0" y="1"/>
                  </a:moveTo>
                  <a:lnTo>
                    <a:pt x="23" y="46"/>
                  </a:lnTo>
                  <a:lnTo>
                    <a:pt x="227" y="318"/>
                  </a:lnTo>
                  <a:cubicBezTo>
                    <a:pt x="159" y="205"/>
                    <a:pt x="68" y="114"/>
                    <a:pt x="0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5484194" y="3437306"/>
              <a:ext cx="9058" cy="8145"/>
            </a:xfrm>
            <a:custGeom>
              <a:avLst/>
              <a:gdLst/>
              <a:ahLst/>
              <a:cxnLst/>
              <a:rect l="l" t="t" r="r" b="b"/>
              <a:pathLst>
                <a:path w="228" h="205" extrusionOk="0">
                  <a:moveTo>
                    <a:pt x="1" y="1"/>
                  </a:moveTo>
                  <a:cubicBezTo>
                    <a:pt x="69" y="69"/>
                    <a:pt x="160" y="137"/>
                    <a:pt x="228" y="205"/>
                  </a:cubicBezTo>
                  <a:cubicBezTo>
                    <a:pt x="160" y="137"/>
                    <a:pt x="69" y="69"/>
                    <a:pt x="1" y="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5495914" y="3449940"/>
              <a:ext cx="10846" cy="10807"/>
            </a:xfrm>
            <a:custGeom>
              <a:avLst/>
              <a:gdLst/>
              <a:ahLst/>
              <a:cxnLst/>
              <a:rect l="l" t="t" r="r" b="b"/>
              <a:pathLst>
                <a:path w="273" h="272" extrusionOk="0">
                  <a:moveTo>
                    <a:pt x="0" y="0"/>
                  </a:moveTo>
                  <a:cubicBezTo>
                    <a:pt x="91" y="91"/>
                    <a:pt x="182" y="181"/>
                    <a:pt x="272" y="272"/>
                  </a:cubicBezTo>
                  <a:cubicBezTo>
                    <a:pt x="182" y="181"/>
                    <a:pt x="91" y="68"/>
                    <a:pt x="0" y="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5516613" y="347334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5315902" y="4450717"/>
              <a:ext cx="40564" cy="18037"/>
            </a:xfrm>
            <a:custGeom>
              <a:avLst/>
              <a:gdLst/>
              <a:ahLst/>
              <a:cxnLst/>
              <a:rect l="l" t="t" r="r" b="b"/>
              <a:pathLst>
                <a:path w="1021" h="454" extrusionOk="0">
                  <a:moveTo>
                    <a:pt x="1020" y="1"/>
                  </a:moveTo>
                  <a:lnTo>
                    <a:pt x="1020" y="1"/>
                  </a:lnTo>
                  <a:lnTo>
                    <a:pt x="1" y="4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4888147" y="3306936"/>
              <a:ext cx="1009857" cy="1413077"/>
            </a:xfrm>
            <a:custGeom>
              <a:avLst/>
              <a:gdLst/>
              <a:ahLst/>
              <a:cxnLst/>
              <a:rect l="l" t="t" r="r" b="b"/>
              <a:pathLst>
                <a:path w="25418" h="35567" extrusionOk="0">
                  <a:moveTo>
                    <a:pt x="9175" y="0"/>
                  </a:moveTo>
                  <a:cubicBezTo>
                    <a:pt x="8699" y="23"/>
                    <a:pt x="8224" y="68"/>
                    <a:pt x="7748" y="159"/>
                  </a:cubicBezTo>
                  <a:lnTo>
                    <a:pt x="7703" y="159"/>
                  </a:lnTo>
                  <a:lnTo>
                    <a:pt x="7476" y="204"/>
                  </a:lnTo>
                  <a:lnTo>
                    <a:pt x="7453" y="204"/>
                  </a:lnTo>
                  <a:lnTo>
                    <a:pt x="7363" y="227"/>
                  </a:lnTo>
                  <a:cubicBezTo>
                    <a:pt x="7159" y="272"/>
                    <a:pt x="6978" y="317"/>
                    <a:pt x="6796" y="385"/>
                  </a:cubicBezTo>
                  <a:cubicBezTo>
                    <a:pt x="6774" y="385"/>
                    <a:pt x="6751" y="385"/>
                    <a:pt x="6728" y="408"/>
                  </a:cubicBezTo>
                  <a:lnTo>
                    <a:pt x="6683" y="408"/>
                  </a:lnTo>
                  <a:cubicBezTo>
                    <a:pt x="6547" y="453"/>
                    <a:pt x="6389" y="499"/>
                    <a:pt x="6253" y="544"/>
                  </a:cubicBezTo>
                  <a:lnTo>
                    <a:pt x="6230" y="544"/>
                  </a:lnTo>
                  <a:lnTo>
                    <a:pt x="6117" y="589"/>
                  </a:lnTo>
                  <a:cubicBezTo>
                    <a:pt x="5890" y="680"/>
                    <a:pt x="5732" y="748"/>
                    <a:pt x="5551" y="816"/>
                  </a:cubicBezTo>
                  <a:lnTo>
                    <a:pt x="5029" y="1065"/>
                  </a:lnTo>
                  <a:cubicBezTo>
                    <a:pt x="4644" y="1224"/>
                    <a:pt x="4259" y="1428"/>
                    <a:pt x="3919" y="1654"/>
                  </a:cubicBezTo>
                  <a:lnTo>
                    <a:pt x="3013" y="2175"/>
                  </a:lnTo>
                  <a:lnTo>
                    <a:pt x="3263" y="3194"/>
                  </a:lnTo>
                  <a:cubicBezTo>
                    <a:pt x="3557" y="4395"/>
                    <a:pt x="4033" y="7816"/>
                    <a:pt x="2719" y="9469"/>
                  </a:cubicBezTo>
                  <a:cubicBezTo>
                    <a:pt x="816" y="11848"/>
                    <a:pt x="0" y="13162"/>
                    <a:pt x="771" y="14906"/>
                  </a:cubicBezTo>
                  <a:lnTo>
                    <a:pt x="2402" y="18531"/>
                  </a:lnTo>
                  <a:lnTo>
                    <a:pt x="4327" y="22835"/>
                  </a:lnTo>
                  <a:lnTo>
                    <a:pt x="6253" y="27139"/>
                  </a:lnTo>
                  <a:cubicBezTo>
                    <a:pt x="6547" y="27909"/>
                    <a:pt x="6887" y="28657"/>
                    <a:pt x="7272" y="29404"/>
                  </a:cubicBezTo>
                  <a:cubicBezTo>
                    <a:pt x="7544" y="29812"/>
                    <a:pt x="7906" y="30175"/>
                    <a:pt x="8314" y="30469"/>
                  </a:cubicBezTo>
                  <a:cubicBezTo>
                    <a:pt x="8853" y="30824"/>
                    <a:pt x="9475" y="31003"/>
                    <a:pt x="10097" y="31003"/>
                  </a:cubicBezTo>
                  <a:cubicBezTo>
                    <a:pt x="10548" y="31003"/>
                    <a:pt x="10999" y="30909"/>
                    <a:pt x="11418" y="30718"/>
                  </a:cubicBezTo>
                  <a:lnTo>
                    <a:pt x="12437" y="30265"/>
                  </a:lnTo>
                  <a:lnTo>
                    <a:pt x="13728" y="29699"/>
                  </a:lnTo>
                  <a:lnTo>
                    <a:pt x="15677" y="34048"/>
                  </a:lnTo>
                  <a:cubicBezTo>
                    <a:pt x="16266" y="35362"/>
                    <a:pt x="17308" y="35566"/>
                    <a:pt x="17874" y="35566"/>
                  </a:cubicBezTo>
                  <a:cubicBezTo>
                    <a:pt x="18576" y="35566"/>
                    <a:pt x="19256" y="35272"/>
                    <a:pt x="19913" y="34977"/>
                  </a:cubicBezTo>
                  <a:lnTo>
                    <a:pt x="20049" y="34909"/>
                  </a:lnTo>
                  <a:lnTo>
                    <a:pt x="20207" y="34841"/>
                  </a:lnTo>
                  <a:cubicBezTo>
                    <a:pt x="21091" y="34456"/>
                    <a:pt x="22065" y="34003"/>
                    <a:pt x="22450" y="33006"/>
                  </a:cubicBezTo>
                  <a:cubicBezTo>
                    <a:pt x="22676" y="32349"/>
                    <a:pt x="22631" y="31647"/>
                    <a:pt x="22337" y="31058"/>
                  </a:cubicBezTo>
                  <a:lnTo>
                    <a:pt x="20388" y="26709"/>
                  </a:lnTo>
                  <a:lnTo>
                    <a:pt x="23447" y="25327"/>
                  </a:lnTo>
                  <a:cubicBezTo>
                    <a:pt x="24466" y="24874"/>
                    <a:pt x="25168" y="23945"/>
                    <a:pt x="25327" y="22835"/>
                  </a:cubicBezTo>
                  <a:cubicBezTo>
                    <a:pt x="25418" y="22337"/>
                    <a:pt x="25395" y="21838"/>
                    <a:pt x="25214" y="21362"/>
                  </a:cubicBezTo>
                  <a:cubicBezTo>
                    <a:pt x="24897" y="20796"/>
                    <a:pt x="24104" y="19120"/>
                    <a:pt x="24104" y="19120"/>
                  </a:cubicBezTo>
                  <a:lnTo>
                    <a:pt x="22178" y="14816"/>
                  </a:lnTo>
                  <a:lnTo>
                    <a:pt x="20253" y="10511"/>
                  </a:lnTo>
                  <a:lnTo>
                    <a:pt x="18327" y="6230"/>
                  </a:lnTo>
                  <a:lnTo>
                    <a:pt x="17783" y="5029"/>
                  </a:lnTo>
                  <a:cubicBezTo>
                    <a:pt x="17557" y="4531"/>
                    <a:pt x="17285" y="4055"/>
                    <a:pt x="16945" y="3602"/>
                  </a:cubicBezTo>
                  <a:lnTo>
                    <a:pt x="16945" y="3580"/>
                  </a:lnTo>
                  <a:lnTo>
                    <a:pt x="16900" y="3512"/>
                  </a:lnTo>
                  <a:cubicBezTo>
                    <a:pt x="16809" y="3398"/>
                    <a:pt x="16741" y="3285"/>
                    <a:pt x="16651" y="3194"/>
                  </a:cubicBezTo>
                  <a:cubicBezTo>
                    <a:pt x="16583" y="3104"/>
                    <a:pt x="16469" y="2968"/>
                    <a:pt x="16356" y="2832"/>
                  </a:cubicBezTo>
                  <a:cubicBezTo>
                    <a:pt x="16334" y="2809"/>
                    <a:pt x="16288" y="2787"/>
                    <a:pt x="16266" y="2764"/>
                  </a:cubicBezTo>
                  <a:lnTo>
                    <a:pt x="16266" y="2741"/>
                  </a:lnTo>
                  <a:cubicBezTo>
                    <a:pt x="16175" y="2651"/>
                    <a:pt x="16084" y="2560"/>
                    <a:pt x="15994" y="2492"/>
                  </a:cubicBezTo>
                  <a:lnTo>
                    <a:pt x="15994" y="2470"/>
                  </a:lnTo>
                  <a:lnTo>
                    <a:pt x="15903" y="2379"/>
                  </a:lnTo>
                  <a:cubicBezTo>
                    <a:pt x="15790" y="2266"/>
                    <a:pt x="15654" y="2175"/>
                    <a:pt x="15563" y="2062"/>
                  </a:cubicBezTo>
                  <a:cubicBezTo>
                    <a:pt x="15427" y="1971"/>
                    <a:pt x="15291" y="1858"/>
                    <a:pt x="15156" y="1767"/>
                  </a:cubicBezTo>
                  <a:cubicBezTo>
                    <a:pt x="14816" y="1495"/>
                    <a:pt x="14453" y="1269"/>
                    <a:pt x="14068" y="1065"/>
                  </a:cubicBezTo>
                  <a:cubicBezTo>
                    <a:pt x="13932" y="997"/>
                    <a:pt x="13774" y="906"/>
                    <a:pt x="13592" y="839"/>
                  </a:cubicBezTo>
                  <a:lnTo>
                    <a:pt x="13457" y="771"/>
                  </a:lnTo>
                  <a:lnTo>
                    <a:pt x="13434" y="771"/>
                  </a:lnTo>
                  <a:cubicBezTo>
                    <a:pt x="13321" y="703"/>
                    <a:pt x="13185" y="657"/>
                    <a:pt x="13071" y="612"/>
                  </a:cubicBezTo>
                  <a:lnTo>
                    <a:pt x="13049" y="612"/>
                  </a:lnTo>
                  <a:lnTo>
                    <a:pt x="12890" y="544"/>
                  </a:lnTo>
                  <a:cubicBezTo>
                    <a:pt x="12709" y="476"/>
                    <a:pt x="12550" y="431"/>
                    <a:pt x="12392" y="385"/>
                  </a:cubicBezTo>
                  <a:lnTo>
                    <a:pt x="12369" y="385"/>
                  </a:lnTo>
                  <a:cubicBezTo>
                    <a:pt x="11893" y="227"/>
                    <a:pt x="11395" y="136"/>
                    <a:pt x="10897" y="68"/>
                  </a:cubicBezTo>
                  <a:lnTo>
                    <a:pt x="10829" y="68"/>
                  </a:lnTo>
                  <a:cubicBezTo>
                    <a:pt x="10738" y="46"/>
                    <a:pt x="10670" y="46"/>
                    <a:pt x="10580" y="23"/>
                  </a:cubicBezTo>
                  <a:lnTo>
                    <a:pt x="10534" y="23"/>
                  </a:lnTo>
                  <a:cubicBezTo>
                    <a:pt x="10353" y="23"/>
                    <a:pt x="10149" y="0"/>
                    <a:pt x="99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5330521" y="4040153"/>
              <a:ext cx="410451" cy="616212"/>
            </a:xfrm>
            <a:custGeom>
              <a:avLst/>
              <a:gdLst/>
              <a:ahLst/>
              <a:cxnLst/>
              <a:rect l="l" t="t" r="r" b="b"/>
              <a:pathLst>
                <a:path w="10331" h="15510" extrusionOk="0">
                  <a:moveTo>
                    <a:pt x="2533" y="0"/>
                  </a:moveTo>
                  <a:cubicBezTo>
                    <a:pt x="2231" y="0"/>
                    <a:pt x="1924" y="61"/>
                    <a:pt x="1631" y="190"/>
                  </a:cubicBezTo>
                  <a:cubicBezTo>
                    <a:pt x="521" y="711"/>
                    <a:pt x="0" y="2025"/>
                    <a:pt x="499" y="3157"/>
                  </a:cubicBezTo>
                  <a:lnTo>
                    <a:pt x="5732" y="14824"/>
                  </a:lnTo>
                  <a:cubicBezTo>
                    <a:pt x="5968" y="15327"/>
                    <a:pt x="6279" y="15509"/>
                    <a:pt x="6653" y="15509"/>
                  </a:cubicBezTo>
                  <a:cubicBezTo>
                    <a:pt x="7105" y="15509"/>
                    <a:pt x="7650" y="15245"/>
                    <a:pt x="8269" y="14960"/>
                  </a:cubicBezTo>
                  <a:cubicBezTo>
                    <a:pt x="9379" y="14461"/>
                    <a:pt x="10330" y="14122"/>
                    <a:pt x="9832" y="12989"/>
                  </a:cubicBezTo>
                  <a:lnTo>
                    <a:pt x="4599" y="1323"/>
                  </a:lnTo>
                  <a:cubicBezTo>
                    <a:pt x="4229" y="500"/>
                    <a:pt x="3399" y="0"/>
                    <a:pt x="2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5335011" y="4040352"/>
              <a:ext cx="405961" cy="605882"/>
            </a:xfrm>
            <a:custGeom>
              <a:avLst/>
              <a:gdLst/>
              <a:ahLst/>
              <a:cxnLst/>
              <a:rect l="l" t="t" r="r" b="b"/>
              <a:pathLst>
                <a:path w="10218" h="15250" extrusionOk="0">
                  <a:moveTo>
                    <a:pt x="2457" y="1"/>
                  </a:moveTo>
                  <a:cubicBezTo>
                    <a:pt x="2143" y="1"/>
                    <a:pt x="1823" y="67"/>
                    <a:pt x="1518" y="208"/>
                  </a:cubicBezTo>
                  <a:lnTo>
                    <a:pt x="1337" y="298"/>
                  </a:lnTo>
                  <a:lnTo>
                    <a:pt x="1269" y="321"/>
                  </a:lnTo>
                  <a:lnTo>
                    <a:pt x="1178" y="389"/>
                  </a:lnTo>
                  <a:lnTo>
                    <a:pt x="1088" y="457"/>
                  </a:lnTo>
                  <a:lnTo>
                    <a:pt x="1020" y="502"/>
                  </a:lnTo>
                  <a:lnTo>
                    <a:pt x="929" y="570"/>
                  </a:lnTo>
                  <a:cubicBezTo>
                    <a:pt x="227" y="1227"/>
                    <a:pt x="1" y="2269"/>
                    <a:pt x="386" y="3152"/>
                  </a:cubicBezTo>
                  <a:lnTo>
                    <a:pt x="3580" y="10243"/>
                  </a:lnTo>
                  <a:lnTo>
                    <a:pt x="6411" y="8974"/>
                  </a:lnTo>
                  <a:lnTo>
                    <a:pt x="8450" y="13550"/>
                  </a:lnTo>
                  <a:cubicBezTo>
                    <a:pt x="8858" y="14456"/>
                    <a:pt x="8337" y="14864"/>
                    <a:pt x="7521" y="15249"/>
                  </a:cubicBezTo>
                  <a:cubicBezTo>
                    <a:pt x="7725" y="15159"/>
                    <a:pt x="7952" y="15068"/>
                    <a:pt x="8156" y="14955"/>
                  </a:cubicBezTo>
                  <a:cubicBezTo>
                    <a:pt x="9288" y="14456"/>
                    <a:pt x="10217" y="14117"/>
                    <a:pt x="9719" y="12984"/>
                  </a:cubicBezTo>
                  <a:lnTo>
                    <a:pt x="7680" y="8408"/>
                  </a:lnTo>
                  <a:lnTo>
                    <a:pt x="4486" y="1318"/>
                  </a:lnTo>
                  <a:cubicBezTo>
                    <a:pt x="4122" y="490"/>
                    <a:pt x="3310" y="1"/>
                    <a:pt x="2457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5001120" y="3851475"/>
              <a:ext cx="9019" cy="4529"/>
            </a:xfrm>
            <a:custGeom>
              <a:avLst/>
              <a:gdLst/>
              <a:ahLst/>
              <a:cxnLst/>
              <a:rect l="l" t="t" r="r" b="b"/>
              <a:pathLst>
                <a:path w="227" h="114" extrusionOk="0">
                  <a:moveTo>
                    <a:pt x="0" y="114"/>
                  </a:moveTo>
                  <a:lnTo>
                    <a:pt x="227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4967786" y="3864984"/>
              <a:ext cx="14462" cy="4529"/>
            </a:xfrm>
            <a:custGeom>
              <a:avLst/>
              <a:gdLst/>
              <a:ahLst/>
              <a:cxnLst/>
              <a:rect l="l" t="t" r="r" b="b"/>
              <a:pathLst>
                <a:path w="364" h="114" extrusionOk="0">
                  <a:moveTo>
                    <a:pt x="1" y="114"/>
                  </a:moveTo>
                  <a:cubicBezTo>
                    <a:pt x="114" y="68"/>
                    <a:pt x="227" y="46"/>
                    <a:pt x="363" y="0"/>
                  </a:cubicBezTo>
                  <a:cubicBezTo>
                    <a:pt x="227" y="46"/>
                    <a:pt x="114" y="68"/>
                    <a:pt x="1" y="114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4986698" y="3858667"/>
              <a:ext cx="9932" cy="3655"/>
            </a:xfrm>
            <a:custGeom>
              <a:avLst/>
              <a:gdLst/>
              <a:ahLst/>
              <a:cxnLst/>
              <a:rect l="l" t="t" r="r" b="b"/>
              <a:pathLst>
                <a:path w="250" h="92" extrusionOk="0">
                  <a:moveTo>
                    <a:pt x="250" y="1"/>
                  </a:moveTo>
                  <a:lnTo>
                    <a:pt x="1" y="9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5669815" y="4254695"/>
              <a:ext cx="124236" cy="54907"/>
            </a:xfrm>
            <a:custGeom>
              <a:avLst/>
              <a:gdLst/>
              <a:ahLst/>
              <a:cxnLst/>
              <a:rect l="l" t="t" r="r" b="b"/>
              <a:pathLst>
                <a:path w="3127" h="1382" extrusionOk="0">
                  <a:moveTo>
                    <a:pt x="1" y="1382"/>
                  </a:moveTo>
                  <a:lnTo>
                    <a:pt x="3127" y="0"/>
                  </a:lnTo>
                  <a:lnTo>
                    <a:pt x="1" y="138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5069495" y="3354652"/>
              <a:ext cx="387050" cy="203457"/>
            </a:xfrm>
            <a:custGeom>
              <a:avLst/>
              <a:gdLst/>
              <a:ahLst/>
              <a:cxnLst/>
              <a:rect l="l" t="t" r="r" b="b"/>
              <a:pathLst>
                <a:path w="9742" h="5121" extrusionOk="0">
                  <a:moveTo>
                    <a:pt x="4713" y="1"/>
                  </a:moveTo>
                  <a:cubicBezTo>
                    <a:pt x="4373" y="1"/>
                    <a:pt x="4056" y="46"/>
                    <a:pt x="3739" y="91"/>
                  </a:cubicBezTo>
                  <a:lnTo>
                    <a:pt x="3625" y="114"/>
                  </a:lnTo>
                  <a:lnTo>
                    <a:pt x="3467" y="137"/>
                  </a:lnTo>
                  <a:lnTo>
                    <a:pt x="3195" y="182"/>
                  </a:lnTo>
                  <a:lnTo>
                    <a:pt x="3104" y="205"/>
                  </a:lnTo>
                  <a:cubicBezTo>
                    <a:pt x="2923" y="250"/>
                    <a:pt x="2764" y="295"/>
                    <a:pt x="2606" y="341"/>
                  </a:cubicBezTo>
                  <a:lnTo>
                    <a:pt x="2515" y="363"/>
                  </a:lnTo>
                  <a:cubicBezTo>
                    <a:pt x="2379" y="409"/>
                    <a:pt x="2221" y="454"/>
                    <a:pt x="2108" y="522"/>
                  </a:cubicBezTo>
                  <a:lnTo>
                    <a:pt x="1972" y="545"/>
                  </a:lnTo>
                  <a:cubicBezTo>
                    <a:pt x="1813" y="612"/>
                    <a:pt x="1654" y="680"/>
                    <a:pt x="1496" y="748"/>
                  </a:cubicBezTo>
                  <a:lnTo>
                    <a:pt x="952" y="998"/>
                  </a:lnTo>
                  <a:cubicBezTo>
                    <a:pt x="816" y="1066"/>
                    <a:pt x="658" y="1134"/>
                    <a:pt x="522" y="1201"/>
                  </a:cubicBezTo>
                  <a:lnTo>
                    <a:pt x="431" y="1247"/>
                  </a:lnTo>
                  <a:cubicBezTo>
                    <a:pt x="295" y="1337"/>
                    <a:pt x="137" y="1405"/>
                    <a:pt x="1" y="1496"/>
                  </a:cubicBezTo>
                  <a:lnTo>
                    <a:pt x="114" y="1587"/>
                  </a:lnTo>
                  <a:lnTo>
                    <a:pt x="69" y="1587"/>
                  </a:lnTo>
                  <a:cubicBezTo>
                    <a:pt x="884" y="2606"/>
                    <a:pt x="1428" y="3829"/>
                    <a:pt x="1609" y="5121"/>
                  </a:cubicBezTo>
                  <a:lnTo>
                    <a:pt x="2991" y="4509"/>
                  </a:lnTo>
                  <a:lnTo>
                    <a:pt x="6616" y="2878"/>
                  </a:lnTo>
                  <a:lnTo>
                    <a:pt x="9742" y="1473"/>
                  </a:lnTo>
                  <a:lnTo>
                    <a:pt x="9719" y="1473"/>
                  </a:lnTo>
                  <a:cubicBezTo>
                    <a:pt x="9447" y="1269"/>
                    <a:pt x="9153" y="1066"/>
                    <a:pt x="8858" y="907"/>
                  </a:cubicBezTo>
                  <a:cubicBezTo>
                    <a:pt x="8722" y="839"/>
                    <a:pt x="8586" y="771"/>
                    <a:pt x="8450" y="703"/>
                  </a:cubicBezTo>
                  <a:lnTo>
                    <a:pt x="8315" y="658"/>
                  </a:lnTo>
                  <a:lnTo>
                    <a:pt x="8020" y="522"/>
                  </a:lnTo>
                  <a:lnTo>
                    <a:pt x="7861" y="477"/>
                  </a:lnTo>
                  <a:cubicBezTo>
                    <a:pt x="7726" y="409"/>
                    <a:pt x="7590" y="363"/>
                    <a:pt x="7431" y="318"/>
                  </a:cubicBezTo>
                  <a:lnTo>
                    <a:pt x="7408" y="318"/>
                  </a:lnTo>
                  <a:cubicBezTo>
                    <a:pt x="7091" y="227"/>
                    <a:pt x="6751" y="137"/>
                    <a:pt x="6412" y="91"/>
                  </a:cubicBezTo>
                  <a:lnTo>
                    <a:pt x="6366" y="91"/>
                  </a:lnTo>
                  <a:lnTo>
                    <a:pt x="6162" y="69"/>
                  </a:lnTo>
                  <a:cubicBezTo>
                    <a:pt x="6072" y="69"/>
                    <a:pt x="5981" y="46"/>
                    <a:pt x="5891" y="24"/>
                  </a:cubicBezTo>
                  <a:lnTo>
                    <a:pt x="5845" y="24"/>
                  </a:lnTo>
                  <a:cubicBezTo>
                    <a:pt x="5664" y="24"/>
                    <a:pt x="5483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5100087" y="3414048"/>
              <a:ext cx="465357" cy="360947"/>
            </a:xfrm>
            <a:custGeom>
              <a:avLst/>
              <a:gdLst/>
              <a:ahLst/>
              <a:cxnLst/>
              <a:rect l="l" t="t" r="r" b="b"/>
              <a:pathLst>
                <a:path w="11713" h="9085" extrusionOk="0">
                  <a:moveTo>
                    <a:pt x="8994" y="1"/>
                  </a:moveTo>
                  <a:lnTo>
                    <a:pt x="5868" y="1383"/>
                  </a:lnTo>
                  <a:lnTo>
                    <a:pt x="2244" y="3014"/>
                  </a:lnTo>
                  <a:lnTo>
                    <a:pt x="839" y="3603"/>
                  </a:lnTo>
                  <a:cubicBezTo>
                    <a:pt x="907" y="4056"/>
                    <a:pt x="930" y="4509"/>
                    <a:pt x="930" y="4962"/>
                  </a:cubicBezTo>
                  <a:cubicBezTo>
                    <a:pt x="907" y="6231"/>
                    <a:pt x="590" y="7477"/>
                    <a:pt x="1" y="8587"/>
                  </a:cubicBezTo>
                  <a:cubicBezTo>
                    <a:pt x="46" y="8745"/>
                    <a:pt x="92" y="8926"/>
                    <a:pt x="137" y="9085"/>
                  </a:cubicBezTo>
                  <a:lnTo>
                    <a:pt x="2629" y="7975"/>
                  </a:lnTo>
                  <a:lnTo>
                    <a:pt x="8609" y="5302"/>
                  </a:lnTo>
                  <a:lnTo>
                    <a:pt x="11713" y="3897"/>
                  </a:lnTo>
                  <a:lnTo>
                    <a:pt x="11192" y="2719"/>
                  </a:lnTo>
                  <a:cubicBezTo>
                    <a:pt x="11124" y="2583"/>
                    <a:pt x="11056" y="2470"/>
                    <a:pt x="10988" y="2334"/>
                  </a:cubicBezTo>
                  <a:lnTo>
                    <a:pt x="10943" y="2221"/>
                  </a:lnTo>
                  <a:cubicBezTo>
                    <a:pt x="10897" y="2130"/>
                    <a:pt x="10829" y="2040"/>
                    <a:pt x="10784" y="1972"/>
                  </a:cubicBezTo>
                  <a:cubicBezTo>
                    <a:pt x="10761" y="1927"/>
                    <a:pt x="10739" y="1881"/>
                    <a:pt x="10716" y="1859"/>
                  </a:cubicBezTo>
                  <a:cubicBezTo>
                    <a:pt x="10648" y="1768"/>
                    <a:pt x="10603" y="1677"/>
                    <a:pt x="10535" y="1587"/>
                  </a:cubicBezTo>
                  <a:lnTo>
                    <a:pt x="10490" y="1496"/>
                  </a:lnTo>
                  <a:lnTo>
                    <a:pt x="10263" y="1224"/>
                  </a:lnTo>
                  <a:lnTo>
                    <a:pt x="10240" y="1179"/>
                  </a:lnTo>
                  <a:cubicBezTo>
                    <a:pt x="10150" y="1088"/>
                    <a:pt x="10059" y="998"/>
                    <a:pt x="9991" y="907"/>
                  </a:cubicBezTo>
                  <a:lnTo>
                    <a:pt x="9901" y="816"/>
                  </a:lnTo>
                  <a:cubicBezTo>
                    <a:pt x="9833" y="749"/>
                    <a:pt x="9765" y="681"/>
                    <a:pt x="9697" y="613"/>
                  </a:cubicBezTo>
                  <a:lnTo>
                    <a:pt x="9606" y="522"/>
                  </a:lnTo>
                  <a:cubicBezTo>
                    <a:pt x="9515" y="431"/>
                    <a:pt x="9425" y="341"/>
                    <a:pt x="9334" y="273"/>
                  </a:cubicBezTo>
                  <a:cubicBezTo>
                    <a:pt x="9221" y="182"/>
                    <a:pt x="9108" y="92"/>
                    <a:pt x="89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5010099" y="3849688"/>
              <a:ext cx="2741" cy="1828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1" y="45"/>
                  </a:moveTo>
                  <a:lnTo>
                    <a:pt x="1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5020905" y="3842457"/>
              <a:ext cx="3655" cy="1867"/>
            </a:xfrm>
            <a:custGeom>
              <a:avLst/>
              <a:gdLst/>
              <a:ahLst/>
              <a:cxnLst/>
              <a:rect l="l" t="t" r="r" b="b"/>
              <a:pathLst>
                <a:path w="92" h="47" extrusionOk="0">
                  <a:moveTo>
                    <a:pt x="91" y="1"/>
                  </a:moveTo>
                  <a:lnTo>
                    <a:pt x="0" y="46"/>
                  </a:ln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981294" y="3862282"/>
              <a:ext cx="5443" cy="2741"/>
            </a:xfrm>
            <a:custGeom>
              <a:avLst/>
              <a:gdLst/>
              <a:ahLst/>
              <a:cxnLst/>
              <a:rect l="l" t="t" r="r" b="b"/>
              <a:pathLst>
                <a:path w="137" h="69" extrusionOk="0">
                  <a:moveTo>
                    <a:pt x="137" y="0"/>
                  </a:moveTo>
                  <a:lnTo>
                    <a:pt x="1" y="68"/>
                  </a:ln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4981294" y="3862282"/>
              <a:ext cx="5443" cy="2741"/>
            </a:xfrm>
            <a:custGeom>
              <a:avLst/>
              <a:gdLst/>
              <a:ahLst/>
              <a:cxnLst/>
              <a:rect l="l" t="t" r="r" b="b"/>
              <a:pathLst>
                <a:path w="137" h="69" extrusionOk="0">
                  <a:moveTo>
                    <a:pt x="137" y="0"/>
                  </a:moveTo>
                  <a:lnTo>
                    <a:pt x="1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5042518" y="3819969"/>
              <a:ext cx="9019" cy="8145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227" y="1"/>
                  </a:moveTo>
                  <a:cubicBezTo>
                    <a:pt x="159" y="69"/>
                    <a:pt x="68" y="137"/>
                    <a:pt x="0" y="204"/>
                  </a:cubicBezTo>
                  <a:lnTo>
                    <a:pt x="0" y="204"/>
                  </a:lnTo>
                  <a:cubicBezTo>
                    <a:pt x="68" y="137"/>
                    <a:pt x="159" y="69"/>
                    <a:pt x="227" y="1"/>
                  </a:cubicBez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5042518" y="3819969"/>
              <a:ext cx="9019" cy="8145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227" y="1"/>
                  </a:moveTo>
                  <a:cubicBezTo>
                    <a:pt x="159" y="69"/>
                    <a:pt x="68" y="137"/>
                    <a:pt x="0" y="204"/>
                  </a:cubicBezTo>
                  <a:lnTo>
                    <a:pt x="0" y="204"/>
                  </a:lnTo>
                  <a:cubicBezTo>
                    <a:pt x="68" y="137"/>
                    <a:pt x="159" y="69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996590" y="3855965"/>
              <a:ext cx="4569" cy="2741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14" y="1"/>
                  </a:moveTo>
                  <a:lnTo>
                    <a:pt x="1" y="69"/>
                  </a:ln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4996590" y="3855965"/>
              <a:ext cx="4569" cy="2741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14" y="1"/>
                  </a:moveTo>
                  <a:lnTo>
                    <a:pt x="1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5041605" y="3568876"/>
              <a:ext cx="601234" cy="413152"/>
            </a:xfrm>
            <a:custGeom>
              <a:avLst/>
              <a:gdLst/>
              <a:ahLst/>
              <a:cxnLst/>
              <a:rect l="l" t="t" r="r" b="b"/>
              <a:pathLst>
                <a:path w="15133" h="10399" extrusionOk="0">
                  <a:moveTo>
                    <a:pt x="13185" y="0"/>
                  </a:moveTo>
                  <a:lnTo>
                    <a:pt x="10081" y="1382"/>
                  </a:lnTo>
                  <a:lnTo>
                    <a:pt x="4101" y="4078"/>
                  </a:lnTo>
                  <a:lnTo>
                    <a:pt x="1609" y="5188"/>
                  </a:lnTo>
                  <a:cubicBezTo>
                    <a:pt x="1677" y="5437"/>
                    <a:pt x="1767" y="5686"/>
                    <a:pt x="1881" y="5913"/>
                  </a:cubicBezTo>
                  <a:cubicBezTo>
                    <a:pt x="1971" y="6094"/>
                    <a:pt x="2062" y="6275"/>
                    <a:pt x="2175" y="6434"/>
                  </a:cubicBezTo>
                  <a:cubicBezTo>
                    <a:pt x="2787" y="7408"/>
                    <a:pt x="3784" y="8518"/>
                    <a:pt x="2900" y="8835"/>
                  </a:cubicBezTo>
                  <a:cubicBezTo>
                    <a:pt x="2811" y="8869"/>
                    <a:pt x="2732" y="8885"/>
                    <a:pt x="2662" y="8885"/>
                  </a:cubicBezTo>
                  <a:cubicBezTo>
                    <a:pt x="2123" y="8885"/>
                    <a:pt x="2067" y="7938"/>
                    <a:pt x="1586" y="6796"/>
                  </a:cubicBezTo>
                  <a:cubicBezTo>
                    <a:pt x="1518" y="6660"/>
                    <a:pt x="1450" y="6524"/>
                    <a:pt x="1382" y="6366"/>
                  </a:cubicBezTo>
                  <a:cubicBezTo>
                    <a:pt x="1246" y="6094"/>
                    <a:pt x="1065" y="5845"/>
                    <a:pt x="839" y="5618"/>
                  </a:cubicBezTo>
                  <a:cubicBezTo>
                    <a:pt x="657" y="5868"/>
                    <a:pt x="454" y="6094"/>
                    <a:pt x="227" y="6321"/>
                  </a:cubicBezTo>
                  <a:cubicBezTo>
                    <a:pt x="159" y="6389"/>
                    <a:pt x="68" y="6457"/>
                    <a:pt x="1" y="6524"/>
                  </a:cubicBezTo>
                  <a:cubicBezTo>
                    <a:pt x="68" y="6796"/>
                    <a:pt x="159" y="7068"/>
                    <a:pt x="272" y="7317"/>
                  </a:cubicBezTo>
                  <a:lnTo>
                    <a:pt x="363" y="7521"/>
                  </a:lnTo>
                  <a:cubicBezTo>
                    <a:pt x="816" y="8518"/>
                    <a:pt x="2311" y="9922"/>
                    <a:pt x="1496" y="10398"/>
                  </a:cubicBezTo>
                  <a:lnTo>
                    <a:pt x="2017" y="10194"/>
                  </a:lnTo>
                  <a:lnTo>
                    <a:pt x="12007" y="5686"/>
                  </a:lnTo>
                  <a:lnTo>
                    <a:pt x="15133" y="4304"/>
                  </a:lnTo>
                  <a:lnTo>
                    <a:pt x="131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4967786" y="3851475"/>
              <a:ext cx="128765" cy="162059"/>
            </a:xfrm>
            <a:custGeom>
              <a:avLst/>
              <a:gdLst/>
              <a:ahLst/>
              <a:cxnLst/>
              <a:rect l="l" t="t" r="r" b="b"/>
              <a:pathLst>
                <a:path w="3241" h="4079" extrusionOk="0">
                  <a:moveTo>
                    <a:pt x="1066" y="0"/>
                  </a:moveTo>
                  <a:lnTo>
                    <a:pt x="839" y="114"/>
                  </a:lnTo>
                  <a:lnTo>
                    <a:pt x="726" y="182"/>
                  </a:lnTo>
                  <a:lnTo>
                    <a:pt x="477" y="272"/>
                  </a:lnTo>
                  <a:lnTo>
                    <a:pt x="363" y="340"/>
                  </a:lnTo>
                  <a:cubicBezTo>
                    <a:pt x="227" y="386"/>
                    <a:pt x="114" y="408"/>
                    <a:pt x="1" y="454"/>
                  </a:cubicBezTo>
                  <a:lnTo>
                    <a:pt x="1609" y="4078"/>
                  </a:lnTo>
                  <a:lnTo>
                    <a:pt x="3240" y="3353"/>
                  </a:lnTo>
                  <a:lnTo>
                    <a:pt x="3240" y="3353"/>
                  </a:lnTo>
                  <a:cubicBezTo>
                    <a:pt x="3161" y="3381"/>
                    <a:pt x="3091" y="3394"/>
                    <a:pt x="3027" y="3394"/>
                  </a:cubicBezTo>
                  <a:cubicBezTo>
                    <a:pt x="2416" y="3394"/>
                    <a:pt x="2443" y="2174"/>
                    <a:pt x="1745" y="861"/>
                  </a:cubicBezTo>
                  <a:cubicBezTo>
                    <a:pt x="1655" y="703"/>
                    <a:pt x="1541" y="522"/>
                    <a:pt x="1428" y="363"/>
                  </a:cubicBezTo>
                  <a:cubicBezTo>
                    <a:pt x="1337" y="227"/>
                    <a:pt x="1202" y="91"/>
                    <a:pt x="1066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5032586" y="3739874"/>
              <a:ext cx="686773" cy="443744"/>
            </a:xfrm>
            <a:custGeom>
              <a:avLst/>
              <a:gdLst/>
              <a:ahLst/>
              <a:cxnLst/>
              <a:rect l="l" t="t" r="r" b="b"/>
              <a:pathLst>
                <a:path w="17286" h="11169" extrusionOk="0">
                  <a:moveTo>
                    <a:pt x="15337" y="0"/>
                  </a:moveTo>
                  <a:lnTo>
                    <a:pt x="12234" y="1382"/>
                  </a:lnTo>
                  <a:lnTo>
                    <a:pt x="2244" y="5890"/>
                  </a:lnTo>
                  <a:lnTo>
                    <a:pt x="1745" y="6094"/>
                  </a:lnTo>
                  <a:cubicBezTo>
                    <a:pt x="1700" y="6117"/>
                    <a:pt x="1677" y="6140"/>
                    <a:pt x="1632" y="6140"/>
                  </a:cubicBezTo>
                  <a:lnTo>
                    <a:pt x="1" y="6887"/>
                  </a:lnTo>
                  <a:lnTo>
                    <a:pt x="1927" y="11169"/>
                  </a:lnTo>
                  <a:lnTo>
                    <a:pt x="4147" y="10172"/>
                  </a:lnTo>
                  <a:lnTo>
                    <a:pt x="14159" y="5686"/>
                  </a:lnTo>
                  <a:lnTo>
                    <a:pt x="17286" y="4282"/>
                  </a:lnTo>
                  <a:lnTo>
                    <a:pt x="15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108192" y="3909958"/>
              <a:ext cx="686773" cy="444658"/>
            </a:xfrm>
            <a:custGeom>
              <a:avLst/>
              <a:gdLst/>
              <a:ahLst/>
              <a:cxnLst/>
              <a:rect l="l" t="t" r="r" b="b"/>
              <a:pathLst>
                <a:path w="17286" h="11192" extrusionOk="0">
                  <a:moveTo>
                    <a:pt x="15360" y="1"/>
                  </a:moveTo>
                  <a:lnTo>
                    <a:pt x="12256" y="1405"/>
                  </a:lnTo>
                  <a:lnTo>
                    <a:pt x="2244" y="5891"/>
                  </a:lnTo>
                  <a:lnTo>
                    <a:pt x="1" y="6888"/>
                  </a:lnTo>
                  <a:lnTo>
                    <a:pt x="1926" y="11192"/>
                  </a:lnTo>
                  <a:lnTo>
                    <a:pt x="4169" y="10195"/>
                  </a:lnTo>
                  <a:lnTo>
                    <a:pt x="14182" y="5710"/>
                  </a:lnTo>
                  <a:lnTo>
                    <a:pt x="17285" y="4305"/>
                  </a:lnTo>
                  <a:lnTo>
                    <a:pt x="15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184712" y="4080996"/>
              <a:ext cx="658843" cy="395194"/>
            </a:xfrm>
            <a:custGeom>
              <a:avLst/>
              <a:gdLst/>
              <a:ahLst/>
              <a:cxnLst/>
              <a:rect l="l" t="t" r="r" b="b"/>
              <a:pathLst>
                <a:path w="16583" h="9947" extrusionOk="0">
                  <a:moveTo>
                    <a:pt x="15359" y="0"/>
                  </a:moveTo>
                  <a:lnTo>
                    <a:pt x="12256" y="1405"/>
                  </a:lnTo>
                  <a:lnTo>
                    <a:pt x="2243" y="5890"/>
                  </a:lnTo>
                  <a:lnTo>
                    <a:pt x="0" y="6887"/>
                  </a:lnTo>
                  <a:lnTo>
                    <a:pt x="1020" y="9152"/>
                  </a:lnTo>
                  <a:lnTo>
                    <a:pt x="1042" y="9152"/>
                  </a:lnTo>
                  <a:cubicBezTo>
                    <a:pt x="1392" y="9661"/>
                    <a:pt x="1965" y="9946"/>
                    <a:pt x="2549" y="9946"/>
                  </a:cubicBezTo>
                  <a:cubicBezTo>
                    <a:pt x="2798" y="9946"/>
                    <a:pt x="3049" y="9894"/>
                    <a:pt x="3285" y="9786"/>
                  </a:cubicBezTo>
                  <a:lnTo>
                    <a:pt x="4305" y="9333"/>
                  </a:lnTo>
                  <a:lnTo>
                    <a:pt x="12211" y="5777"/>
                  </a:lnTo>
                  <a:lnTo>
                    <a:pt x="15337" y="4395"/>
                  </a:lnTo>
                  <a:cubicBezTo>
                    <a:pt x="16152" y="4032"/>
                    <a:pt x="16583" y="3126"/>
                    <a:pt x="16356" y="2265"/>
                  </a:cubicBezTo>
                  <a:lnTo>
                    <a:pt x="16379" y="2265"/>
                  </a:lnTo>
                  <a:lnTo>
                    <a:pt x="153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5024521" y="3828074"/>
              <a:ext cx="18037" cy="14422"/>
            </a:xfrm>
            <a:custGeom>
              <a:avLst/>
              <a:gdLst/>
              <a:ahLst/>
              <a:cxnLst/>
              <a:rect l="l" t="t" r="r" b="b"/>
              <a:pathLst>
                <a:path w="454" h="363" extrusionOk="0">
                  <a:moveTo>
                    <a:pt x="453" y="0"/>
                  </a:moveTo>
                  <a:lnTo>
                    <a:pt x="453" y="0"/>
                  </a:lnTo>
                  <a:cubicBezTo>
                    <a:pt x="337" y="100"/>
                    <a:pt x="222" y="199"/>
                    <a:pt x="115" y="281"/>
                  </a:cubicBezTo>
                  <a:lnTo>
                    <a:pt x="115" y="281"/>
                  </a:lnTo>
                  <a:cubicBezTo>
                    <a:pt x="234" y="194"/>
                    <a:pt x="350" y="104"/>
                    <a:pt x="453" y="0"/>
                  </a:cubicBezTo>
                  <a:close/>
                  <a:moveTo>
                    <a:pt x="115" y="281"/>
                  </a:moveTo>
                  <a:lnTo>
                    <a:pt x="115" y="281"/>
                  </a:lnTo>
                  <a:cubicBezTo>
                    <a:pt x="77" y="308"/>
                    <a:pt x="38" y="336"/>
                    <a:pt x="0" y="363"/>
                  </a:cubicBezTo>
                  <a:cubicBezTo>
                    <a:pt x="37" y="339"/>
                    <a:pt x="75" y="311"/>
                    <a:pt x="115" y="281"/>
                  </a:cubicBez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5024521" y="3828074"/>
              <a:ext cx="18037" cy="14422"/>
            </a:xfrm>
            <a:custGeom>
              <a:avLst/>
              <a:gdLst/>
              <a:ahLst/>
              <a:cxnLst/>
              <a:rect l="l" t="t" r="r" b="b"/>
              <a:pathLst>
                <a:path w="454" h="363" extrusionOk="0">
                  <a:moveTo>
                    <a:pt x="453" y="0"/>
                  </a:moveTo>
                  <a:lnTo>
                    <a:pt x="453" y="0"/>
                  </a:lnTo>
                  <a:cubicBezTo>
                    <a:pt x="337" y="100"/>
                    <a:pt x="222" y="199"/>
                    <a:pt x="115" y="281"/>
                  </a:cubicBezTo>
                  <a:lnTo>
                    <a:pt x="115" y="281"/>
                  </a:lnTo>
                  <a:cubicBezTo>
                    <a:pt x="234" y="194"/>
                    <a:pt x="350" y="104"/>
                    <a:pt x="453" y="0"/>
                  </a:cubicBezTo>
                  <a:close/>
                  <a:moveTo>
                    <a:pt x="115" y="281"/>
                  </a:moveTo>
                  <a:lnTo>
                    <a:pt x="115" y="281"/>
                  </a:lnTo>
                  <a:cubicBezTo>
                    <a:pt x="77" y="308"/>
                    <a:pt x="38" y="336"/>
                    <a:pt x="0" y="363"/>
                  </a:cubicBezTo>
                  <a:cubicBezTo>
                    <a:pt x="37" y="339"/>
                    <a:pt x="75" y="311"/>
                    <a:pt x="115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5012800" y="3844284"/>
              <a:ext cx="8145" cy="5443"/>
            </a:xfrm>
            <a:custGeom>
              <a:avLst/>
              <a:gdLst/>
              <a:ahLst/>
              <a:cxnLst/>
              <a:rect l="l" t="t" r="r" b="b"/>
              <a:pathLst>
                <a:path w="205" h="137" extrusionOk="0">
                  <a:moveTo>
                    <a:pt x="204" y="0"/>
                  </a:moveTo>
                  <a:cubicBezTo>
                    <a:pt x="137" y="46"/>
                    <a:pt x="69" y="91"/>
                    <a:pt x="1" y="136"/>
                  </a:cubicBezTo>
                  <a:cubicBezTo>
                    <a:pt x="69" y="91"/>
                    <a:pt x="137" y="46"/>
                    <a:pt x="204" y="0"/>
                  </a:cubicBez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5012800" y="3844284"/>
              <a:ext cx="8145" cy="5443"/>
            </a:xfrm>
            <a:custGeom>
              <a:avLst/>
              <a:gdLst/>
              <a:ahLst/>
              <a:cxnLst/>
              <a:rect l="l" t="t" r="r" b="b"/>
              <a:pathLst>
                <a:path w="205" h="137" extrusionOk="0">
                  <a:moveTo>
                    <a:pt x="204" y="0"/>
                  </a:moveTo>
                  <a:cubicBezTo>
                    <a:pt x="137" y="46"/>
                    <a:pt x="69" y="91"/>
                    <a:pt x="1" y="136"/>
                  </a:cubicBezTo>
                  <a:cubicBezTo>
                    <a:pt x="69" y="91"/>
                    <a:pt x="137" y="46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4953404" y="3413174"/>
              <a:ext cx="239453" cy="572509"/>
            </a:xfrm>
            <a:custGeom>
              <a:avLst/>
              <a:gdLst/>
              <a:ahLst/>
              <a:cxnLst/>
              <a:rect l="l" t="t" r="r" b="b"/>
              <a:pathLst>
                <a:path w="6027" h="14410" extrusionOk="0">
                  <a:moveTo>
                    <a:pt x="2945" y="0"/>
                  </a:moveTo>
                  <a:lnTo>
                    <a:pt x="2945" y="0"/>
                  </a:lnTo>
                  <a:cubicBezTo>
                    <a:pt x="2946" y="1"/>
                    <a:pt x="4169" y="4939"/>
                    <a:pt x="2130" y="7499"/>
                  </a:cubicBezTo>
                  <a:cubicBezTo>
                    <a:pt x="68" y="10058"/>
                    <a:pt x="0" y="10647"/>
                    <a:pt x="363" y="11486"/>
                  </a:cubicBezTo>
                  <a:cubicBezTo>
                    <a:pt x="499" y="11440"/>
                    <a:pt x="612" y="11418"/>
                    <a:pt x="725" y="11372"/>
                  </a:cubicBezTo>
                  <a:lnTo>
                    <a:pt x="861" y="11304"/>
                  </a:lnTo>
                  <a:lnTo>
                    <a:pt x="1088" y="11214"/>
                  </a:lnTo>
                  <a:lnTo>
                    <a:pt x="1224" y="11146"/>
                  </a:lnTo>
                  <a:lnTo>
                    <a:pt x="1450" y="11010"/>
                  </a:lnTo>
                  <a:cubicBezTo>
                    <a:pt x="1586" y="11123"/>
                    <a:pt x="1722" y="11259"/>
                    <a:pt x="1813" y="11395"/>
                  </a:cubicBezTo>
                  <a:cubicBezTo>
                    <a:pt x="1926" y="11554"/>
                    <a:pt x="2039" y="11735"/>
                    <a:pt x="2107" y="11893"/>
                  </a:cubicBezTo>
                  <a:cubicBezTo>
                    <a:pt x="2800" y="13197"/>
                    <a:pt x="2796" y="14410"/>
                    <a:pt x="3398" y="14410"/>
                  </a:cubicBezTo>
                  <a:cubicBezTo>
                    <a:pt x="3466" y="14410"/>
                    <a:pt x="3541" y="14394"/>
                    <a:pt x="3625" y="14363"/>
                  </a:cubicBezTo>
                  <a:lnTo>
                    <a:pt x="3738" y="14317"/>
                  </a:lnTo>
                  <a:cubicBezTo>
                    <a:pt x="4554" y="13864"/>
                    <a:pt x="3059" y="12437"/>
                    <a:pt x="2606" y="11440"/>
                  </a:cubicBezTo>
                  <a:lnTo>
                    <a:pt x="2515" y="11236"/>
                  </a:lnTo>
                  <a:cubicBezTo>
                    <a:pt x="2402" y="10987"/>
                    <a:pt x="2311" y="10715"/>
                    <a:pt x="2243" y="10443"/>
                  </a:cubicBezTo>
                  <a:cubicBezTo>
                    <a:pt x="2311" y="10376"/>
                    <a:pt x="2402" y="10308"/>
                    <a:pt x="2470" y="10240"/>
                  </a:cubicBezTo>
                  <a:cubicBezTo>
                    <a:pt x="2696" y="10013"/>
                    <a:pt x="2900" y="9787"/>
                    <a:pt x="3104" y="9537"/>
                  </a:cubicBezTo>
                  <a:cubicBezTo>
                    <a:pt x="3308" y="9764"/>
                    <a:pt x="3489" y="10013"/>
                    <a:pt x="3625" y="10308"/>
                  </a:cubicBezTo>
                  <a:cubicBezTo>
                    <a:pt x="3693" y="10443"/>
                    <a:pt x="3761" y="10579"/>
                    <a:pt x="3829" y="10738"/>
                  </a:cubicBezTo>
                  <a:cubicBezTo>
                    <a:pt x="4331" y="11862"/>
                    <a:pt x="4370" y="12826"/>
                    <a:pt x="4909" y="12826"/>
                  </a:cubicBezTo>
                  <a:cubicBezTo>
                    <a:pt x="4978" y="12826"/>
                    <a:pt x="5055" y="12810"/>
                    <a:pt x="5143" y="12777"/>
                  </a:cubicBezTo>
                  <a:cubicBezTo>
                    <a:pt x="6026" y="12437"/>
                    <a:pt x="5030" y="11327"/>
                    <a:pt x="4418" y="10376"/>
                  </a:cubicBezTo>
                  <a:cubicBezTo>
                    <a:pt x="4305" y="10194"/>
                    <a:pt x="4214" y="10036"/>
                    <a:pt x="4123" y="9855"/>
                  </a:cubicBezTo>
                  <a:cubicBezTo>
                    <a:pt x="4010" y="9605"/>
                    <a:pt x="3920" y="9356"/>
                    <a:pt x="3852" y="9107"/>
                  </a:cubicBezTo>
                  <a:cubicBezTo>
                    <a:pt x="3784" y="8948"/>
                    <a:pt x="3738" y="8790"/>
                    <a:pt x="3716" y="8609"/>
                  </a:cubicBezTo>
                  <a:cubicBezTo>
                    <a:pt x="4305" y="7499"/>
                    <a:pt x="4622" y="6253"/>
                    <a:pt x="4644" y="4984"/>
                  </a:cubicBezTo>
                  <a:cubicBezTo>
                    <a:pt x="4644" y="4531"/>
                    <a:pt x="4622" y="4078"/>
                    <a:pt x="4531" y="3648"/>
                  </a:cubicBezTo>
                  <a:cubicBezTo>
                    <a:pt x="4373" y="2334"/>
                    <a:pt x="3829" y="1110"/>
                    <a:pt x="3013" y="91"/>
                  </a:cubicBezTo>
                  <a:lnTo>
                    <a:pt x="29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5096511" y="3982862"/>
              <a:ext cx="5443" cy="1867"/>
            </a:xfrm>
            <a:custGeom>
              <a:avLst/>
              <a:gdLst/>
              <a:ahLst/>
              <a:cxnLst/>
              <a:rect l="l" t="t" r="r" b="b"/>
              <a:pathLst>
                <a:path w="137" h="47" extrusionOk="0">
                  <a:moveTo>
                    <a:pt x="136" y="1"/>
                  </a:moveTo>
                  <a:lnTo>
                    <a:pt x="0" y="46"/>
                  </a:lnTo>
                  <a:lnTo>
                    <a:pt x="23" y="46"/>
                  </a:lnTo>
                  <a:cubicBezTo>
                    <a:pt x="46" y="24"/>
                    <a:pt x="91" y="24"/>
                    <a:pt x="136" y="1"/>
                  </a:cubicBez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5096511" y="3982862"/>
              <a:ext cx="5443" cy="1867"/>
            </a:xfrm>
            <a:custGeom>
              <a:avLst/>
              <a:gdLst/>
              <a:ahLst/>
              <a:cxnLst/>
              <a:rect l="l" t="t" r="r" b="b"/>
              <a:pathLst>
                <a:path w="137" h="47" extrusionOk="0">
                  <a:moveTo>
                    <a:pt x="136" y="1"/>
                  </a:moveTo>
                  <a:lnTo>
                    <a:pt x="0" y="46"/>
                  </a:lnTo>
                  <a:lnTo>
                    <a:pt x="23" y="46"/>
                  </a:lnTo>
                  <a:cubicBezTo>
                    <a:pt x="46" y="24"/>
                    <a:pt x="91" y="24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4968700" y="3819969"/>
              <a:ext cx="387963" cy="655307"/>
            </a:xfrm>
            <a:custGeom>
              <a:avLst/>
              <a:gdLst/>
              <a:ahLst/>
              <a:cxnLst/>
              <a:rect l="l" t="t" r="r" b="b"/>
              <a:pathLst>
                <a:path w="9765" h="16494" extrusionOk="0">
                  <a:moveTo>
                    <a:pt x="3255" y="4134"/>
                  </a:moveTo>
                  <a:lnTo>
                    <a:pt x="3255" y="4134"/>
                  </a:lnTo>
                  <a:cubicBezTo>
                    <a:pt x="3249" y="4138"/>
                    <a:pt x="3244" y="4142"/>
                    <a:pt x="3240" y="4146"/>
                  </a:cubicBezTo>
                  <a:lnTo>
                    <a:pt x="3217" y="4146"/>
                  </a:lnTo>
                  <a:lnTo>
                    <a:pt x="3255" y="4134"/>
                  </a:lnTo>
                  <a:close/>
                  <a:moveTo>
                    <a:pt x="2107" y="1"/>
                  </a:moveTo>
                  <a:cubicBezTo>
                    <a:pt x="2039" y="69"/>
                    <a:pt x="1949" y="137"/>
                    <a:pt x="1881" y="204"/>
                  </a:cubicBezTo>
                  <a:cubicBezTo>
                    <a:pt x="1722" y="340"/>
                    <a:pt x="1564" y="431"/>
                    <a:pt x="1405" y="544"/>
                  </a:cubicBezTo>
                  <a:lnTo>
                    <a:pt x="1337" y="612"/>
                  </a:lnTo>
                  <a:cubicBezTo>
                    <a:pt x="1269" y="658"/>
                    <a:pt x="1201" y="703"/>
                    <a:pt x="1133" y="748"/>
                  </a:cubicBezTo>
                  <a:lnTo>
                    <a:pt x="1065" y="771"/>
                  </a:lnTo>
                  <a:lnTo>
                    <a:pt x="839" y="907"/>
                  </a:lnTo>
                  <a:lnTo>
                    <a:pt x="703" y="952"/>
                  </a:lnTo>
                  <a:cubicBezTo>
                    <a:pt x="635" y="997"/>
                    <a:pt x="544" y="1020"/>
                    <a:pt x="476" y="1065"/>
                  </a:cubicBezTo>
                  <a:lnTo>
                    <a:pt x="340" y="1111"/>
                  </a:lnTo>
                  <a:cubicBezTo>
                    <a:pt x="227" y="1156"/>
                    <a:pt x="114" y="1201"/>
                    <a:pt x="1" y="1247"/>
                  </a:cubicBezTo>
                  <a:lnTo>
                    <a:pt x="1609" y="4848"/>
                  </a:lnTo>
                  <a:lnTo>
                    <a:pt x="3535" y="9153"/>
                  </a:lnTo>
                  <a:lnTo>
                    <a:pt x="5460" y="13457"/>
                  </a:lnTo>
                  <a:lnTo>
                    <a:pt x="6479" y="15722"/>
                  </a:lnTo>
                  <a:lnTo>
                    <a:pt x="6502" y="15699"/>
                  </a:lnTo>
                  <a:cubicBezTo>
                    <a:pt x="6852" y="16208"/>
                    <a:pt x="7424" y="16493"/>
                    <a:pt x="8009" y="16493"/>
                  </a:cubicBezTo>
                  <a:cubicBezTo>
                    <a:pt x="8257" y="16493"/>
                    <a:pt x="8508" y="16442"/>
                    <a:pt x="8745" y="16334"/>
                  </a:cubicBezTo>
                  <a:lnTo>
                    <a:pt x="9764" y="15881"/>
                  </a:lnTo>
                  <a:cubicBezTo>
                    <a:pt x="9130" y="15224"/>
                    <a:pt x="8586" y="14476"/>
                    <a:pt x="8224" y="13661"/>
                  </a:cubicBezTo>
                  <a:lnTo>
                    <a:pt x="7680" y="12460"/>
                  </a:lnTo>
                  <a:lnTo>
                    <a:pt x="5755" y="8178"/>
                  </a:lnTo>
                  <a:lnTo>
                    <a:pt x="3852" y="3874"/>
                  </a:lnTo>
                  <a:lnTo>
                    <a:pt x="2515" y="907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5069495" y="3355566"/>
              <a:ext cx="773186" cy="954950"/>
            </a:xfrm>
            <a:custGeom>
              <a:avLst/>
              <a:gdLst/>
              <a:ahLst/>
              <a:cxnLst/>
              <a:rect l="l" t="t" r="r" b="b"/>
              <a:pathLst>
                <a:path w="19461" h="24036" extrusionOk="0">
                  <a:moveTo>
                    <a:pt x="4713" y="1"/>
                  </a:moveTo>
                  <a:cubicBezTo>
                    <a:pt x="4373" y="1"/>
                    <a:pt x="4056" y="46"/>
                    <a:pt x="3739" y="91"/>
                  </a:cubicBezTo>
                  <a:lnTo>
                    <a:pt x="3625" y="114"/>
                  </a:lnTo>
                  <a:lnTo>
                    <a:pt x="3467" y="136"/>
                  </a:lnTo>
                  <a:lnTo>
                    <a:pt x="3195" y="182"/>
                  </a:lnTo>
                  <a:lnTo>
                    <a:pt x="3104" y="204"/>
                  </a:lnTo>
                  <a:cubicBezTo>
                    <a:pt x="2923" y="250"/>
                    <a:pt x="2764" y="295"/>
                    <a:pt x="2606" y="340"/>
                  </a:cubicBezTo>
                  <a:lnTo>
                    <a:pt x="2515" y="363"/>
                  </a:lnTo>
                  <a:cubicBezTo>
                    <a:pt x="2379" y="408"/>
                    <a:pt x="2221" y="454"/>
                    <a:pt x="2108" y="499"/>
                  </a:cubicBezTo>
                  <a:lnTo>
                    <a:pt x="1972" y="544"/>
                  </a:lnTo>
                  <a:cubicBezTo>
                    <a:pt x="1813" y="612"/>
                    <a:pt x="1654" y="680"/>
                    <a:pt x="1496" y="748"/>
                  </a:cubicBezTo>
                  <a:lnTo>
                    <a:pt x="952" y="997"/>
                  </a:lnTo>
                  <a:cubicBezTo>
                    <a:pt x="816" y="1065"/>
                    <a:pt x="658" y="1133"/>
                    <a:pt x="522" y="1201"/>
                  </a:cubicBezTo>
                  <a:lnTo>
                    <a:pt x="431" y="1246"/>
                  </a:lnTo>
                  <a:cubicBezTo>
                    <a:pt x="295" y="1337"/>
                    <a:pt x="137" y="1405"/>
                    <a:pt x="1" y="1496"/>
                  </a:cubicBezTo>
                  <a:lnTo>
                    <a:pt x="114" y="1564"/>
                  </a:lnTo>
                  <a:cubicBezTo>
                    <a:pt x="711" y="1432"/>
                    <a:pt x="1314" y="1367"/>
                    <a:pt x="1914" y="1367"/>
                  </a:cubicBezTo>
                  <a:cubicBezTo>
                    <a:pt x="3588" y="1367"/>
                    <a:pt x="5231" y="1877"/>
                    <a:pt x="6616" y="2877"/>
                  </a:cubicBezTo>
                  <a:cubicBezTo>
                    <a:pt x="7590" y="3580"/>
                    <a:pt x="8360" y="4531"/>
                    <a:pt x="8836" y="5619"/>
                  </a:cubicBezTo>
                  <a:lnTo>
                    <a:pt x="9379" y="6774"/>
                  </a:lnTo>
                  <a:lnTo>
                    <a:pt x="11305" y="11078"/>
                  </a:lnTo>
                  <a:lnTo>
                    <a:pt x="13230" y="15359"/>
                  </a:lnTo>
                  <a:lnTo>
                    <a:pt x="15156" y="19664"/>
                  </a:lnTo>
                  <a:lnTo>
                    <a:pt x="16175" y="21929"/>
                  </a:lnTo>
                  <a:lnTo>
                    <a:pt x="16130" y="21952"/>
                  </a:lnTo>
                  <a:cubicBezTo>
                    <a:pt x="16357" y="22790"/>
                    <a:pt x="15926" y="23673"/>
                    <a:pt x="15111" y="24036"/>
                  </a:cubicBezTo>
                  <a:lnTo>
                    <a:pt x="18237" y="22654"/>
                  </a:lnTo>
                  <a:cubicBezTo>
                    <a:pt x="19052" y="22269"/>
                    <a:pt x="19460" y="21385"/>
                    <a:pt x="19256" y="20524"/>
                  </a:cubicBezTo>
                  <a:lnTo>
                    <a:pt x="19279" y="20524"/>
                  </a:lnTo>
                  <a:lnTo>
                    <a:pt x="18259" y="18259"/>
                  </a:lnTo>
                  <a:lnTo>
                    <a:pt x="16334" y="13978"/>
                  </a:lnTo>
                  <a:lnTo>
                    <a:pt x="14408" y="9673"/>
                  </a:lnTo>
                  <a:lnTo>
                    <a:pt x="12483" y="5369"/>
                  </a:lnTo>
                  <a:lnTo>
                    <a:pt x="11962" y="4169"/>
                  </a:lnTo>
                  <a:cubicBezTo>
                    <a:pt x="11894" y="4055"/>
                    <a:pt x="11826" y="3920"/>
                    <a:pt x="11758" y="3806"/>
                  </a:cubicBezTo>
                  <a:lnTo>
                    <a:pt x="11713" y="3693"/>
                  </a:lnTo>
                  <a:cubicBezTo>
                    <a:pt x="11667" y="3602"/>
                    <a:pt x="11599" y="3512"/>
                    <a:pt x="11554" y="3421"/>
                  </a:cubicBezTo>
                  <a:cubicBezTo>
                    <a:pt x="11531" y="3376"/>
                    <a:pt x="11509" y="3353"/>
                    <a:pt x="11486" y="3308"/>
                  </a:cubicBezTo>
                  <a:cubicBezTo>
                    <a:pt x="11418" y="3217"/>
                    <a:pt x="11373" y="3149"/>
                    <a:pt x="11305" y="3059"/>
                  </a:cubicBezTo>
                  <a:lnTo>
                    <a:pt x="11260" y="2968"/>
                  </a:lnTo>
                  <a:lnTo>
                    <a:pt x="11033" y="2674"/>
                  </a:lnTo>
                  <a:lnTo>
                    <a:pt x="11010" y="2651"/>
                  </a:lnTo>
                  <a:cubicBezTo>
                    <a:pt x="10920" y="2538"/>
                    <a:pt x="10829" y="2447"/>
                    <a:pt x="10761" y="2356"/>
                  </a:cubicBezTo>
                  <a:lnTo>
                    <a:pt x="10671" y="2288"/>
                  </a:lnTo>
                  <a:cubicBezTo>
                    <a:pt x="10603" y="2198"/>
                    <a:pt x="10535" y="2130"/>
                    <a:pt x="10467" y="2062"/>
                  </a:cubicBezTo>
                  <a:cubicBezTo>
                    <a:pt x="10444" y="2039"/>
                    <a:pt x="10399" y="2017"/>
                    <a:pt x="10376" y="1994"/>
                  </a:cubicBezTo>
                  <a:cubicBezTo>
                    <a:pt x="10285" y="1903"/>
                    <a:pt x="10195" y="1813"/>
                    <a:pt x="10104" y="1722"/>
                  </a:cubicBezTo>
                  <a:cubicBezTo>
                    <a:pt x="9991" y="1632"/>
                    <a:pt x="9878" y="1541"/>
                    <a:pt x="9764" y="1450"/>
                  </a:cubicBezTo>
                  <a:cubicBezTo>
                    <a:pt x="9493" y="1246"/>
                    <a:pt x="9198" y="1065"/>
                    <a:pt x="8881" y="907"/>
                  </a:cubicBezTo>
                  <a:cubicBezTo>
                    <a:pt x="8768" y="839"/>
                    <a:pt x="8632" y="771"/>
                    <a:pt x="8496" y="703"/>
                  </a:cubicBezTo>
                  <a:lnTo>
                    <a:pt x="8337" y="635"/>
                  </a:lnTo>
                  <a:lnTo>
                    <a:pt x="8043" y="522"/>
                  </a:lnTo>
                  <a:lnTo>
                    <a:pt x="7907" y="454"/>
                  </a:lnTo>
                  <a:cubicBezTo>
                    <a:pt x="7748" y="408"/>
                    <a:pt x="7612" y="363"/>
                    <a:pt x="7476" y="318"/>
                  </a:cubicBezTo>
                  <a:lnTo>
                    <a:pt x="7454" y="318"/>
                  </a:lnTo>
                  <a:cubicBezTo>
                    <a:pt x="7114" y="227"/>
                    <a:pt x="6797" y="136"/>
                    <a:pt x="6457" y="91"/>
                  </a:cubicBezTo>
                  <a:lnTo>
                    <a:pt x="6389" y="91"/>
                  </a:lnTo>
                  <a:lnTo>
                    <a:pt x="6208" y="68"/>
                  </a:lnTo>
                  <a:cubicBezTo>
                    <a:pt x="6117" y="68"/>
                    <a:pt x="6004" y="23"/>
                    <a:pt x="5913" y="23"/>
                  </a:cubicBezTo>
                  <a:lnTo>
                    <a:pt x="5845" y="23"/>
                  </a:lnTo>
                  <a:cubicBezTo>
                    <a:pt x="5664" y="1"/>
                    <a:pt x="5483" y="1"/>
                    <a:pt x="5324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35"/>
          <p:cNvGrpSpPr/>
          <p:nvPr/>
        </p:nvGrpSpPr>
        <p:grpSpPr>
          <a:xfrm rot="-800240">
            <a:off x="1640970" y="3587189"/>
            <a:ext cx="422664" cy="379052"/>
            <a:chOff x="4713117" y="984916"/>
            <a:chExt cx="504929" cy="452763"/>
          </a:xfrm>
        </p:grpSpPr>
        <p:sp>
          <p:nvSpPr>
            <p:cNvPr id="954" name="Google Shape;954;p35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" name="Google Shape;959;p35"/>
          <p:cNvGrpSpPr/>
          <p:nvPr/>
        </p:nvGrpSpPr>
        <p:grpSpPr>
          <a:xfrm rot="925753">
            <a:off x="3707319" y="485922"/>
            <a:ext cx="422660" cy="379069"/>
            <a:chOff x="4713117" y="984916"/>
            <a:chExt cx="504929" cy="452763"/>
          </a:xfrm>
        </p:grpSpPr>
        <p:sp>
          <p:nvSpPr>
            <p:cNvPr id="960" name="Google Shape;960;p35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294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" name="Google Shape;1710;p45"/>
          <p:cNvGrpSpPr/>
          <p:nvPr/>
        </p:nvGrpSpPr>
        <p:grpSpPr>
          <a:xfrm flipH="1">
            <a:off x="261022" y="149899"/>
            <a:ext cx="724677" cy="895098"/>
            <a:chOff x="7539122" y="291111"/>
            <a:chExt cx="724677" cy="895098"/>
          </a:xfrm>
        </p:grpSpPr>
        <p:grpSp>
          <p:nvGrpSpPr>
            <p:cNvPr id="1711" name="Google Shape;1711;p45"/>
            <p:cNvGrpSpPr/>
            <p:nvPr/>
          </p:nvGrpSpPr>
          <p:grpSpPr>
            <a:xfrm>
              <a:off x="7539122" y="807156"/>
              <a:ext cx="422676" cy="379053"/>
              <a:chOff x="4713117" y="984916"/>
              <a:chExt cx="504929" cy="452763"/>
            </a:xfrm>
          </p:grpSpPr>
          <p:sp>
            <p:nvSpPr>
              <p:cNvPr id="1712" name="Google Shape;1712;p45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5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5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5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5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7" name="Google Shape;1717;p45"/>
            <p:cNvGrpSpPr/>
            <p:nvPr/>
          </p:nvGrpSpPr>
          <p:grpSpPr>
            <a:xfrm rot="2035528">
              <a:off x="7771333" y="376806"/>
              <a:ext cx="422678" cy="379048"/>
              <a:chOff x="4713117" y="984916"/>
              <a:chExt cx="504929" cy="452763"/>
            </a:xfrm>
          </p:grpSpPr>
          <p:sp>
            <p:nvSpPr>
              <p:cNvPr id="1718" name="Google Shape;1718;p45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5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5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5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5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9" name="Google Shape;1729;p45"/>
          <p:cNvGrpSpPr/>
          <p:nvPr/>
        </p:nvGrpSpPr>
        <p:grpSpPr>
          <a:xfrm rot="1406090">
            <a:off x="7132552" y="147065"/>
            <a:ext cx="1947656" cy="1156564"/>
            <a:chOff x="5647765" y="496793"/>
            <a:chExt cx="1947684" cy="1156580"/>
          </a:xfrm>
        </p:grpSpPr>
        <p:sp>
          <p:nvSpPr>
            <p:cNvPr id="1730" name="Google Shape;1730;p45"/>
            <p:cNvSpPr/>
            <p:nvPr/>
          </p:nvSpPr>
          <p:spPr>
            <a:xfrm>
              <a:off x="5647765" y="496793"/>
              <a:ext cx="1947684" cy="1156580"/>
            </a:xfrm>
            <a:custGeom>
              <a:avLst/>
              <a:gdLst/>
              <a:ahLst/>
              <a:cxnLst/>
              <a:rect l="l" t="t" r="r" b="b"/>
              <a:pathLst>
                <a:path w="49023" h="29111" extrusionOk="0">
                  <a:moveTo>
                    <a:pt x="25644" y="1"/>
                  </a:moveTo>
                  <a:cubicBezTo>
                    <a:pt x="25101" y="1"/>
                    <a:pt x="24579" y="23"/>
                    <a:pt x="24036" y="69"/>
                  </a:cubicBezTo>
                  <a:cubicBezTo>
                    <a:pt x="22292" y="227"/>
                    <a:pt x="20592" y="612"/>
                    <a:pt x="18939" y="1201"/>
                  </a:cubicBezTo>
                  <a:lnTo>
                    <a:pt x="18644" y="1314"/>
                  </a:lnTo>
                  <a:cubicBezTo>
                    <a:pt x="18372" y="1405"/>
                    <a:pt x="18078" y="1518"/>
                    <a:pt x="17783" y="1654"/>
                  </a:cubicBezTo>
                  <a:lnTo>
                    <a:pt x="17262" y="1881"/>
                  </a:lnTo>
                  <a:lnTo>
                    <a:pt x="16968" y="1994"/>
                  </a:lnTo>
                  <a:lnTo>
                    <a:pt x="16923" y="1994"/>
                  </a:lnTo>
                  <a:lnTo>
                    <a:pt x="16628" y="2130"/>
                  </a:lnTo>
                  <a:lnTo>
                    <a:pt x="16379" y="2266"/>
                  </a:lnTo>
                  <a:cubicBezTo>
                    <a:pt x="16107" y="2402"/>
                    <a:pt x="15790" y="2538"/>
                    <a:pt x="15473" y="2742"/>
                  </a:cubicBezTo>
                  <a:lnTo>
                    <a:pt x="15405" y="2787"/>
                  </a:lnTo>
                  <a:cubicBezTo>
                    <a:pt x="15065" y="2968"/>
                    <a:pt x="14725" y="3172"/>
                    <a:pt x="14363" y="3421"/>
                  </a:cubicBezTo>
                  <a:cubicBezTo>
                    <a:pt x="12958" y="4350"/>
                    <a:pt x="11644" y="5437"/>
                    <a:pt x="10512" y="6683"/>
                  </a:cubicBezTo>
                  <a:cubicBezTo>
                    <a:pt x="9470" y="7793"/>
                    <a:pt x="8564" y="8994"/>
                    <a:pt x="7771" y="10285"/>
                  </a:cubicBezTo>
                  <a:cubicBezTo>
                    <a:pt x="7091" y="11395"/>
                    <a:pt x="6502" y="12551"/>
                    <a:pt x="6004" y="13751"/>
                  </a:cubicBezTo>
                  <a:cubicBezTo>
                    <a:pt x="5936" y="13887"/>
                    <a:pt x="5890" y="14046"/>
                    <a:pt x="5822" y="14204"/>
                  </a:cubicBezTo>
                  <a:cubicBezTo>
                    <a:pt x="5573" y="14159"/>
                    <a:pt x="5301" y="14136"/>
                    <a:pt x="5030" y="14136"/>
                  </a:cubicBezTo>
                  <a:cubicBezTo>
                    <a:pt x="3376" y="14136"/>
                    <a:pt x="1881" y="15110"/>
                    <a:pt x="1224" y="16651"/>
                  </a:cubicBezTo>
                  <a:cubicBezTo>
                    <a:pt x="499" y="18078"/>
                    <a:pt x="612" y="19800"/>
                    <a:pt x="1541" y="21136"/>
                  </a:cubicBezTo>
                  <a:cubicBezTo>
                    <a:pt x="861" y="21725"/>
                    <a:pt x="363" y="22518"/>
                    <a:pt x="159" y="23401"/>
                  </a:cubicBezTo>
                  <a:cubicBezTo>
                    <a:pt x="1" y="24149"/>
                    <a:pt x="46" y="25259"/>
                    <a:pt x="1088" y="26460"/>
                  </a:cubicBezTo>
                  <a:cubicBezTo>
                    <a:pt x="1745" y="27275"/>
                    <a:pt x="2742" y="27751"/>
                    <a:pt x="3784" y="27751"/>
                  </a:cubicBezTo>
                  <a:cubicBezTo>
                    <a:pt x="4395" y="27751"/>
                    <a:pt x="5007" y="27592"/>
                    <a:pt x="5551" y="27320"/>
                  </a:cubicBezTo>
                  <a:cubicBezTo>
                    <a:pt x="5619" y="27388"/>
                    <a:pt x="5664" y="27479"/>
                    <a:pt x="5732" y="27547"/>
                  </a:cubicBezTo>
                  <a:cubicBezTo>
                    <a:pt x="6208" y="28113"/>
                    <a:pt x="7068" y="28770"/>
                    <a:pt x="8654" y="28861"/>
                  </a:cubicBezTo>
                  <a:lnTo>
                    <a:pt x="8835" y="28861"/>
                  </a:lnTo>
                  <a:cubicBezTo>
                    <a:pt x="9832" y="28861"/>
                    <a:pt x="10784" y="28498"/>
                    <a:pt x="11486" y="27819"/>
                  </a:cubicBezTo>
                  <a:cubicBezTo>
                    <a:pt x="12261" y="28638"/>
                    <a:pt x="13338" y="29111"/>
                    <a:pt x="14444" y="29111"/>
                  </a:cubicBezTo>
                  <a:cubicBezTo>
                    <a:pt x="14470" y="29111"/>
                    <a:pt x="14496" y="29111"/>
                    <a:pt x="14521" y="29110"/>
                  </a:cubicBezTo>
                  <a:lnTo>
                    <a:pt x="14635" y="29110"/>
                  </a:lnTo>
                  <a:cubicBezTo>
                    <a:pt x="15949" y="29087"/>
                    <a:pt x="17149" y="28385"/>
                    <a:pt x="17829" y="27275"/>
                  </a:cubicBezTo>
                  <a:cubicBezTo>
                    <a:pt x="18237" y="27479"/>
                    <a:pt x="18690" y="27570"/>
                    <a:pt x="19143" y="27570"/>
                  </a:cubicBezTo>
                  <a:cubicBezTo>
                    <a:pt x="19822" y="27570"/>
                    <a:pt x="20502" y="27366"/>
                    <a:pt x="21091" y="27003"/>
                  </a:cubicBezTo>
                  <a:cubicBezTo>
                    <a:pt x="22292" y="26301"/>
                    <a:pt x="22835" y="25010"/>
                    <a:pt x="22586" y="23469"/>
                  </a:cubicBezTo>
                  <a:cubicBezTo>
                    <a:pt x="22541" y="23266"/>
                    <a:pt x="22495" y="23062"/>
                    <a:pt x="22450" y="22880"/>
                  </a:cubicBezTo>
                  <a:cubicBezTo>
                    <a:pt x="23243" y="22088"/>
                    <a:pt x="23719" y="21023"/>
                    <a:pt x="23741" y="19913"/>
                  </a:cubicBezTo>
                  <a:cubicBezTo>
                    <a:pt x="23787" y="18191"/>
                    <a:pt x="22926" y="16560"/>
                    <a:pt x="21453" y="15631"/>
                  </a:cubicBezTo>
                  <a:cubicBezTo>
                    <a:pt x="21363" y="15563"/>
                    <a:pt x="21249" y="15518"/>
                    <a:pt x="21136" y="15450"/>
                  </a:cubicBezTo>
                  <a:cubicBezTo>
                    <a:pt x="21046" y="15405"/>
                    <a:pt x="20864" y="15314"/>
                    <a:pt x="20706" y="15246"/>
                  </a:cubicBezTo>
                  <a:cubicBezTo>
                    <a:pt x="21000" y="14997"/>
                    <a:pt x="21295" y="14771"/>
                    <a:pt x="21612" y="14567"/>
                  </a:cubicBezTo>
                  <a:lnTo>
                    <a:pt x="21635" y="14544"/>
                  </a:lnTo>
                  <a:lnTo>
                    <a:pt x="21657" y="14521"/>
                  </a:lnTo>
                  <a:cubicBezTo>
                    <a:pt x="21725" y="14476"/>
                    <a:pt x="21793" y="14431"/>
                    <a:pt x="21861" y="14408"/>
                  </a:cubicBezTo>
                  <a:lnTo>
                    <a:pt x="22020" y="14317"/>
                  </a:lnTo>
                  <a:lnTo>
                    <a:pt x="22042" y="14317"/>
                  </a:lnTo>
                  <a:lnTo>
                    <a:pt x="22065" y="14295"/>
                  </a:lnTo>
                  <a:cubicBezTo>
                    <a:pt x="22110" y="14272"/>
                    <a:pt x="22156" y="14250"/>
                    <a:pt x="22224" y="14227"/>
                  </a:cubicBezTo>
                  <a:lnTo>
                    <a:pt x="22427" y="14114"/>
                  </a:lnTo>
                  <a:lnTo>
                    <a:pt x="22495" y="14091"/>
                  </a:lnTo>
                  <a:lnTo>
                    <a:pt x="22586" y="14046"/>
                  </a:lnTo>
                  <a:lnTo>
                    <a:pt x="22880" y="13910"/>
                  </a:lnTo>
                  <a:lnTo>
                    <a:pt x="22926" y="13910"/>
                  </a:lnTo>
                  <a:cubicBezTo>
                    <a:pt x="22971" y="13887"/>
                    <a:pt x="23062" y="13864"/>
                    <a:pt x="23152" y="13819"/>
                  </a:cubicBezTo>
                  <a:cubicBezTo>
                    <a:pt x="23243" y="13796"/>
                    <a:pt x="23311" y="13774"/>
                    <a:pt x="23379" y="13729"/>
                  </a:cubicBezTo>
                  <a:cubicBezTo>
                    <a:pt x="23945" y="13525"/>
                    <a:pt x="24534" y="13389"/>
                    <a:pt x="25146" y="13343"/>
                  </a:cubicBezTo>
                  <a:lnTo>
                    <a:pt x="26120" y="13343"/>
                  </a:lnTo>
                  <a:cubicBezTo>
                    <a:pt x="25780" y="13796"/>
                    <a:pt x="25531" y="14317"/>
                    <a:pt x="25418" y="14884"/>
                  </a:cubicBezTo>
                  <a:cubicBezTo>
                    <a:pt x="25304" y="15609"/>
                    <a:pt x="25350" y="16719"/>
                    <a:pt x="26369" y="17874"/>
                  </a:cubicBezTo>
                  <a:cubicBezTo>
                    <a:pt x="27026" y="18690"/>
                    <a:pt x="28023" y="19165"/>
                    <a:pt x="29065" y="19165"/>
                  </a:cubicBezTo>
                  <a:cubicBezTo>
                    <a:pt x="29677" y="19165"/>
                    <a:pt x="30288" y="19007"/>
                    <a:pt x="30832" y="18735"/>
                  </a:cubicBezTo>
                  <a:cubicBezTo>
                    <a:pt x="30877" y="18803"/>
                    <a:pt x="30945" y="18893"/>
                    <a:pt x="31013" y="18961"/>
                  </a:cubicBezTo>
                  <a:cubicBezTo>
                    <a:pt x="31466" y="19528"/>
                    <a:pt x="32350" y="20207"/>
                    <a:pt x="33913" y="20275"/>
                  </a:cubicBezTo>
                  <a:lnTo>
                    <a:pt x="34094" y="20275"/>
                  </a:lnTo>
                  <a:cubicBezTo>
                    <a:pt x="35091" y="20275"/>
                    <a:pt x="36042" y="19913"/>
                    <a:pt x="36767" y="19233"/>
                  </a:cubicBezTo>
                  <a:cubicBezTo>
                    <a:pt x="37519" y="20051"/>
                    <a:pt x="38594" y="20503"/>
                    <a:pt x="39699" y="20503"/>
                  </a:cubicBezTo>
                  <a:cubicBezTo>
                    <a:pt x="39726" y="20503"/>
                    <a:pt x="39753" y="20502"/>
                    <a:pt x="39780" y="20502"/>
                  </a:cubicBezTo>
                  <a:lnTo>
                    <a:pt x="39893" y="20502"/>
                  </a:lnTo>
                  <a:cubicBezTo>
                    <a:pt x="41184" y="20457"/>
                    <a:pt x="42385" y="19777"/>
                    <a:pt x="43065" y="18644"/>
                  </a:cubicBezTo>
                  <a:cubicBezTo>
                    <a:pt x="43472" y="18848"/>
                    <a:pt x="43926" y="18939"/>
                    <a:pt x="44379" y="18939"/>
                  </a:cubicBezTo>
                  <a:cubicBezTo>
                    <a:pt x="45058" y="18939"/>
                    <a:pt x="45738" y="18735"/>
                    <a:pt x="46327" y="18372"/>
                  </a:cubicBezTo>
                  <a:cubicBezTo>
                    <a:pt x="47527" y="17670"/>
                    <a:pt x="48071" y="16379"/>
                    <a:pt x="47822" y="14861"/>
                  </a:cubicBezTo>
                  <a:cubicBezTo>
                    <a:pt x="47777" y="14657"/>
                    <a:pt x="47731" y="14453"/>
                    <a:pt x="47686" y="14250"/>
                  </a:cubicBezTo>
                  <a:cubicBezTo>
                    <a:pt x="48479" y="13479"/>
                    <a:pt x="48932" y="12415"/>
                    <a:pt x="48955" y="11305"/>
                  </a:cubicBezTo>
                  <a:cubicBezTo>
                    <a:pt x="49023" y="8541"/>
                    <a:pt x="46825" y="6276"/>
                    <a:pt x="44084" y="6253"/>
                  </a:cubicBezTo>
                  <a:cubicBezTo>
                    <a:pt x="43495" y="6253"/>
                    <a:pt x="42929" y="6366"/>
                    <a:pt x="42385" y="6570"/>
                  </a:cubicBezTo>
                  <a:cubicBezTo>
                    <a:pt x="42317" y="6411"/>
                    <a:pt x="42249" y="6253"/>
                    <a:pt x="42159" y="6094"/>
                  </a:cubicBezTo>
                  <a:cubicBezTo>
                    <a:pt x="41279" y="4357"/>
                    <a:pt x="39523" y="3260"/>
                    <a:pt x="37597" y="3260"/>
                  </a:cubicBezTo>
                  <a:cubicBezTo>
                    <a:pt x="37540" y="3260"/>
                    <a:pt x="37482" y="3261"/>
                    <a:pt x="37424" y="3263"/>
                  </a:cubicBezTo>
                  <a:lnTo>
                    <a:pt x="36971" y="3263"/>
                  </a:lnTo>
                  <a:cubicBezTo>
                    <a:pt x="36767" y="3263"/>
                    <a:pt x="36563" y="3308"/>
                    <a:pt x="36359" y="3331"/>
                  </a:cubicBezTo>
                  <a:lnTo>
                    <a:pt x="36087" y="3149"/>
                  </a:lnTo>
                  <a:lnTo>
                    <a:pt x="36042" y="3127"/>
                  </a:lnTo>
                  <a:lnTo>
                    <a:pt x="35974" y="3081"/>
                  </a:lnTo>
                  <a:cubicBezTo>
                    <a:pt x="35793" y="2968"/>
                    <a:pt x="35634" y="2855"/>
                    <a:pt x="35476" y="2764"/>
                  </a:cubicBezTo>
                  <a:cubicBezTo>
                    <a:pt x="34977" y="2470"/>
                    <a:pt x="34479" y="2198"/>
                    <a:pt x="33981" y="1949"/>
                  </a:cubicBezTo>
                  <a:cubicBezTo>
                    <a:pt x="32508" y="1224"/>
                    <a:pt x="30945" y="703"/>
                    <a:pt x="29337" y="363"/>
                  </a:cubicBezTo>
                  <a:cubicBezTo>
                    <a:pt x="28136" y="114"/>
                    <a:pt x="26890" y="1"/>
                    <a:pt x="25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5863340" y="555157"/>
              <a:ext cx="1449072" cy="808704"/>
            </a:xfrm>
            <a:custGeom>
              <a:avLst/>
              <a:gdLst/>
              <a:ahLst/>
              <a:cxnLst/>
              <a:rect l="l" t="t" r="r" b="b"/>
              <a:pathLst>
                <a:path w="36473" h="20355" extrusionOk="0">
                  <a:moveTo>
                    <a:pt x="20130" y="1"/>
                  </a:moveTo>
                  <a:cubicBezTo>
                    <a:pt x="19672" y="1"/>
                    <a:pt x="19214" y="19"/>
                    <a:pt x="18757" y="57"/>
                  </a:cubicBezTo>
                  <a:cubicBezTo>
                    <a:pt x="17149" y="216"/>
                    <a:pt x="15540" y="556"/>
                    <a:pt x="14023" y="1122"/>
                  </a:cubicBezTo>
                  <a:cubicBezTo>
                    <a:pt x="13637" y="1258"/>
                    <a:pt x="13275" y="1371"/>
                    <a:pt x="12913" y="1530"/>
                  </a:cubicBezTo>
                  <a:lnTo>
                    <a:pt x="12391" y="1756"/>
                  </a:lnTo>
                  <a:lnTo>
                    <a:pt x="12120" y="1892"/>
                  </a:lnTo>
                  <a:lnTo>
                    <a:pt x="11848" y="2028"/>
                  </a:lnTo>
                  <a:cubicBezTo>
                    <a:pt x="11485" y="2209"/>
                    <a:pt x="11123" y="2391"/>
                    <a:pt x="10760" y="2595"/>
                  </a:cubicBezTo>
                  <a:cubicBezTo>
                    <a:pt x="10398" y="2798"/>
                    <a:pt x="10058" y="2980"/>
                    <a:pt x="9718" y="3206"/>
                  </a:cubicBezTo>
                  <a:cubicBezTo>
                    <a:pt x="8404" y="4067"/>
                    <a:pt x="7204" y="5086"/>
                    <a:pt x="6139" y="6242"/>
                  </a:cubicBezTo>
                  <a:cubicBezTo>
                    <a:pt x="5165" y="7284"/>
                    <a:pt x="4327" y="8416"/>
                    <a:pt x="3579" y="9640"/>
                  </a:cubicBezTo>
                  <a:cubicBezTo>
                    <a:pt x="2945" y="10682"/>
                    <a:pt x="2401" y="11769"/>
                    <a:pt x="1926" y="12902"/>
                  </a:cubicBezTo>
                  <a:cubicBezTo>
                    <a:pt x="1223" y="14533"/>
                    <a:pt x="702" y="16232"/>
                    <a:pt x="340" y="17976"/>
                  </a:cubicBezTo>
                  <a:cubicBezTo>
                    <a:pt x="181" y="18701"/>
                    <a:pt x="68" y="19449"/>
                    <a:pt x="0" y="20196"/>
                  </a:cubicBezTo>
                  <a:lnTo>
                    <a:pt x="1812" y="20355"/>
                  </a:lnTo>
                  <a:cubicBezTo>
                    <a:pt x="1880" y="19675"/>
                    <a:pt x="1994" y="18996"/>
                    <a:pt x="2129" y="18339"/>
                  </a:cubicBezTo>
                  <a:cubicBezTo>
                    <a:pt x="2469" y="16730"/>
                    <a:pt x="2968" y="15145"/>
                    <a:pt x="3602" y="13604"/>
                  </a:cubicBezTo>
                  <a:cubicBezTo>
                    <a:pt x="4055" y="12562"/>
                    <a:pt x="4553" y="11565"/>
                    <a:pt x="5142" y="10591"/>
                  </a:cubicBezTo>
                  <a:cubicBezTo>
                    <a:pt x="5822" y="9481"/>
                    <a:pt x="6592" y="8462"/>
                    <a:pt x="7476" y="7510"/>
                  </a:cubicBezTo>
                  <a:cubicBezTo>
                    <a:pt x="8450" y="6468"/>
                    <a:pt x="9537" y="5540"/>
                    <a:pt x="10738" y="4769"/>
                  </a:cubicBezTo>
                  <a:cubicBezTo>
                    <a:pt x="11032" y="4565"/>
                    <a:pt x="11349" y="4384"/>
                    <a:pt x="11667" y="4203"/>
                  </a:cubicBezTo>
                  <a:cubicBezTo>
                    <a:pt x="11984" y="3999"/>
                    <a:pt x="12324" y="3841"/>
                    <a:pt x="12641" y="3682"/>
                  </a:cubicBezTo>
                  <a:lnTo>
                    <a:pt x="12890" y="3569"/>
                  </a:lnTo>
                  <a:lnTo>
                    <a:pt x="13139" y="3455"/>
                  </a:lnTo>
                  <a:lnTo>
                    <a:pt x="13615" y="3252"/>
                  </a:lnTo>
                  <a:cubicBezTo>
                    <a:pt x="13955" y="3093"/>
                    <a:pt x="14294" y="2980"/>
                    <a:pt x="14634" y="2866"/>
                  </a:cubicBezTo>
                  <a:cubicBezTo>
                    <a:pt x="16016" y="2368"/>
                    <a:pt x="17443" y="2028"/>
                    <a:pt x="18916" y="1915"/>
                  </a:cubicBezTo>
                  <a:cubicBezTo>
                    <a:pt x="19372" y="1873"/>
                    <a:pt x="19827" y="1853"/>
                    <a:pt x="20282" y="1853"/>
                  </a:cubicBezTo>
                  <a:cubicBezTo>
                    <a:pt x="21295" y="1853"/>
                    <a:pt x="22302" y="1954"/>
                    <a:pt x="23288" y="2142"/>
                  </a:cubicBezTo>
                  <a:cubicBezTo>
                    <a:pt x="24624" y="2436"/>
                    <a:pt x="25916" y="2866"/>
                    <a:pt x="27139" y="3478"/>
                  </a:cubicBezTo>
                  <a:cubicBezTo>
                    <a:pt x="28204" y="3999"/>
                    <a:pt x="29200" y="4611"/>
                    <a:pt x="30152" y="5336"/>
                  </a:cubicBezTo>
                  <a:cubicBezTo>
                    <a:pt x="31511" y="6378"/>
                    <a:pt x="32734" y="7578"/>
                    <a:pt x="33799" y="8915"/>
                  </a:cubicBezTo>
                  <a:cubicBezTo>
                    <a:pt x="34184" y="9391"/>
                    <a:pt x="34456" y="9776"/>
                    <a:pt x="34660" y="10048"/>
                  </a:cubicBezTo>
                  <a:lnTo>
                    <a:pt x="34932" y="10478"/>
                  </a:lnTo>
                  <a:lnTo>
                    <a:pt x="36472" y="9459"/>
                  </a:lnTo>
                  <a:lnTo>
                    <a:pt x="36155" y="8983"/>
                  </a:lnTo>
                  <a:cubicBezTo>
                    <a:pt x="35951" y="8711"/>
                    <a:pt x="35634" y="8281"/>
                    <a:pt x="35226" y="7760"/>
                  </a:cubicBezTo>
                  <a:cubicBezTo>
                    <a:pt x="34048" y="6310"/>
                    <a:pt x="32734" y="4996"/>
                    <a:pt x="31262" y="3886"/>
                  </a:cubicBezTo>
                  <a:cubicBezTo>
                    <a:pt x="30220" y="3093"/>
                    <a:pt x="29110" y="2391"/>
                    <a:pt x="27954" y="1824"/>
                  </a:cubicBezTo>
                  <a:cubicBezTo>
                    <a:pt x="26595" y="1145"/>
                    <a:pt x="25145" y="646"/>
                    <a:pt x="23650" y="352"/>
                  </a:cubicBezTo>
                  <a:cubicBezTo>
                    <a:pt x="22492" y="124"/>
                    <a:pt x="21310" y="1"/>
                    <a:pt x="20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5928140" y="622420"/>
              <a:ext cx="1329366" cy="746845"/>
            </a:xfrm>
            <a:custGeom>
              <a:avLst/>
              <a:gdLst/>
              <a:ahLst/>
              <a:cxnLst/>
              <a:rect l="l" t="t" r="r" b="b"/>
              <a:pathLst>
                <a:path w="33460" h="18798" extrusionOk="0">
                  <a:moveTo>
                    <a:pt x="18645" y="1"/>
                  </a:moveTo>
                  <a:cubicBezTo>
                    <a:pt x="18186" y="1"/>
                    <a:pt x="17725" y="21"/>
                    <a:pt x="17262" y="63"/>
                  </a:cubicBezTo>
                  <a:cubicBezTo>
                    <a:pt x="15790" y="177"/>
                    <a:pt x="14340" y="516"/>
                    <a:pt x="12935" y="1015"/>
                  </a:cubicBezTo>
                  <a:cubicBezTo>
                    <a:pt x="12595" y="1151"/>
                    <a:pt x="12256" y="1264"/>
                    <a:pt x="11916" y="1400"/>
                  </a:cubicBezTo>
                  <a:lnTo>
                    <a:pt x="11440" y="1626"/>
                  </a:lnTo>
                  <a:lnTo>
                    <a:pt x="11191" y="1717"/>
                  </a:lnTo>
                  <a:lnTo>
                    <a:pt x="10942" y="1853"/>
                  </a:lnTo>
                  <a:cubicBezTo>
                    <a:pt x="10602" y="2012"/>
                    <a:pt x="10262" y="2193"/>
                    <a:pt x="9945" y="2374"/>
                  </a:cubicBezTo>
                  <a:cubicBezTo>
                    <a:pt x="9628" y="2533"/>
                    <a:pt x="9311" y="2714"/>
                    <a:pt x="8994" y="2940"/>
                  </a:cubicBezTo>
                  <a:cubicBezTo>
                    <a:pt x="7793" y="3711"/>
                    <a:pt x="6683" y="4639"/>
                    <a:pt x="5709" y="5704"/>
                  </a:cubicBezTo>
                  <a:cubicBezTo>
                    <a:pt x="4825" y="6656"/>
                    <a:pt x="4032" y="7698"/>
                    <a:pt x="3353" y="8830"/>
                  </a:cubicBezTo>
                  <a:cubicBezTo>
                    <a:pt x="2764" y="9782"/>
                    <a:pt x="2243" y="10801"/>
                    <a:pt x="1812" y="11866"/>
                  </a:cubicBezTo>
                  <a:cubicBezTo>
                    <a:pt x="1155" y="13384"/>
                    <a:pt x="657" y="14992"/>
                    <a:pt x="317" y="16623"/>
                  </a:cubicBezTo>
                  <a:cubicBezTo>
                    <a:pt x="181" y="17280"/>
                    <a:pt x="68" y="17960"/>
                    <a:pt x="0" y="18639"/>
                  </a:cubicBezTo>
                  <a:lnTo>
                    <a:pt x="1812" y="18798"/>
                  </a:lnTo>
                  <a:cubicBezTo>
                    <a:pt x="1880" y="18186"/>
                    <a:pt x="1971" y="17574"/>
                    <a:pt x="2107" y="16985"/>
                  </a:cubicBezTo>
                  <a:cubicBezTo>
                    <a:pt x="2424" y="15468"/>
                    <a:pt x="2877" y="13973"/>
                    <a:pt x="3489" y="12545"/>
                  </a:cubicBezTo>
                  <a:cubicBezTo>
                    <a:pt x="4327" y="10484"/>
                    <a:pt x="5550" y="8581"/>
                    <a:pt x="7045" y="6905"/>
                  </a:cubicBezTo>
                  <a:cubicBezTo>
                    <a:pt x="7929" y="5976"/>
                    <a:pt x="8926" y="5138"/>
                    <a:pt x="9990" y="4435"/>
                  </a:cubicBezTo>
                  <a:cubicBezTo>
                    <a:pt x="10285" y="4232"/>
                    <a:pt x="10557" y="4096"/>
                    <a:pt x="10851" y="3914"/>
                  </a:cubicBezTo>
                  <a:cubicBezTo>
                    <a:pt x="11123" y="3733"/>
                    <a:pt x="11440" y="3597"/>
                    <a:pt x="11735" y="3461"/>
                  </a:cubicBezTo>
                  <a:cubicBezTo>
                    <a:pt x="12324" y="3167"/>
                    <a:pt x="12935" y="2918"/>
                    <a:pt x="13547" y="2691"/>
                  </a:cubicBezTo>
                  <a:cubicBezTo>
                    <a:pt x="14793" y="2238"/>
                    <a:pt x="16107" y="1966"/>
                    <a:pt x="17421" y="1853"/>
                  </a:cubicBezTo>
                  <a:cubicBezTo>
                    <a:pt x="17831" y="1818"/>
                    <a:pt x="18242" y="1800"/>
                    <a:pt x="18652" y="1800"/>
                  </a:cubicBezTo>
                  <a:cubicBezTo>
                    <a:pt x="19553" y="1800"/>
                    <a:pt x="20452" y="1886"/>
                    <a:pt x="21340" y="2057"/>
                  </a:cubicBezTo>
                  <a:cubicBezTo>
                    <a:pt x="22540" y="2306"/>
                    <a:pt x="23696" y="2714"/>
                    <a:pt x="24783" y="3235"/>
                  </a:cubicBezTo>
                  <a:cubicBezTo>
                    <a:pt x="25757" y="3711"/>
                    <a:pt x="26663" y="4300"/>
                    <a:pt x="27524" y="4934"/>
                  </a:cubicBezTo>
                  <a:cubicBezTo>
                    <a:pt x="28770" y="5908"/>
                    <a:pt x="29903" y="7018"/>
                    <a:pt x="30877" y="8241"/>
                  </a:cubicBezTo>
                  <a:cubicBezTo>
                    <a:pt x="31239" y="8694"/>
                    <a:pt x="31511" y="9034"/>
                    <a:pt x="31670" y="9306"/>
                  </a:cubicBezTo>
                  <a:cubicBezTo>
                    <a:pt x="31851" y="9555"/>
                    <a:pt x="31941" y="9691"/>
                    <a:pt x="31941" y="9691"/>
                  </a:cubicBezTo>
                  <a:lnTo>
                    <a:pt x="33459" y="8694"/>
                  </a:lnTo>
                  <a:lnTo>
                    <a:pt x="33165" y="8264"/>
                  </a:lnTo>
                  <a:cubicBezTo>
                    <a:pt x="32983" y="8015"/>
                    <a:pt x="32689" y="7607"/>
                    <a:pt x="32304" y="7131"/>
                  </a:cubicBezTo>
                  <a:cubicBezTo>
                    <a:pt x="31239" y="5772"/>
                    <a:pt x="29993" y="4571"/>
                    <a:pt x="28634" y="3529"/>
                  </a:cubicBezTo>
                  <a:cubicBezTo>
                    <a:pt x="27683" y="2804"/>
                    <a:pt x="26663" y="2170"/>
                    <a:pt x="25598" y="1626"/>
                  </a:cubicBezTo>
                  <a:cubicBezTo>
                    <a:pt x="24353" y="1038"/>
                    <a:pt x="23039" y="584"/>
                    <a:pt x="21702" y="290"/>
                  </a:cubicBezTo>
                  <a:cubicBezTo>
                    <a:pt x="20685" y="102"/>
                    <a:pt x="19669" y="1"/>
                    <a:pt x="18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5997429" y="690318"/>
              <a:ext cx="1202468" cy="685263"/>
            </a:xfrm>
            <a:custGeom>
              <a:avLst/>
              <a:gdLst/>
              <a:ahLst/>
              <a:cxnLst/>
              <a:rect l="l" t="t" r="r" b="b"/>
              <a:pathLst>
                <a:path w="30266" h="17248" extrusionOk="0">
                  <a:moveTo>
                    <a:pt x="16908" y="0"/>
                  </a:moveTo>
                  <a:cubicBezTo>
                    <a:pt x="16498" y="0"/>
                    <a:pt x="16087" y="18"/>
                    <a:pt x="15677" y="53"/>
                  </a:cubicBezTo>
                  <a:cubicBezTo>
                    <a:pt x="14340" y="167"/>
                    <a:pt x="13026" y="461"/>
                    <a:pt x="11780" y="914"/>
                  </a:cubicBezTo>
                  <a:cubicBezTo>
                    <a:pt x="11146" y="1141"/>
                    <a:pt x="10534" y="1390"/>
                    <a:pt x="9945" y="1684"/>
                  </a:cubicBezTo>
                  <a:cubicBezTo>
                    <a:pt x="9673" y="1843"/>
                    <a:pt x="9334" y="1956"/>
                    <a:pt x="9039" y="2138"/>
                  </a:cubicBezTo>
                  <a:cubicBezTo>
                    <a:pt x="8767" y="2296"/>
                    <a:pt x="8473" y="2455"/>
                    <a:pt x="8201" y="2659"/>
                  </a:cubicBezTo>
                  <a:cubicBezTo>
                    <a:pt x="7114" y="3361"/>
                    <a:pt x="6117" y="4199"/>
                    <a:pt x="5233" y="5150"/>
                  </a:cubicBezTo>
                  <a:cubicBezTo>
                    <a:pt x="3716" y="6827"/>
                    <a:pt x="2515" y="8730"/>
                    <a:pt x="1654" y="10814"/>
                  </a:cubicBezTo>
                  <a:cubicBezTo>
                    <a:pt x="1065" y="12241"/>
                    <a:pt x="589" y="13736"/>
                    <a:pt x="272" y="15254"/>
                  </a:cubicBezTo>
                  <a:cubicBezTo>
                    <a:pt x="159" y="15865"/>
                    <a:pt x="46" y="16477"/>
                    <a:pt x="0" y="17089"/>
                  </a:cubicBezTo>
                  <a:lnTo>
                    <a:pt x="1813" y="17247"/>
                  </a:lnTo>
                  <a:cubicBezTo>
                    <a:pt x="1881" y="16704"/>
                    <a:pt x="1971" y="16160"/>
                    <a:pt x="2085" y="15639"/>
                  </a:cubicBezTo>
                  <a:cubicBezTo>
                    <a:pt x="2379" y="14234"/>
                    <a:pt x="2787" y="12853"/>
                    <a:pt x="3353" y="11516"/>
                  </a:cubicBezTo>
                  <a:cubicBezTo>
                    <a:pt x="4123" y="9636"/>
                    <a:pt x="5211" y="7914"/>
                    <a:pt x="6593" y="6419"/>
                  </a:cubicBezTo>
                  <a:cubicBezTo>
                    <a:pt x="7363" y="5558"/>
                    <a:pt x="8246" y="4833"/>
                    <a:pt x="9198" y="4199"/>
                  </a:cubicBezTo>
                  <a:cubicBezTo>
                    <a:pt x="10194" y="3565"/>
                    <a:pt x="11259" y="3044"/>
                    <a:pt x="12369" y="2636"/>
                  </a:cubicBezTo>
                  <a:cubicBezTo>
                    <a:pt x="13502" y="2251"/>
                    <a:pt x="14657" y="1979"/>
                    <a:pt x="15835" y="1888"/>
                  </a:cubicBezTo>
                  <a:cubicBezTo>
                    <a:pt x="16196" y="1852"/>
                    <a:pt x="16560" y="1835"/>
                    <a:pt x="16924" y="1835"/>
                  </a:cubicBezTo>
                  <a:cubicBezTo>
                    <a:pt x="17702" y="1835"/>
                    <a:pt x="18484" y="1915"/>
                    <a:pt x="19256" y="2070"/>
                  </a:cubicBezTo>
                  <a:cubicBezTo>
                    <a:pt x="20298" y="2273"/>
                    <a:pt x="21317" y="2636"/>
                    <a:pt x="22269" y="3112"/>
                  </a:cubicBezTo>
                  <a:cubicBezTo>
                    <a:pt x="23130" y="3519"/>
                    <a:pt x="23945" y="4040"/>
                    <a:pt x="24715" y="4629"/>
                  </a:cubicBezTo>
                  <a:cubicBezTo>
                    <a:pt x="25848" y="5490"/>
                    <a:pt x="26890" y="6510"/>
                    <a:pt x="27773" y="7642"/>
                  </a:cubicBezTo>
                  <a:cubicBezTo>
                    <a:pt x="28113" y="8027"/>
                    <a:pt x="28340" y="8367"/>
                    <a:pt x="28498" y="8594"/>
                  </a:cubicBezTo>
                  <a:lnTo>
                    <a:pt x="28748" y="8956"/>
                  </a:lnTo>
                  <a:lnTo>
                    <a:pt x="30265" y="7937"/>
                  </a:lnTo>
                  <a:lnTo>
                    <a:pt x="29994" y="7552"/>
                  </a:lnTo>
                  <a:cubicBezTo>
                    <a:pt x="29812" y="7302"/>
                    <a:pt x="29563" y="6917"/>
                    <a:pt x="29201" y="6487"/>
                  </a:cubicBezTo>
                  <a:cubicBezTo>
                    <a:pt x="28204" y="5241"/>
                    <a:pt x="27071" y="4131"/>
                    <a:pt x="25825" y="3157"/>
                  </a:cubicBezTo>
                  <a:cubicBezTo>
                    <a:pt x="24964" y="2500"/>
                    <a:pt x="24058" y="1934"/>
                    <a:pt x="23084" y="1458"/>
                  </a:cubicBezTo>
                  <a:cubicBezTo>
                    <a:pt x="21974" y="914"/>
                    <a:pt x="20819" y="529"/>
                    <a:pt x="19618" y="257"/>
                  </a:cubicBezTo>
                  <a:cubicBezTo>
                    <a:pt x="18715" y="86"/>
                    <a:pt x="17812" y="0"/>
                    <a:pt x="16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6066718" y="759289"/>
              <a:ext cx="1075571" cy="622688"/>
            </a:xfrm>
            <a:custGeom>
              <a:avLst/>
              <a:gdLst/>
              <a:ahLst/>
              <a:cxnLst/>
              <a:rect l="l" t="t" r="r" b="b"/>
              <a:pathLst>
                <a:path w="27072" h="15673" extrusionOk="0">
                  <a:moveTo>
                    <a:pt x="15058" y="0"/>
                  </a:moveTo>
                  <a:cubicBezTo>
                    <a:pt x="14729" y="0"/>
                    <a:pt x="14399" y="13"/>
                    <a:pt x="14068" y="39"/>
                  </a:cubicBezTo>
                  <a:cubicBezTo>
                    <a:pt x="12891" y="152"/>
                    <a:pt x="11735" y="402"/>
                    <a:pt x="10603" y="809"/>
                  </a:cubicBezTo>
                  <a:cubicBezTo>
                    <a:pt x="9493" y="1217"/>
                    <a:pt x="8405" y="1738"/>
                    <a:pt x="7408" y="2372"/>
                  </a:cubicBezTo>
                  <a:cubicBezTo>
                    <a:pt x="6457" y="3007"/>
                    <a:pt x="5573" y="3754"/>
                    <a:pt x="4781" y="4592"/>
                  </a:cubicBezTo>
                  <a:cubicBezTo>
                    <a:pt x="3399" y="6110"/>
                    <a:pt x="2311" y="7854"/>
                    <a:pt x="1519" y="9735"/>
                  </a:cubicBezTo>
                  <a:cubicBezTo>
                    <a:pt x="975" y="11071"/>
                    <a:pt x="544" y="12453"/>
                    <a:pt x="250" y="13858"/>
                  </a:cubicBezTo>
                  <a:cubicBezTo>
                    <a:pt x="137" y="14379"/>
                    <a:pt x="91" y="14786"/>
                    <a:pt x="46" y="15058"/>
                  </a:cubicBezTo>
                  <a:cubicBezTo>
                    <a:pt x="1" y="15330"/>
                    <a:pt x="1" y="15489"/>
                    <a:pt x="1" y="15489"/>
                  </a:cubicBezTo>
                  <a:lnTo>
                    <a:pt x="1813" y="15670"/>
                  </a:lnTo>
                  <a:cubicBezTo>
                    <a:pt x="1813" y="15672"/>
                    <a:pt x="1813" y="15673"/>
                    <a:pt x="1813" y="15673"/>
                  </a:cubicBezTo>
                  <a:cubicBezTo>
                    <a:pt x="1817" y="15673"/>
                    <a:pt x="1866" y="15156"/>
                    <a:pt x="2040" y="14243"/>
                  </a:cubicBezTo>
                  <a:cubicBezTo>
                    <a:pt x="2311" y="12951"/>
                    <a:pt x="2696" y="11683"/>
                    <a:pt x="3218" y="10482"/>
                  </a:cubicBezTo>
                  <a:cubicBezTo>
                    <a:pt x="3920" y="8783"/>
                    <a:pt x="4894" y="7220"/>
                    <a:pt x="6117" y="5861"/>
                  </a:cubicBezTo>
                  <a:cubicBezTo>
                    <a:pt x="6797" y="5113"/>
                    <a:pt x="7567" y="4479"/>
                    <a:pt x="8405" y="3913"/>
                  </a:cubicBezTo>
                  <a:cubicBezTo>
                    <a:pt x="8632" y="3777"/>
                    <a:pt x="8858" y="3664"/>
                    <a:pt x="9062" y="3528"/>
                  </a:cubicBezTo>
                  <a:cubicBezTo>
                    <a:pt x="9289" y="3392"/>
                    <a:pt x="9515" y="3278"/>
                    <a:pt x="9764" y="3165"/>
                  </a:cubicBezTo>
                  <a:cubicBezTo>
                    <a:pt x="10240" y="2939"/>
                    <a:pt x="10716" y="2735"/>
                    <a:pt x="11214" y="2554"/>
                  </a:cubicBezTo>
                  <a:cubicBezTo>
                    <a:pt x="12188" y="2191"/>
                    <a:pt x="13208" y="1965"/>
                    <a:pt x="14250" y="1874"/>
                  </a:cubicBezTo>
                  <a:cubicBezTo>
                    <a:pt x="14534" y="1854"/>
                    <a:pt x="14818" y="1844"/>
                    <a:pt x="15101" y="1844"/>
                  </a:cubicBezTo>
                  <a:cubicBezTo>
                    <a:pt x="15790" y="1844"/>
                    <a:pt x="16475" y="1904"/>
                    <a:pt x="17149" y="2033"/>
                  </a:cubicBezTo>
                  <a:cubicBezTo>
                    <a:pt x="18055" y="2236"/>
                    <a:pt x="18939" y="2531"/>
                    <a:pt x="19755" y="2939"/>
                  </a:cubicBezTo>
                  <a:cubicBezTo>
                    <a:pt x="20525" y="3301"/>
                    <a:pt x="21250" y="3754"/>
                    <a:pt x="21907" y="4275"/>
                  </a:cubicBezTo>
                  <a:cubicBezTo>
                    <a:pt x="22926" y="5068"/>
                    <a:pt x="23855" y="5974"/>
                    <a:pt x="24670" y="6994"/>
                  </a:cubicBezTo>
                  <a:cubicBezTo>
                    <a:pt x="24965" y="7356"/>
                    <a:pt x="25191" y="7651"/>
                    <a:pt x="25327" y="7854"/>
                  </a:cubicBezTo>
                  <a:lnTo>
                    <a:pt x="25554" y="8172"/>
                  </a:lnTo>
                  <a:lnTo>
                    <a:pt x="27072" y="7152"/>
                  </a:lnTo>
                  <a:lnTo>
                    <a:pt x="26822" y="6790"/>
                  </a:lnTo>
                  <a:cubicBezTo>
                    <a:pt x="26664" y="6563"/>
                    <a:pt x="26437" y="6246"/>
                    <a:pt x="26097" y="5838"/>
                  </a:cubicBezTo>
                  <a:cubicBezTo>
                    <a:pt x="25191" y="4706"/>
                    <a:pt x="24172" y="3686"/>
                    <a:pt x="23017" y="2803"/>
                  </a:cubicBezTo>
                  <a:cubicBezTo>
                    <a:pt x="22246" y="2214"/>
                    <a:pt x="21431" y="1715"/>
                    <a:pt x="20570" y="1285"/>
                  </a:cubicBezTo>
                  <a:cubicBezTo>
                    <a:pt x="19596" y="809"/>
                    <a:pt x="18577" y="447"/>
                    <a:pt x="17512" y="243"/>
                  </a:cubicBezTo>
                  <a:cubicBezTo>
                    <a:pt x="16703" y="81"/>
                    <a:pt x="15882" y="0"/>
                    <a:pt x="15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6135133" y="828539"/>
              <a:ext cx="949547" cy="559398"/>
            </a:xfrm>
            <a:custGeom>
              <a:avLst/>
              <a:gdLst/>
              <a:ahLst/>
              <a:cxnLst/>
              <a:rect l="l" t="t" r="r" b="b"/>
              <a:pathLst>
                <a:path w="23900" h="14080" extrusionOk="0">
                  <a:moveTo>
                    <a:pt x="13392" y="0"/>
                  </a:moveTo>
                  <a:cubicBezTo>
                    <a:pt x="13098" y="0"/>
                    <a:pt x="12803" y="13"/>
                    <a:pt x="12505" y="40"/>
                  </a:cubicBezTo>
                  <a:cubicBezTo>
                    <a:pt x="11463" y="131"/>
                    <a:pt x="10444" y="358"/>
                    <a:pt x="9470" y="720"/>
                  </a:cubicBezTo>
                  <a:cubicBezTo>
                    <a:pt x="8971" y="901"/>
                    <a:pt x="8473" y="1105"/>
                    <a:pt x="7997" y="1354"/>
                  </a:cubicBezTo>
                  <a:cubicBezTo>
                    <a:pt x="7748" y="1468"/>
                    <a:pt x="7521" y="1581"/>
                    <a:pt x="7295" y="1717"/>
                  </a:cubicBezTo>
                  <a:cubicBezTo>
                    <a:pt x="7068" y="1830"/>
                    <a:pt x="6842" y="1966"/>
                    <a:pt x="6638" y="2102"/>
                  </a:cubicBezTo>
                  <a:cubicBezTo>
                    <a:pt x="5800" y="2668"/>
                    <a:pt x="5007" y="3325"/>
                    <a:pt x="4327" y="4050"/>
                  </a:cubicBezTo>
                  <a:cubicBezTo>
                    <a:pt x="3104" y="5409"/>
                    <a:pt x="2107" y="6995"/>
                    <a:pt x="1405" y="8694"/>
                  </a:cubicBezTo>
                  <a:cubicBezTo>
                    <a:pt x="884" y="9917"/>
                    <a:pt x="499" y="11186"/>
                    <a:pt x="227" y="12477"/>
                  </a:cubicBezTo>
                  <a:cubicBezTo>
                    <a:pt x="136" y="12953"/>
                    <a:pt x="46" y="13428"/>
                    <a:pt x="0" y="13904"/>
                  </a:cubicBezTo>
                  <a:lnTo>
                    <a:pt x="1830" y="14062"/>
                  </a:lnTo>
                  <a:lnTo>
                    <a:pt x="1830" y="14062"/>
                  </a:lnTo>
                  <a:cubicBezTo>
                    <a:pt x="1835" y="13973"/>
                    <a:pt x="1889" y="13534"/>
                    <a:pt x="2017" y="12862"/>
                  </a:cubicBezTo>
                  <a:cubicBezTo>
                    <a:pt x="2266" y="11662"/>
                    <a:pt x="2628" y="10506"/>
                    <a:pt x="3104" y="9396"/>
                  </a:cubicBezTo>
                  <a:cubicBezTo>
                    <a:pt x="3716" y="7901"/>
                    <a:pt x="4576" y="6497"/>
                    <a:pt x="5664" y="5296"/>
                  </a:cubicBezTo>
                  <a:cubicBezTo>
                    <a:pt x="6253" y="4662"/>
                    <a:pt x="6910" y="4118"/>
                    <a:pt x="7635" y="3642"/>
                  </a:cubicBezTo>
                  <a:cubicBezTo>
                    <a:pt x="7816" y="3506"/>
                    <a:pt x="8020" y="3416"/>
                    <a:pt x="8201" y="3302"/>
                  </a:cubicBezTo>
                  <a:cubicBezTo>
                    <a:pt x="8382" y="3189"/>
                    <a:pt x="8586" y="3099"/>
                    <a:pt x="8790" y="2985"/>
                  </a:cubicBezTo>
                  <a:lnTo>
                    <a:pt x="8948" y="2917"/>
                  </a:lnTo>
                  <a:lnTo>
                    <a:pt x="9107" y="2849"/>
                  </a:lnTo>
                  <a:lnTo>
                    <a:pt x="9424" y="2713"/>
                  </a:lnTo>
                  <a:cubicBezTo>
                    <a:pt x="9651" y="2600"/>
                    <a:pt x="9855" y="2532"/>
                    <a:pt x="10081" y="2464"/>
                  </a:cubicBezTo>
                  <a:cubicBezTo>
                    <a:pt x="10919" y="2147"/>
                    <a:pt x="11780" y="1943"/>
                    <a:pt x="12664" y="1875"/>
                  </a:cubicBezTo>
                  <a:cubicBezTo>
                    <a:pt x="12908" y="1855"/>
                    <a:pt x="13153" y="1845"/>
                    <a:pt x="13397" y="1845"/>
                  </a:cubicBezTo>
                  <a:cubicBezTo>
                    <a:pt x="13966" y="1845"/>
                    <a:pt x="14533" y="1900"/>
                    <a:pt x="15088" y="2011"/>
                  </a:cubicBezTo>
                  <a:cubicBezTo>
                    <a:pt x="15835" y="2170"/>
                    <a:pt x="16583" y="2419"/>
                    <a:pt x="17285" y="2759"/>
                  </a:cubicBezTo>
                  <a:cubicBezTo>
                    <a:pt x="17919" y="3076"/>
                    <a:pt x="18554" y="3461"/>
                    <a:pt x="19120" y="3914"/>
                  </a:cubicBezTo>
                  <a:cubicBezTo>
                    <a:pt x="20049" y="4616"/>
                    <a:pt x="20864" y="5432"/>
                    <a:pt x="21589" y="6338"/>
                  </a:cubicBezTo>
                  <a:cubicBezTo>
                    <a:pt x="21861" y="6678"/>
                    <a:pt x="22065" y="6927"/>
                    <a:pt x="22178" y="7108"/>
                  </a:cubicBezTo>
                  <a:lnTo>
                    <a:pt x="22382" y="7403"/>
                  </a:lnTo>
                  <a:lnTo>
                    <a:pt x="23900" y="6383"/>
                  </a:lnTo>
                  <a:cubicBezTo>
                    <a:pt x="23900" y="6383"/>
                    <a:pt x="23832" y="6270"/>
                    <a:pt x="23696" y="6066"/>
                  </a:cubicBezTo>
                  <a:cubicBezTo>
                    <a:pt x="23537" y="5862"/>
                    <a:pt x="23333" y="5568"/>
                    <a:pt x="23039" y="5183"/>
                  </a:cubicBezTo>
                  <a:cubicBezTo>
                    <a:pt x="22223" y="4163"/>
                    <a:pt x="21272" y="3257"/>
                    <a:pt x="20253" y="2464"/>
                  </a:cubicBezTo>
                  <a:cubicBezTo>
                    <a:pt x="19573" y="1943"/>
                    <a:pt x="18848" y="1490"/>
                    <a:pt x="18100" y="1105"/>
                  </a:cubicBezTo>
                  <a:cubicBezTo>
                    <a:pt x="17262" y="697"/>
                    <a:pt x="16356" y="403"/>
                    <a:pt x="15450" y="199"/>
                  </a:cubicBezTo>
                  <a:cubicBezTo>
                    <a:pt x="14767" y="72"/>
                    <a:pt x="14083" y="0"/>
                    <a:pt x="13392" y="0"/>
                  </a:cubicBezTo>
                  <a:close/>
                  <a:moveTo>
                    <a:pt x="1830" y="14062"/>
                  </a:moveTo>
                  <a:cubicBezTo>
                    <a:pt x="1830" y="14074"/>
                    <a:pt x="1830" y="14079"/>
                    <a:pt x="1831" y="14079"/>
                  </a:cubicBezTo>
                  <a:cubicBezTo>
                    <a:pt x="1832" y="14079"/>
                    <a:pt x="1833" y="14074"/>
                    <a:pt x="1835" y="14063"/>
                  </a:cubicBezTo>
                  <a:lnTo>
                    <a:pt x="1830" y="140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6204422" y="898503"/>
              <a:ext cx="822649" cy="495513"/>
            </a:xfrm>
            <a:custGeom>
              <a:avLst/>
              <a:gdLst/>
              <a:ahLst/>
              <a:cxnLst/>
              <a:rect l="l" t="t" r="r" b="b"/>
              <a:pathLst>
                <a:path w="20706" h="12472" extrusionOk="0">
                  <a:moveTo>
                    <a:pt x="1" y="12279"/>
                  </a:moveTo>
                  <a:cubicBezTo>
                    <a:pt x="1" y="12287"/>
                    <a:pt x="1" y="12291"/>
                    <a:pt x="1" y="12291"/>
                  </a:cubicBezTo>
                  <a:cubicBezTo>
                    <a:pt x="2" y="12291"/>
                    <a:pt x="2" y="12287"/>
                    <a:pt x="3" y="12279"/>
                  </a:cubicBezTo>
                  <a:lnTo>
                    <a:pt x="3" y="12279"/>
                  </a:lnTo>
                  <a:lnTo>
                    <a:pt x="1" y="12279"/>
                  </a:lnTo>
                  <a:close/>
                  <a:moveTo>
                    <a:pt x="11759" y="0"/>
                  </a:moveTo>
                  <a:cubicBezTo>
                    <a:pt x="11479" y="0"/>
                    <a:pt x="11199" y="15"/>
                    <a:pt x="10920" y="46"/>
                  </a:cubicBezTo>
                  <a:cubicBezTo>
                    <a:pt x="10014" y="114"/>
                    <a:pt x="9153" y="318"/>
                    <a:pt x="8315" y="635"/>
                  </a:cubicBezTo>
                  <a:cubicBezTo>
                    <a:pt x="8088" y="703"/>
                    <a:pt x="7861" y="771"/>
                    <a:pt x="7658" y="884"/>
                  </a:cubicBezTo>
                  <a:lnTo>
                    <a:pt x="7318" y="1020"/>
                  </a:lnTo>
                  <a:lnTo>
                    <a:pt x="7159" y="1088"/>
                  </a:lnTo>
                  <a:lnTo>
                    <a:pt x="7001" y="1156"/>
                  </a:lnTo>
                  <a:cubicBezTo>
                    <a:pt x="6819" y="1270"/>
                    <a:pt x="6615" y="1360"/>
                    <a:pt x="6412" y="1473"/>
                  </a:cubicBezTo>
                  <a:cubicBezTo>
                    <a:pt x="6230" y="1587"/>
                    <a:pt x="6027" y="1700"/>
                    <a:pt x="5845" y="1813"/>
                  </a:cubicBezTo>
                  <a:cubicBezTo>
                    <a:pt x="5120" y="2289"/>
                    <a:pt x="4463" y="2855"/>
                    <a:pt x="3874" y="3490"/>
                  </a:cubicBezTo>
                  <a:cubicBezTo>
                    <a:pt x="2787" y="4690"/>
                    <a:pt x="1904" y="6072"/>
                    <a:pt x="1269" y="7590"/>
                  </a:cubicBezTo>
                  <a:cubicBezTo>
                    <a:pt x="794" y="8700"/>
                    <a:pt x="454" y="9855"/>
                    <a:pt x="205" y="11056"/>
                  </a:cubicBezTo>
                  <a:cubicBezTo>
                    <a:pt x="54" y="11772"/>
                    <a:pt x="13" y="12206"/>
                    <a:pt x="3" y="12279"/>
                  </a:cubicBezTo>
                  <a:lnTo>
                    <a:pt x="3" y="12279"/>
                  </a:lnTo>
                  <a:lnTo>
                    <a:pt x="1830" y="12437"/>
                  </a:lnTo>
                  <a:lnTo>
                    <a:pt x="1830" y="12437"/>
                  </a:lnTo>
                  <a:cubicBezTo>
                    <a:pt x="1838" y="12328"/>
                    <a:pt x="1882" y="11964"/>
                    <a:pt x="1994" y="11418"/>
                  </a:cubicBezTo>
                  <a:cubicBezTo>
                    <a:pt x="2221" y="10354"/>
                    <a:pt x="2538" y="9312"/>
                    <a:pt x="2968" y="8315"/>
                  </a:cubicBezTo>
                  <a:cubicBezTo>
                    <a:pt x="3512" y="7001"/>
                    <a:pt x="4260" y="5778"/>
                    <a:pt x="5211" y="4736"/>
                  </a:cubicBezTo>
                  <a:cubicBezTo>
                    <a:pt x="5687" y="4192"/>
                    <a:pt x="6253" y="3739"/>
                    <a:pt x="6842" y="3331"/>
                  </a:cubicBezTo>
                  <a:cubicBezTo>
                    <a:pt x="7001" y="3240"/>
                    <a:pt x="7159" y="3150"/>
                    <a:pt x="7318" y="3059"/>
                  </a:cubicBezTo>
                  <a:cubicBezTo>
                    <a:pt x="7476" y="2946"/>
                    <a:pt x="7635" y="2878"/>
                    <a:pt x="7793" y="2810"/>
                  </a:cubicBezTo>
                  <a:lnTo>
                    <a:pt x="7929" y="2742"/>
                  </a:lnTo>
                  <a:lnTo>
                    <a:pt x="8065" y="2674"/>
                  </a:lnTo>
                  <a:lnTo>
                    <a:pt x="8360" y="2561"/>
                  </a:lnTo>
                  <a:cubicBezTo>
                    <a:pt x="8541" y="2470"/>
                    <a:pt x="8722" y="2402"/>
                    <a:pt x="8926" y="2334"/>
                  </a:cubicBezTo>
                  <a:cubicBezTo>
                    <a:pt x="9606" y="2085"/>
                    <a:pt x="10331" y="1927"/>
                    <a:pt x="11078" y="1836"/>
                  </a:cubicBezTo>
                  <a:cubicBezTo>
                    <a:pt x="11242" y="1824"/>
                    <a:pt x="11407" y="1819"/>
                    <a:pt x="11574" y="1819"/>
                  </a:cubicBezTo>
                  <a:cubicBezTo>
                    <a:pt x="12050" y="1819"/>
                    <a:pt x="12533" y="1865"/>
                    <a:pt x="13004" y="1949"/>
                  </a:cubicBezTo>
                  <a:cubicBezTo>
                    <a:pt x="13615" y="2085"/>
                    <a:pt x="14204" y="2289"/>
                    <a:pt x="14748" y="2561"/>
                  </a:cubicBezTo>
                  <a:cubicBezTo>
                    <a:pt x="15314" y="2833"/>
                    <a:pt x="15835" y="3172"/>
                    <a:pt x="16311" y="3535"/>
                  </a:cubicBezTo>
                  <a:cubicBezTo>
                    <a:pt x="17127" y="4169"/>
                    <a:pt x="17852" y="4871"/>
                    <a:pt x="18486" y="5664"/>
                  </a:cubicBezTo>
                  <a:cubicBezTo>
                    <a:pt x="18735" y="5959"/>
                    <a:pt x="18894" y="6208"/>
                    <a:pt x="19007" y="6367"/>
                  </a:cubicBezTo>
                  <a:lnTo>
                    <a:pt x="19188" y="6616"/>
                  </a:lnTo>
                  <a:lnTo>
                    <a:pt x="20706" y="5574"/>
                  </a:lnTo>
                  <a:lnTo>
                    <a:pt x="20525" y="5302"/>
                  </a:lnTo>
                  <a:cubicBezTo>
                    <a:pt x="20389" y="5121"/>
                    <a:pt x="20208" y="4849"/>
                    <a:pt x="19913" y="4509"/>
                  </a:cubicBezTo>
                  <a:cubicBezTo>
                    <a:pt x="19188" y="3603"/>
                    <a:pt x="18350" y="2787"/>
                    <a:pt x="17444" y="2085"/>
                  </a:cubicBezTo>
                  <a:cubicBezTo>
                    <a:pt x="16855" y="1632"/>
                    <a:pt x="16221" y="1247"/>
                    <a:pt x="15564" y="930"/>
                  </a:cubicBezTo>
                  <a:cubicBezTo>
                    <a:pt x="14861" y="590"/>
                    <a:pt x="14136" y="341"/>
                    <a:pt x="13366" y="160"/>
                  </a:cubicBezTo>
                  <a:cubicBezTo>
                    <a:pt x="12831" y="55"/>
                    <a:pt x="12295" y="0"/>
                    <a:pt x="11759" y="0"/>
                  </a:cubicBezTo>
                  <a:close/>
                  <a:moveTo>
                    <a:pt x="1830" y="12437"/>
                  </a:moveTo>
                  <a:cubicBezTo>
                    <a:pt x="1828" y="12460"/>
                    <a:pt x="1828" y="12472"/>
                    <a:pt x="1829" y="12472"/>
                  </a:cubicBezTo>
                  <a:cubicBezTo>
                    <a:pt x="1830" y="12472"/>
                    <a:pt x="1832" y="12460"/>
                    <a:pt x="1836" y="12438"/>
                  </a:cubicBezTo>
                  <a:lnTo>
                    <a:pt x="1830" y="12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6638234" y="657303"/>
              <a:ext cx="674178" cy="504055"/>
            </a:xfrm>
            <a:custGeom>
              <a:avLst/>
              <a:gdLst/>
              <a:ahLst/>
              <a:cxnLst/>
              <a:rect l="l" t="t" r="r" b="b"/>
              <a:pathLst>
                <a:path w="16969" h="12687" extrusionOk="0">
                  <a:moveTo>
                    <a:pt x="9832" y="1"/>
                  </a:moveTo>
                  <a:cubicBezTo>
                    <a:pt x="8858" y="409"/>
                    <a:pt x="8065" y="1134"/>
                    <a:pt x="7567" y="2040"/>
                  </a:cubicBezTo>
                  <a:cubicBezTo>
                    <a:pt x="7567" y="2040"/>
                    <a:pt x="6311" y="880"/>
                    <a:pt x="4622" y="880"/>
                  </a:cubicBezTo>
                  <a:cubicBezTo>
                    <a:pt x="3715" y="880"/>
                    <a:pt x="2683" y="1214"/>
                    <a:pt x="1654" y="2244"/>
                  </a:cubicBezTo>
                  <a:cubicBezTo>
                    <a:pt x="1" y="3897"/>
                    <a:pt x="91" y="6185"/>
                    <a:pt x="499" y="7907"/>
                  </a:cubicBezTo>
                  <a:cubicBezTo>
                    <a:pt x="588" y="7903"/>
                    <a:pt x="678" y="7901"/>
                    <a:pt x="769" y="7901"/>
                  </a:cubicBezTo>
                  <a:cubicBezTo>
                    <a:pt x="1206" y="7901"/>
                    <a:pt x="1653" y="7945"/>
                    <a:pt x="2085" y="8020"/>
                  </a:cubicBezTo>
                  <a:cubicBezTo>
                    <a:pt x="2696" y="8156"/>
                    <a:pt x="3285" y="8360"/>
                    <a:pt x="3852" y="8632"/>
                  </a:cubicBezTo>
                  <a:cubicBezTo>
                    <a:pt x="4395" y="8904"/>
                    <a:pt x="4939" y="9243"/>
                    <a:pt x="5415" y="9606"/>
                  </a:cubicBezTo>
                  <a:cubicBezTo>
                    <a:pt x="6230" y="10240"/>
                    <a:pt x="6955" y="10965"/>
                    <a:pt x="7590" y="11758"/>
                  </a:cubicBezTo>
                  <a:cubicBezTo>
                    <a:pt x="7816" y="12030"/>
                    <a:pt x="7997" y="12279"/>
                    <a:pt x="8111" y="12438"/>
                  </a:cubicBezTo>
                  <a:lnTo>
                    <a:pt x="8269" y="12687"/>
                  </a:lnTo>
                  <a:lnTo>
                    <a:pt x="9810" y="11667"/>
                  </a:lnTo>
                  <a:lnTo>
                    <a:pt x="11169" y="10761"/>
                  </a:lnTo>
                  <a:lnTo>
                    <a:pt x="11237" y="10716"/>
                  </a:lnTo>
                  <a:lnTo>
                    <a:pt x="11259" y="10716"/>
                  </a:lnTo>
                  <a:lnTo>
                    <a:pt x="12709" y="9742"/>
                  </a:lnTo>
                  <a:lnTo>
                    <a:pt x="14136" y="8768"/>
                  </a:lnTo>
                  <a:lnTo>
                    <a:pt x="15428" y="7907"/>
                  </a:lnTo>
                  <a:lnTo>
                    <a:pt x="16968" y="6888"/>
                  </a:lnTo>
                  <a:lnTo>
                    <a:pt x="16651" y="6434"/>
                  </a:lnTo>
                  <a:cubicBezTo>
                    <a:pt x="16447" y="6163"/>
                    <a:pt x="16130" y="5710"/>
                    <a:pt x="15722" y="5211"/>
                  </a:cubicBezTo>
                  <a:cubicBezTo>
                    <a:pt x="14544" y="3761"/>
                    <a:pt x="13230" y="2447"/>
                    <a:pt x="11758" y="1315"/>
                  </a:cubicBezTo>
                  <a:cubicBezTo>
                    <a:pt x="11123" y="839"/>
                    <a:pt x="10489" y="409"/>
                    <a:pt x="9832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5650904" y="1026752"/>
              <a:ext cx="913591" cy="572072"/>
            </a:xfrm>
            <a:custGeom>
              <a:avLst/>
              <a:gdLst/>
              <a:ahLst/>
              <a:cxnLst/>
              <a:rect l="l" t="t" r="r" b="b"/>
              <a:pathLst>
                <a:path w="22995" h="14399" extrusionOk="0">
                  <a:moveTo>
                    <a:pt x="12123" y="0"/>
                  </a:moveTo>
                  <a:cubicBezTo>
                    <a:pt x="12005" y="0"/>
                    <a:pt x="11883" y="4"/>
                    <a:pt x="11758" y="12"/>
                  </a:cubicBezTo>
                  <a:cubicBezTo>
                    <a:pt x="7363" y="284"/>
                    <a:pt x="7839" y="4520"/>
                    <a:pt x="7839" y="4520"/>
                  </a:cubicBezTo>
                  <a:cubicBezTo>
                    <a:pt x="7375" y="3042"/>
                    <a:pt x="6172" y="2288"/>
                    <a:pt x="4988" y="2288"/>
                  </a:cubicBezTo>
                  <a:cubicBezTo>
                    <a:pt x="3978" y="2288"/>
                    <a:pt x="2981" y="2838"/>
                    <a:pt x="2470" y="3954"/>
                  </a:cubicBezTo>
                  <a:cubicBezTo>
                    <a:pt x="1247" y="6650"/>
                    <a:pt x="3716" y="8032"/>
                    <a:pt x="3716" y="8032"/>
                  </a:cubicBezTo>
                  <a:cubicBezTo>
                    <a:pt x="3716" y="8032"/>
                    <a:pt x="1" y="9867"/>
                    <a:pt x="2108" y="12268"/>
                  </a:cubicBezTo>
                  <a:cubicBezTo>
                    <a:pt x="2633" y="12863"/>
                    <a:pt x="3198" y="13077"/>
                    <a:pt x="3738" y="13077"/>
                  </a:cubicBezTo>
                  <a:cubicBezTo>
                    <a:pt x="5109" y="13077"/>
                    <a:pt x="6321" y="11702"/>
                    <a:pt x="6321" y="11702"/>
                  </a:cubicBezTo>
                  <a:lnTo>
                    <a:pt x="6321" y="11702"/>
                  </a:lnTo>
                  <a:cubicBezTo>
                    <a:pt x="6321" y="11702"/>
                    <a:pt x="5982" y="14057"/>
                    <a:pt x="8677" y="14171"/>
                  </a:cubicBezTo>
                  <a:cubicBezTo>
                    <a:pt x="8716" y="14172"/>
                    <a:pt x="8754" y="14173"/>
                    <a:pt x="8792" y="14173"/>
                  </a:cubicBezTo>
                  <a:cubicBezTo>
                    <a:pt x="10920" y="14173"/>
                    <a:pt x="11554" y="11702"/>
                    <a:pt x="11554" y="11702"/>
                  </a:cubicBezTo>
                  <a:cubicBezTo>
                    <a:pt x="11554" y="11702"/>
                    <a:pt x="11974" y="14399"/>
                    <a:pt x="14474" y="14399"/>
                  </a:cubicBezTo>
                  <a:cubicBezTo>
                    <a:pt x="14505" y="14399"/>
                    <a:pt x="14536" y="14398"/>
                    <a:pt x="14567" y="14397"/>
                  </a:cubicBezTo>
                  <a:cubicBezTo>
                    <a:pt x="16923" y="14352"/>
                    <a:pt x="17263" y="11407"/>
                    <a:pt x="17263" y="11407"/>
                  </a:cubicBezTo>
                  <a:cubicBezTo>
                    <a:pt x="17263" y="11407"/>
                    <a:pt x="17795" y="12878"/>
                    <a:pt x="19092" y="12878"/>
                  </a:cubicBezTo>
                  <a:cubicBezTo>
                    <a:pt x="19444" y="12878"/>
                    <a:pt x="19852" y="12770"/>
                    <a:pt x="20321" y="12494"/>
                  </a:cubicBezTo>
                  <a:cubicBezTo>
                    <a:pt x="22020" y="11498"/>
                    <a:pt x="20706" y="9096"/>
                    <a:pt x="20706" y="9096"/>
                  </a:cubicBezTo>
                  <a:cubicBezTo>
                    <a:pt x="22994" y="7896"/>
                    <a:pt x="22609" y="4747"/>
                    <a:pt x="20661" y="3569"/>
                  </a:cubicBezTo>
                  <a:cubicBezTo>
                    <a:pt x="19991" y="3153"/>
                    <a:pt x="19363" y="3000"/>
                    <a:pt x="18802" y="3000"/>
                  </a:cubicBezTo>
                  <a:cubicBezTo>
                    <a:pt x="17257" y="3000"/>
                    <a:pt x="16221" y="4158"/>
                    <a:pt x="16221" y="4158"/>
                  </a:cubicBezTo>
                  <a:cubicBezTo>
                    <a:pt x="16221" y="4158"/>
                    <a:pt x="15965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5650904" y="1158616"/>
              <a:ext cx="913591" cy="441082"/>
            </a:xfrm>
            <a:custGeom>
              <a:avLst/>
              <a:gdLst/>
              <a:ahLst/>
              <a:cxnLst/>
              <a:rect l="l" t="t" r="r" b="b"/>
              <a:pathLst>
                <a:path w="22995" h="11102" extrusionOk="0">
                  <a:moveTo>
                    <a:pt x="20208" y="1"/>
                  </a:moveTo>
                  <a:cubicBezTo>
                    <a:pt x="22632" y="2674"/>
                    <a:pt x="20253" y="5664"/>
                    <a:pt x="18984" y="6140"/>
                  </a:cubicBezTo>
                  <a:cubicBezTo>
                    <a:pt x="18820" y="6200"/>
                    <a:pt x="18658" y="6227"/>
                    <a:pt x="18500" y="6227"/>
                  </a:cubicBezTo>
                  <a:cubicBezTo>
                    <a:pt x="17418" y="6227"/>
                    <a:pt x="16538" y="4985"/>
                    <a:pt x="16538" y="4985"/>
                  </a:cubicBezTo>
                  <a:lnTo>
                    <a:pt x="16538" y="4985"/>
                  </a:lnTo>
                  <a:cubicBezTo>
                    <a:pt x="16538" y="4985"/>
                    <a:pt x="16878" y="8269"/>
                    <a:pt x="14748" y="8541"/>
                  </a:cubicBezTo>
                  <a:cubicBezTo>
                    <a:pt x="14654" y="8552"/>
                    <a:pt x="14562" y="8557"/>
                    <a:pt x="14472" y="8557"/>
                  </a:cubicBezTo>
                  <a:cubicBezTo>
                    <a:pt x="12504" y="8557"/>
                    <a:pt x="11758" y="6049"/>
                    <a:pt x="11758" y="6049"/>
                  </a:cubicBezTo>
                  <a:cubicBezTo>
                    <a:pt x="11758" y="6049"/>
                    <a:pt x="10428" y="8317"/>
                    <a:pt x="9329" y="8317"/>
                  </a:cubicBezTo>
                  <a:cubicBezTo>
                    <a:pt x="9308" y="8317"/>
                    <a:pt x="9287" y="8316"/>
                    <a:pt x="9266" y="8315"/>
                  </a:cubicBezTo>
                  <a:cubicBezTo>
                    <a:pt x="8179" y="8247"/>
                    <a:pt x="7137" y="5732"/>
                    <a:pt x="7137" y="5732"/>
                  </a:cubicBezTo>
                  <a:cubicBezTo>
                    <a:pt x="7137" y="5732"/>
                    <a:pt x="5964" y="7313"/>
                    <a:pt x="4768" y="7313"/>
                  </a:cubicBezTo>
                  <a:cubicBezTo>
                    <a:pt x="4613" y="7313"/>
                    <a:pt x="4458" y="7287"/>
                    <a:pt x="4305" y="7227"/>
                  </a:cubicBezTo>
                  <a:cubicBezTo>
                    <a:pt x="2991" y="6706"/>
                    <a:pt x="3716" y="4736"/>
                    <a:pt x="3716" y="4735"/>
                  </a:cubicBezTo>
                  <a:lnTo>
                    <a:pt x="3716" y="4735"/>
                  </a:lnTo>
                  <a:cubicBezTo>
                    <a:pt x="3716" y="4736"/>
                    <a:pt x="1" y="6548"/>
                    <a:pt x="2108" y="8949"/>
                  </a:cubicBezTo>
                  <a:cubicBezTo>
                    <a:pt x="2634" y="9552"/>
                    <a:pt x="3199" y="9768"/>
                    <a:pt x="3741" y="9768"/>
                  </a:cubicBezTo>
                  <a:cubicBezTo>
                    <a:pt x="5110" y="9768"/>
                    <a:pt x="6321" y="8383"/>
                    <a:pt x="6321" y="8383"/>
                  </a:cubicBezTo>
                  <a:lnTo>
                    <a:pt x="6321" y="8383"/>
                  </a:lnTo>
                  <a:cubicBezTo>
                    <a:pt x="6321" y="8383"/>
                    <a:pt x="5982" y="10738"/>
                    <a:pt x="8677" y="10874"/>
                  </a:cubicBezTo>
                  <a:cubicBezTo>
                    <a:pt x="8715" y="10876"/>
                    <a:pt x="8753" y="10877"/>
                    <a:pt x="8791" y="10877"/>
                  </a:cubicBezTo>
                  <a:cubicBezTo>
                    <a:pt x="10920" y="10877"/>
                    <a:pt x="11554" y="8383"/>
                    <a:pt x="11554" y="8383"/>
                  </a:cubicBezTo>
                  <a:cubicBezTo>
                    <a:pt x="11554" y="8383"/>
                    <a:pt x="11978" y="11101"/>
                    <a:pt x="14504" y="11101"/>
                  </a:cubicBezTo>
                  <a:cubicBezTo>
                    <a:pt x="14525" y="11101"/>
                    <a:pt x="14546" y="11101"/>
                    <a:pt x="14567" y="11101"/>
                  </a:cubicBezTo>
                  <a:cubicBezTo>
                    <a:pt x="16923" y="11056"/>
                    <a:pt x="17263" y="8088"/>
                    <a:pt x="17263" y="8088"/>
                  </a:cubicBezTo>
                  <a:cubicBezTo>
                    <a:pt x="17263" y="8088"/>
                    <a:pt x="17797" y="9579"/>
                    <a:pt x="19100" y="9579"/>
                  </a:cubicBezTo>
                  <a:cubicBezTo>
                    <a:pt x="19450" y="9579"/>
                    <a:pt x="19855" y="9472"/>
                    <a:pt x="20321" y="9198"/>
                  </a:cubicBezTo>
                  <a:cubicBezTo>
                    <a:pt x="22020" y="8201"/>
                    <a:pt x="20706" y="5800"/>
                    <a:pt x="20706" y="5800"/>
                  </a:cubicBezTo>
                  <a:cubicBezTo>
                    <a:pt x="22994" y="4599"/>
                    <a:pt x="22609" y="1451"/>
                    <a:pt x="20661" y="250"/>
                  </a:cubicBezTo>
                  <a:cubicBezTo>
                    <a:pt x="20525" y="159"/>
                    <a:pt x="20366" y="91"/>
                    <a:pt x="20208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6655358" y="685630"/>
              <a:ext cx="910850" cy="571198"/>
            </a:xfrm>
            <a:custGeom>
              <a:avLst/>
              <a:gdLst/>
              <a:ahLst/>
              <a:cxnLst/>
              <a:rect l="l" t="t" r="r" b="b"/>
              <a:pathLst>
                <a:path w="22926" h="14377" extrusionOk="0">
                  <a:moveTo>
                    <a:pt x="12079" y="1"/>
                  </a:moveTo>
                  <a:cubicBezTo>
                    <a:pt x="11960" y="1"/>
                    <a:pt x="11838" y="5"/>
                    <a:pt x="11712" y="13"/>
                  </a:cubicBezTo>
                  <a:cubicBezTo>
                    <a:pt x="7340" y="285"/>
                    <a:pt x="7815" y="4498"/>
                    <a:pt x="7815" y="4498"/>
                  </a:cubicBezTo>
                  <a:cubicBezTo>
                    <a:pt x="7351" y="3032"/>
                    <a:pt x="6149" y="2277"/>
                    <a:pt x="4965" y="2277"/>
                  </a:cubicBezTo>
                  <a:cubicBezTo>
                    <a:pt x="3955" y="2277"/>
                    <a:pt x="2958" y="2828"/>
                    <a:pt x="2447" y="3955"/>
                  </a:cubicBezTo>
                  <a:cubicBezTo>
                    <a:pt x="1223" y="6650"/>
                    <a:pt x="3693" y="8009"/>
                    <a:pt x="3693" y="8009"/>
                  </a:cubicBezTo>
                  <a:cubicBezTo>
                    <a:pt x="3693" y="8009"/>
                    <a:pt x="0" y="9844"/>
                    <a:pt x="2107" y="12246"/>
                  </a:cubicBezTo>
                  <a:cubicBezTo>
                    <a:pt x="2626" y="12841"/>
                    <a:pt x="3186" y="13055"/>
                    <a:pt x="3723" y="13055"/>
                  </a:cubicBezTo>
                  <a:cubicBezTo>
                    <a:pt x="5085" y="13055"/>
                    <a:pt x="6297" y="11680"/>
                    <a:pt x="6298" y="11679"/>
                  </a:cubicBezTo>
                  <a:lnTo>
                    <a:pt x="6298" y="11679"/>
                  </a:lnTo>
                  <a:cubicBezTo>
                    <a:pt x="6298" y="11680"/>
                    <a:pt x="5958" y="14035"/>
                    <a:pt x="8631" y="14148"/>
                  </a:cubicBezTo>
                  <a:cubicBezTo>
                    <a:pt x="8670" y="14150"/>
                    <a:pt x="8709" y="14151"/>
                    <a:pt x="8747" y="14151"/>
                  </a:cubicBezTo>
                  <a:cubicBezTo>
                    <a:pt x="10896" y="14151"/>
                    <a:pt x="11531" y="11679"/>
                    <a:pt x="11531" y="11679"/>
                  </a:cubicBezTo>
                  <a:cubicBezTo>
                    <a:pt x="11531" y="11679"/>
                    <a:pt x="11929" y="14376"/>
                    <a:pt x="14428" y="14376"/>
                  </a:cubicBezTo>
                  <a:cubicBezTo>
                    <a:pt x="14458" y="14376"/>
                    <a:pt x="14490" y="14376"/>
                    <a:pt x="14521" y="14375"/>
                  </a:cubicBezTo>
                  <a:cubicBezTo>
                    <a:pt x="16877" y="14330"/>
                    <a:pt x="17217" y="11385"/>
                    <a:pt x="17217" y="11385"/>
                  </a:cubicBezTo>
                  <a:cubicBezTo>
                    <a:pt x="17217" y="11385"/>
                    <a:pt x="17749" y="12856"/>
                    <a:pt x="19046" y="12856"/>
                  </a:cubicBezTo>
                  <a:cubicBezTo>
                    <a:pt x="19398" y="12856"/>
                    <a:pt x="19806" y="12748"/>
                    <a:pt x="20275" y="12472"/>
                  </a:cubicBezTo>
                  <a:cubicBezTo>
                    <a:pt x="21951" y="11475"/>
                    <a:pt x="20637" y="9074"/>
                    <a:pt x="20637" y="9074"/>
                  </a:cubicBezTo>
                  <a:cubicBezTo>
                    <a:pt x="22925" y="7874"/>
                    <a:pt x="22563" y="4747"/>
                    <a:pt x="20615" y="3547"/>
                  </a:cubicBezTo>
                  <a:cubicBezTo>
                    <a:pt x="19941" y="3138"/>
                    <a:pt x="19312" y="2987"/>
                    <a:pt x="18751" y="2987"/>
                  </a:cubicBezTo>
                  <a:cubicBezTo>
                    <a:pt x="17201" y="2987"/>
                    <a:pt x="16175" y="4136"/>
                    <a:pt x="16175" y="4136"/>
                  </a:cubicBezTo>
                  <a:cubicBezTo>
                    <a:pt x="16175" y="4136"/>
                    <a:pt x="15919" y="1"/>
                    <a:pt x="1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6655358" y="817534"/>
              <a:ext cx="910850" cy="438381"/>
            </a:xfrm>
            <a:custGeom>
              <a:avLst/>
              <a:gdLst/>
              <a:ahLst/>
              <a:cxnLst/>
              <a:rect l="l" t="t" r="r" b="b"/>
              <a:pathLst>
                <a:path w="22926" h="11034" extrusionOk="0">
                  <a:moveTo>
                    <a:pt x="20162" y="0"/>
                  </a:moveTo>
                  <a:lnTo>
                    <a:pt x="20162" y="0"/>
                  </a:lnTo>
                  <a:cubicBezTo>
                    <a:pt x="22563" y="2651"/>
                    <a:pt x="20207" y="5664"/>
                    <a:pt x="18916" y="6117"/>
                  </a:cubicBezTo>
                  <a:cubicBezTo>
                    <a:pt x="18759" y="6173"/>
                    <a:pt x="18604" y="6197"/>
                    <a:pt x="18453" y="6197"/>
                  </a:cubicBezTo>
                  <a:cubicBezTo>
                    <a:pt x="17380" y="6197"/>
                    <a:pt x="16492" y="4962"/>
                    <a:pt x="16492" y="4961"/>
                  </a:cubicBezTo>
                  <a:lnTo>
                    <a:pt x="16492" y="4961"/>
                  </a:lnTo>
                  <a:cubicBezTo>
                    <a:pt x="16492" y="4962"/>
                    <a:pt x="16854" y="8246"/>
                    <a:pt x="14702" y="8495"/>
                  </a:cubicBezTo>
                  <a:cubicBezTo>
                    <a:pt x="14599" y="8508"/>
                    <a:pt x="14500" y="8514"/>
                    <a:pt x="14403" y="8514"/>
                  </a:cubicBezTo>
                  <a:cubicBezTo>
                    <a:pt x="12454" y="8514"/>
                    <a:pt x="11735" y="6026"/>
                    <a:pt x="11735" y="6026"/>
                  </a:cubicBezTo>
                  <a:cubicBezTo>
                    <a:pt x="11735" y="6026"/>
                    <a:pt x="10383" y="8294"/>
                    <a:pt x="9305" y="8294"/>
                  </a:cubicBezTo>
                  <a:cubicBezTo>
                    <a:pt x="9284" y="8294"/>
                    <a:pt x="9263" y="8293"/>
                    <a:pt x="9243" y="8291"/>
                  </a:cubicBezTo>
                  <a:cubicBezTo>
                    <a:pt x="8155" y="8223"/>
                    <a:pt x="7113" y="5709"/>
                    <a:pt x="7113" y="5709"/>
                  </a:cubicBezTo>
                  <a:cubicBezTo>
                    <a:pt x="7113" y="5709"/>
                    <a:pt x="5941" y="7290"/>
                    <a:pt x="4760" y="7290"/>
                  </a:cubicBezTo>
                  <a:cubicBezTo>
                    <a:pt x="4607" y="7290"/>
                    <a:pt x="4455" y="7264"/>
                    <a:pt x="4304" y="7204"/>
                  </a:cubicBezTo>
                  <a:cubicBezTo>
                    <a:pt x="2968" y="6683"/>
                    <a:pt x="3692" y="4690"/>
                    <a:pt x="3693" y="4689"/>
                  </a:cubicBezTo>
                  <a:lnTo>
                    <a:pt x="3693" y="4689"/>
                  </a:lnTo>
                  <a:cubicBezTo>
                    <a:pt x="3692" y="4690"/>
                    <a:pt x="0" y="6502"/>
                    <a:pt x="2107" y="8903"/>
                  </a:cubicBezTo>
                  <a:cubicBezTo>
                    <a:pt x="2626" y="9498"/>
                    <a:pt x="3186" y="9712"/>
                    <a:pt x="3723" y="9712"/>
                  </a:cubicBezTo>
                  <a:cubicBezTo>
                    <a:pt x="5085" y="9712"/>
                    <a:pt x="6297" y="8337"/>
                    <a:pt x="6298" y="8337"/>
                  </a:cubicBezTo>
                  <a:lnTo>
                    <a:pt x="6298" y="8337"/>
                  </a:lnTo>
                  <a:cubicBezTo>
                    <a:pt x="6298" y="8337"/>
                    <a:pt x="5958" y="10693"/>
                    <a:pt x="8631" y="10806"/>
                  </a:cubicBezTo>
                  <a:cubicBezTo>
                    <a:pt x="8679" y="10808"/>
                    <a:pt x="8727" y="10809"/>
                    <a:pt x="8773" y="10809"/>
                  </a:cubicBezTo>
                  <a:cubicBezTo>
                    <a:pt x="10902" y="10809"/>
                    <a:pt x="11531" y="8337"/>
                    <a:pt x="11531" y="8337"/>
                  </a:cubicBezTo>
                  <a:cubicBezTo>
                    <a:pt x="11531" y="8337"/>
                    <a:pt x="11929" y="11034"/>
                    <a:pt x="14428" y="11034"/>
                  </a:cubicBezTo>
                  <a:cubicBezTo>
                    <a:pt x="14458" y="11034"/>
                    <a:pt x="14490" y="11033"/>
                    <a:pt x="14521" y="11032"/>
                  </a:cubicBezTo>
                  <a:cubicBezTo>
                    <a:pt x="16877" y="10987"/>
                    <a:pt x="17217" y="8042"/>
                    <a:pt x="17217" y="8042"/>
                  </a:cubicBezTo>
                  <a:cubicBezTo>
                    <a:pt x="17217" y="8042"/>
                    <a:pt x="17749" y="9514"/>
                    <a:pt x="19046" y="9514"/>
                  </a:cubicBezTo>
                  <a:cubicBezTo>
                    <a:pt x="19398" y="9514"/>
                    <a:pt x="19806" y="9405"/>
                    <a:pt x="20275" y="9129"/>
                  </a:cubicBezTo>
                  <a:cubicBezTo>
                    <a:pt x="21951" y="8155"/>
                    <a:pt x="20637" y="5732"/>
                    <a:pt x="20637" y="5732"/>
                  </a:cubicBezTo>
                  <a:cubicBezTo>
                    <a:pt x="22925" y="4554"/>
                    <a:pt x="22563" y="1427"/>
                    <a:pt x="20615" y="227"/>
                  </a:cubicBezTo>
                  <a:cubicBezTo>
                    <a:pt x="20456" y="136"/>
                    <a:pt x="20320" y="68"/>
                    <a:pt x="2016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6143238" y="685908"/>
              <a:ext cx="211761" cy="160350"/>
            </a:xfrm>
            <a:custGeom>
              <a:avLst/>
              <a:gdLst/>
              <a:ahLst/>
              <a:cxnLst/>
              <a:rect l="l" t="t" r="r" b="b"/>
              <a:pathLst>
                <a:path w="5330" h="4036" extrusionOk="0">
                  <a:moveTo>
                    <a:pt x="4636" y="1"/>
                  </a:moveTo>
                  <a:cubicBezTo>
                    <a:pt x="4506" y="1"/>
                    <a:pt x="4348" y="45"/>
                    <a:pt x="4169" y="142"/>
                  </a:cubicBezTo>
                  <a:cubicBezTo>
                    <a:pt x="4169" y="142"/>
                    <a:pt x="0" y="1886"/>
                    <a:pt x="0" y="3698"/>
                  </a:cubicBezTo>
                  <a:cubicBezTo>
                    <a:pt x="0" y="3937"/>
                    <a:pt x="135" y="4035"/>
                    <a:pt x="358" y="4035"/>
                  </a:cubicBezTo>
                  <a:cubicBezTo>
                    <a:pt x="1063" y="4035"/>
                    <a:pt x="2644" y="3044"/>
                    <a:pt x="3557" y="2407"/>
                  </a:cubicBezTo>
                  <a:cubicBezTo>
                    <a:pt x="5254" y="1244"/>
                    <a:pt x="5330" y="1"/>
                    <a:pt x="463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6068546" y="859806"/>
              <a:ext cx="77434" cy="66309"/>
            </a:xfrm>
            <a:custGeom>
              <a:avLst/>
              <a:gdLst/>
              <a:ahLst/>
              <a:cxnLst/>
              <a:rect l="l" t="t" r="r" b="b"/>
              <a:pathLst>
                <a:path w="1949" h="1669" extrusionOk="0">
                  <a:moveTo>
                    <a:pt x="1133" y="1"/>
                  </a:moveTo>
                  <a:cubicBezTo>
                    <a:pt x="385" y="1"/>
                    <a:pt x="0" y="907"/>
                    <a:pt x="544" y="1428"/>
                  </a:cubicBezTo>
                  <a:cubicBezTo>
                    <a:pt x="710" y="1594"/>
                    <a:pt x="914" y="1668"/>
                    <a:pt x="1113" y="1668"/>
                  </a:cubicBezTo>
                  <a:cubicBezTo>
                    <a:pt x="1539" y="1668"/>
                    <a:pt x="1948" y="1332"/>
                    <a:pt x="1948" y="839"/>
                  </a:cubicBezTo>
                  <a:cubicBezTo>
                    <a:pt x="1948" y="363"/>
                    <a:pt x="1586" y="1"/>
                    <a:pt x="1133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67BE10F-C0AE-828E-CDD9-A86DD30166C9}"/>
              </a:ext>
            </a:extLst>
          </p:cNvPr>
          <p:cNvGrpSpPr/>
          <p:nvPr/>
        </p:nvGrpSpPr>
        <p:grpSpPr>
          <a:xfrm>
            <a:off x="2408834" y="247734"/>
            <a:ext cx="796800" cy="664995"/>
            <a:chOff x="1248600" y="1894850"/>
            <a:chExt cx="796800" cy="664995"/>
          </a:xfrm>
        </p:grpSpPr>
        <p:sp>
          <p:nvSpPr>
            <p:cNvPr id="5" name="Google Shape;799;p34">
              <a:extLst>
                <a:ext uri="{FF2B5EF4-FFF2-40B4-BE49-F238E27FC236}">
                  <a16:creationId xmlns:a16="http://schemas.microsoft.com/office/drawing/2014/main" id="{08032FA9-CE42-E433-7222-BE3FE4A9E2B5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3;p34">
              <a:extLst>
                <a:ext uri="{FF2B5EF4-FFF2-40B4-BE49-F238E27FC236}">
                  <a16:creationId xmlns:a16="http://schemas.microsoft.com/office/drawing/2014/main" id="{A8848CA9-4679-F759-E94C-44C812F832C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01</a:t>
              </a:r>
            </a:p>
          </p:txBody>
        </p:sp>
      </p:grpSp>
      <p:sp>
        <p:nvSpPr>
          <p:cNvPr id="7" name="Google Shape;804;p34">
            <a:extLst>
              <a:ext uri="{FF2B5EF4-FFF2-40B4-BE49-F238E27FC236}">
                <a16:creationId xmlns:a16="http://schemas.microsoft.com/office/drawing/2014/main" id="{306FAD8F-771E-4856-7F83-80DBEE1EDEF9}"/>
              </a:ext>
            </a:extLst>
          </p:cNvPr>
          <p:cNvSpPr txBox="1">
            <a:spLocks/>
          </p:cNvSpPr>
          <p:nvPr/>
        </p:nvSpPr>
        <p:spPr>
          <a:xfrm>
            <a:off x="3215908" y="296887"/>
            <a:ext cx="455765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 err="1">
                <a:latin typeface="r0c0i Linotte" pitchFamily="2" charset="77"/>
              </a:rPr>
              <a:t>Chọn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câu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trả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lời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đúng</a:t>
            </a:r>
            <a:r>
              <a:rPr lang="en-US" sz="2400" b="1" dirty="0">
                <a:latin typeface="r0c0i Linotte" pitchFamily="2" charset="77"/>
              </a:rPr>
              <a:t>.</a:t>
            </a:r>
          </a:p>
        </p:txBody>
      </p:sp>
      <p:sp>
        <p:nvSpPr>
          <p:cNvPr id="8" name="Google Shape;804;p34">
            <a:extLst>
              <a:ext uri="{FF2B5EF4-FFF2-40B4-BE49-F238E27FC236}">
                <a16:creationId xmlns:a16="http://schemas.microsoft.com/office/drawing/2014/main" id="{BAD98433-77EF-B382-F179-08D59A5971A6}"/>
              </a:ext>
            </a:extLst>
          </p:cNvPr>
          <p:cNvSpPr txBox="1">
            <a:spLocks/>
          </p:cNvSpPr>
          <p:nvPr/>
        </p:nvSpPr>
        <p:spPr>
          <a:xfrm>
            <a:off x="1173303" y="1352780"/>
            <a:ext cx="679161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nào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dưới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đây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có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chữ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hàng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chục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nghìn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là</a:t>
            </a:r>
            <a:r>
              <a:rPr lang="en-US" sz="2400" b="1" dirty="0">
                <a:latin typeface="r0c0i Linotte" pitchFamily="2" charset="77"/>
              </a:rPr>
              <a:t> 1?</a:t>
            </a:r>
          </a:p>
        </p:txBody>
      </p:sp>
      <p:sp>
        <p:nvSpPr>
          <p:cNvPr id="9" name="Google Shape;804;p34">
            <a:extLst>
              <a:ext uri="{FF2B5EF4-FFF2-40B4-BE49-F238E27FC236}">
                <a16:creationId xmlns:a16="http://schemas.microsoft.com/office/drawing/2014/main" id="{DD282B30-FC17-7242-BDE7-19933EF3A90D}"/>
              </a:ext>
            </a:extLst>
          </p:cNvPr>
          <p:cNvSpPr txBox="1">
            <a:spLocks/>
          </p:cNvSpPr>
          <p:nvPr/>
        </p:nvSpPr>
        <p:spPr>
          <a:xfrm>
            <a:off x="1997577" y="2330001"/>
            <a:ext cx="16246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>
                <a:latin typeface="r0c0i Linotte" pitchFamily="2" charset="77"/>
              </a:rPr>
              <a:t>A. 1 000</a:t>
            </a:r>
          </a:p>
        </p:txBody>
      </p:sp>
      <p:sp>
        <p:nvSpPr>
          <p:cNvPr id="10" name="Google Shape;804;p34">
            <a:extLst>
              <a:ext uri="{FF2B5EF4-FFF2-40B4-BE49-F238E27FC236}">
                <a16:creationId xmlns:a16="http://schemas.microsoft.com/office/drawing/2014/main" id="{245BA9D7-7987-C205-2A9A-70328DC9E88C}"/>
              </a:ext>
            </a:extLst>
          </p:cNvPr>
          <p:cNvSpPr txBox="1">
            <a:spLocks/>
          </p:cNvSpPr>
          <p:nvPr/>
        </p:nvSpPr>
        <p:spPr>
          <a:xfrm>
            <a:off x="5083476" y="2324731"/>
            <a:ext cx="202018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>
                <a:latin typeface="r0c0i Linotte" pitchFamily="2" charset="77"/>
              </a:rPr>
              <a:t>B. 100 000</a:t>
            </a:r>
          </a:p>
        </p:txBody>
      </p:sp>
      <p:sp>
        <p:nvSpPr>
          <p:cNvPr id="11" name="Google Shape;804;p34">
            <a:extLst>
              <a:ext uri="{FF2B5EF4-FFF2-40B4-BE49-F238E27FC236}">
                <a16:creationId xmlns:a16="http://schemas.microsoft.com/office/drawing/2014/main" id="{B2E84430-82E6-283B-189F-A99B5AB1D2C3}"/>
              </a:ext>
            </a:extLst>
          </p:cNvPr>
          <p:cNvSpPr txBox="1">
            <a:spLocks/>
          </p:cNvSpPr>
          <p:nvPr/>
        </p:nvSpPr>
        <p:spPr>
          <a:xfrm>
            <a:off x="1992371" y="3103355"/>
            <a:ext cx="16246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>
                <a:latin typeface="r0c0i Linotte" pitchFamily="2" charset="77"/>
              </a:rPr>
              <a:t>C. 100</a:t>
            </a:r>
          </a:p>
        </p:txBody>
      </p:sp>
      <p:sp>
        <p:nvSpPr>
          <p:cNvPr id="12" name="Google Shape;804;p34">
            <a:extLst>
              <a:ext uri="{FF2B5EF4-FFF2-40B4-BE49-F238E27FC236}">
                <a16:creationId xmlns:a16="http://schemas.microsoft.com/office/drawing/2014/main" id="{656A676D-A212-CB50-961B-EB18FDDCAF4E}"/>
              </a:ext>
            </a:extLst>
          </p:cNvPr>
          <p:cNvSpPr txBox="1">
            <a:spLocks/>
          </p:cNvSpPr>
          <p:nvPr/>
        </p:nvSpPr>
        <p:spPr>
          <a:xfrm>
            <a:off x="5078270" y="3098085"/>
            <a:ext cx="16246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>
                <a:latin typeface="r0c0i Linotte" pitchFamily="2" charset="77"/>
              </a:rPr>
              <a:t>D. 10 000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B48CB3-D08F-7842-CB10-BF8A7C8368AE}"/>
              </a:ext>
            </a:extLst>
          </p:cNvPr>
          <p:cNvSpPr/>
          <p:nvPr/>
        </p:nvSpPr>
        <p:spPr>
          <a:xfrm>
            <a:off x="4942642" y="3098085"/>
            <a:ext cx="552091" cy="5319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4" name="Google Shape;1784;p46"/>
          <p:cNvGrpSpPr/>
          <p:nvPr/>
        </p:nvGrpSpPr>
        <p:grpSpPr>
          <a:xfrm rot="-1894085" flipH="1">
            <a:off x="7693057" y="200053"/>
            <a:ext cx="1359928" cy="861328"/>
            <a:chOff x="4482703" y="2103018"/>
            <a:chExt cx="1359958" cy="861346"/>
          </a:xfrm>
        </p:grpSpPr>
        <p:grpSp>
          <p:nvGrpSpPr>
            <p:cNvPr id="1785" name="Google Shape;1785;p46"/>
            <p:cNvGrpSpPr/>
            <p:nvPr/>
          </p:nvGrpSpPr>
          <p:grpSpPr>
            <a:xfrm>
              <a:off x="4482703" y="2103018"/>
              <a:ext cx="1359958" cy="861346"/>
              <a:chOff x="4482703" y="2103018"/>
              <a:chExt cx="1359958" cy="861346"/>
            </a:xfrm>
          </p:grpSpPr>
          <p:sp>
            <p:nvSpPr>
              <p:cNvPr id="1786" name="Google Shape;1786;p46"/>
              <p:cNvSpPr/>
              <p:nvPr/>
            </p:nvSpPr>
            <p:spPr>
              <a:xfrm>
                <a:off x="4482703" y="2103018"/>
                <a:ext cx="1359958" cy="861346"/>
              </a:xfrm>
              <a:custGeom>
                <a:avLst/>
                <a:gdLst/>
                <a:ahLst/>
                <a:cxnLst/>
                <a:rect l="l" t="t" r="r" b="b"/>
                <a:pathLst>
                  <a:path w="34230" h="21680" extrusionOk="0">
                    <a:moveTo>
                      <a:pt x="17964" y="1"/>
                    </a:moveTo>
                    <a:cubicBezTo>
                      <a:pt x="11916" y="1"/>
                      <a:pt x="8314" y="1835"/>
                      <a:pt x="8156" y="1926"/>
                    </a:cubicBezTo>
                    <a:cubicBezTo>
                      <a:pt x="7838" y="2062"/>
                      <a:pt x="7521" y="2221"/>
                      <a:pt x="7204" y="2402"/>
                    </a:cubicBezTo>
                    <a:cubicBezTo>
                      <a:pt x="6774" y="2606"/>
                      <a:pt x="6457" y="2968"/>
                      <a:pt x="6321" y="3421"/>
                    </a:cubicBezTo>
                    <a:lnTo>
                      <a:pt x="4984" y="7952"/>
                    </a:lnTo>
                    <a:lnTo>
                      <a:pt x="1020" y="10466"/>
                    </a:lnTo>
                    <a:cubicBezTo>
                      <a:pt x="23" y="11101"/>
                      <a:pt x="0" y="12550"/>
                      <a:pt x="974" y="13207"/>
                    </a:cubicBezTo>
                    <a:lnTo>
                      <a:pt x="4848" y="15880"/>
                    </a:lnTo>
                    <a:lnTo>
                      <a:pt x="6026" y="20434"/>
                    </a:lnTo>
                    <a:cubicBezTo>
                      <a:pt x="6162" y="20977"/>
                      <a:pt x="6547" y="21408"/>
                      <a:pt x="7068" y="21589"/>
                    </a:cubicBezTo>
                    <a:cubicBezTo>
                      <a:pt x="7249" y="21634"/>
                      <a:pt x="7431" y="21680"/>
                      <a:pt x="7612" y="21680"/>
                    </a:cubicBezTo>
                    <a:lnTo>
                      <a:pt x="7635" y="21680"/>
                    </a:lnTo>
                    <a:cubicBezTo>
                      <a:pt x="7906" y="21657"/>
                      <a:pt x="8178" y="21589"/>
                      <a:pt x="8405" y="21453"/>
                    </a:cubicBezTo>
                    <a:cubicBezTo>
                      <a:pt x="11168" y="20343"/>
                      <a:pt x="15087" y="19007"/>
                      <a:pt x="17217" y="18757"/>
                    </a:cubicBezTo>
                    <a:cubicBezTo>
                      <a:pt x="17557" y="18757"/>
                      <a:pt x="17897" y="18622"/>
                      <a:pt x="18168" y="18418"/>
                    </a:cubicBezTo>
                    <a:lnTo>
                      <a:pt x="19324" y="17421"/>
                    </a:lnTo>
                    <a:cubicBezTo>
                      <a:pt x="24330" y="10104"/>
                      <a:pt x="31783" y="5528"/>
                      <a:pt x="31851" y="5483"/>
                    </a:cubicBezTo>
                    <a:lnTo>
                      <a:pt x="34230" y="4055"/>
                    </a:lnTo>
                    <a:lnTo>
                      <a:pt x="31670" y="2968"/>
                    </a:lnTo>
                    <a:cubicBezTo>
                      <a:pt x="27048" y="997"/>
                      <a:pt x="22427" y="1"/>
                      <a:pt x="179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46"/>
              <p:cNvSpPr/>
              <p:nvPr/>
            </p:nvSpPr>
            <p:spPr>
              <a:xfrm>
                <a:off x="4802192" y="2158660"/>
                <a:ext cx="917167" cy="602029"/>
              </a:xfrm>
              <a:custGeom>
                <a:avLst/>
                <a:gdLst/>
                <a:ahLst/>
                <a:cxnLst/>
                <a:rect l="l" t="t" r="r" b="b"/>
                <a:pathLst>
                  <a:path w="23085" h="15153" extrusionOk="0">
                    <a:moveTo>
                      <a:pt x="10178" y="1"/>
                    </a:moveTo>
                    <a:cubicBezTo>
                      <a:pt x="3758" y="1"/>
                      <a:pt x="1" y="2218"/>
                      <a:pt x="1" y="2218"/>
                    </a:cubicBezTo>
                    <a:cubicBezTo>
                      <a:pt x="182" y="7405"/>
                      <a:pt x="10127" y="15130"/>
                      <a:pt x="10127" y="15153"/>
                    </a:cubicBezTo>
                    <a:cubicBezTo>
                      <a:pt x="15360" y="7451"/>
                      <a:pt x="23085" y="2784"/>
                      <a:pt x="23085" y="2784"/>
                    </a:cubicBezTo>
                    <a:cubicBezTo>
                      <a:pt x="18092" y="679"/>
                      <a:pt x="13728" y="1"/>
                      <a:pt x="10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46"/>
              <p:cNvSpPr/>
              <p:nvPr/>
            </p:nvSpPr>
            <p:spPr>
              <a:xfrm>
                <a:off x="5034413" y="2269228"/>
                <a:ext cx="684945" cy="405047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10195" extrusionOk="0">
                    <a:moveTo>
                      <a:pt x="17240" y="1"/>
                    </a:moveTo>
                    <a:cubicBezTo>
                      <a:pt x="6026" y="341"/>
                      <a:pt x="0" y="5596"/>
                      <a:pt x="0" y="5596"/>
                    </a:cubicBezTo>
                    <a:lnTo>
                      <a:pt x="1088" y="10195"/>
                    </a:lnTo>
                    <a:cubicBezTo>
                      <a:pt x="7612" y="3558"/>
                      <a:pt x="17239" y="1"/>
                      <a:pt x="172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46"/>
              <p:cNvSpPr/>
              <p:nvPr/>
            </p:nvSpPr>
            <p:spPr>
              <a:xfrm>
                <a:off x="4858886" y="2214003"/>
                <a:ext cx="859559" cy="294677"/>
              </a:xfrm>
              <a:custGeom>
                <a:avLst/>
                <a:gdLst/>
                <a:ahLst/>
                <a:cxnLst/>
                <a:rect l="l" t="t" r="r" b="b"/>
                <a:pathLst>
                  <a:path w="21635" h="7417" extrusionOk="0">
                    <a:moveTo>
                      <a:pt x="10635" y="1"/>
                    </a:moveTo>
                    <a:cubicBezTo>
                      <a:pt x="9078" y="1"/>
                      <a:pt x="7540" y="117"/>
                      <a:pt x="6163" y="417"/>
                    </a:cubicBezTo>
                    <a:cubicBezTo>
                      <a:pt x="1" y="1731"/>
                      <a:pt x="1292" y="6964"/>
                      <a:pt x="1292" y="6964"/>
                    </a:cubicBezTo>
                    <a:lnTo>
                      <a:pt x="5211" y="7417"/>
                    </a:lnTo>
                    <a:cubicBezTo>
                      <a:pt x="5211" y="7417"/>
                      <a:pt x="9583" y="3860"/>
                      <a:pt x="21635" y="1391"/>
                    </a:cubicBezTo>
                    <a:cubicBezTo>
                      <a:pt x="21635" y="1391"/>
                      <a:pt x="16019" y="1"/>
                      <a:pt x="106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46"/>
              <p:cNvSpPr/>
              <p:nvPr/>
            </p:nvSpPr>
            <p:spPr>
              <a:xfrm>
                <a:off x="4771599" y="2214560"/>
                <a:ext cx="947759" cy="269846"/>
              </a:xfrm>
              <a:custGeom>
                <a:avLst/>
                <a:gdLst/>
                <a:ahLst/>
                <a:cxnLst/>
                <a:rect l="l" t="t" r="r" b="b"/>
                <a:pathLst>
                  <a:path w="23855" h="6792" extrusionOk="0">
                    <a:moveTo>
                      <a:pt x="13494" y="1"/>
                    </a:moveTo>
                    <a:cubicBezTo>
                      <a:pt x="11678" y="1"/>
                      <a:pt x="9783" y="148"/>
                      <a:pt x="7952" y="539"/>
                    </a:cubicBezTo>
                    <a:cubicBezTo>
                      <a:pt x="4984" y="1150"/>
                      <a:pt x="1677" y="2578"/>
                      <a:pt x="1020" y="3710"/>
                    </a:cubicBezTo>
                    <a:cubicBezTo>
                      <a:pt x="0" y="5409"/>
                      <a:pt x="2628" y="6791"/>
                      <a:pt x="2628" y="6791"/>
                    </a:cubicBezTo>
                    <a:lnTo>
                      <a:pt x="4826" y="4639"/>
                    </a:lnTo>
                    <a:cubicBezTo>
                      <a:pt x="4826" y="4639"/>
                      <a:pt x="10825" y="1259"/>
                      <a:pt x="20654" y="1259"/>
                    </a:cubicBezTo>
                    <a:cubicBezTo>
                      <a:pt x="21680" y="1259"/>
                      <a:pt x="22747" y="1296"/>
                      <a:pt x="23855" y="1377"/>
                    </a:cubicBezTo>
                    <a:cubicBezTo>
                      <a:pt x="23855" y="1377"/>
                      <a:pt x="19044" y="1"/>
                      <a:pt x="134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46"/>
              <p:cNvSpPr/>
              <p:nvPr/>
            </p:nvSpPr>
            <p:spPr>
              <a:xfrm>
                <a:off x="4803105" y="2155203"/>
                <a:ext cx="916253" cy="209496"/>
              </a:xfrm>
              <a:custGeom>
                <a:avLst/>
                <a:gdLst/>
                <a:ahLst/>
                <a:cxnLst/>
                <a:rect l="l" t="t" r="r" b="b"/>
                <a:pathLst>
                  <a:path w="23062" h="5273" extrusionOk="0">
                    <a:moveTo>
                      <a:pt x="9870" y="0"/>
                    </a:moveTo>
                    <a:cubicBezTo>
                      <a:pt x="4123" y="0"/>
                      <a:pt x="748" y="1761"/>
                      <a:pt x="748" y="1761"/>
                    </a:cubicBezTo>
                    <a:cubicBezTo>
                      <a:pt x="748" y="1920"/>
                      <a:pt x="0" y="2599"/>
                      <a:pt x="23" y="2758"/>
                    </a:cubicBezTo>
                    <a:cubicBezTo>
                      <a:pt x="23" y="2803"/>
                      <a:pt x="23" y="2848"/>
                      <a:pt x="46" y="2894"/>
                    </a:cubicBezTo>
                    <a:cubicBezTo>
                      <a:pt x="46" y="2984"/>
                      <a:pt x="68" y="3098"/>
                      <a:pt x="91" y="3211"/>
                    </a:cubicBezTo>
                    <a:cubicBezTo>
                      <a:pt x="91" y="3256"/>
                      <a:pt x="114" y="3301"/>
                      <a:pt x="114" y="3369"/>
                    </a:cubicBezTo>
                    <a:cubicBezTo>
                      <a:pt x="159" y="3483"/>
                      <a:pt x="182" y="3619"/>
                      <a:pt x="227" y="3754"/>
                    </a:cubicBezTo>
                    <a:cubicBezTo>
                      <a:pt x="250" y="3845"/>
                      <a:pt x="272" y="3936"/>
                      <a:pt x="318" y="4026"/>
                    </a:cubicBezTo>
                    <a:cubicBezTo>
                      <a:pt x="340" y="4117"/>
                      <a:pt x="340" y="4140"/>
                      <a:pt x="363" y="4208"/>
                    </a:cubicBezTo>
                    <a:cubicBezTo>
                      <a:pt x="476" y="4547"/>
                      <a:pt x="635" y="4910"/>
                      <a:pt x="793" y="5272"/>
                    </a:cubicBezTo>
                    <a:lnTo>
                      <a:pt x="1428" y="4842"/>
                    </a:lnTo>
                    <a:cubicBezTo>
                      <a:pt x="4053" y="2519"/>
                      <a:pt x="8636" y="1876"/>
                      <a:pt x="12910" y="1876"/>
                    </a:cubicBezTo>
                    <a:cubicBezTo>
                      <a:pt x="18225" y="1876"/>
                      <a:pt x="23062" y="2871"/>
                      <a:pt x="23062" y="2871"/>
                    </a:cubicBezTo>
                    <a:cubicBezTo>
                      <a:pt x="17911" y="677"/>
                      <a:pt x="13434" y="0"/>
                      <a:pt x="9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46"/>
              <p:cNvSpPr/>
              <p:nvPr/>
            </p:nvSpPr>
            <p:spPr>
              <a:xfrm>
                <a:off x="4723884" y="2374552"/>
                <a:ext cx="456379" cy="529243"/>
              </a:xfrm>
              <a:custGeom>
                <a:avLst/>
                <a:gdLst/>
                <a:ahLst/>
                <a:cxnLst/>
                <a:rect l="l" t="t" r="r" b="b"/>
                <a:pathLst>
                  <a:path w="11487" h="13321" extrusionOk="0">
                    <a:moveTo>
                      <a:pt x="11260" y="0"/>
                    </a:moveTo>
                    <a:lnTo>
                      <a:pt x="6004" y="136"/>
                    </a:lnTo>
                    <a:lnTo>
                      <a:pt x="1" y="8088"/>
                    </a:lnTo>
                    <a:lnTo>
                      <a:pt x="1315" y="13162"/>
                    </a:lnTo>
                    <a:cubicBezTo>
                      <a:pt x="1315" y="13230"/>
                      <a:pt x="1383" y="13298"/>
                      <a:pt x="1451" y="13321"/>
                    </a:cubicBezTo>
                    <a:lnTo>
                      <a:pt x="1541" y="13321"/>
                    </a:lnTo>
                    <a:cubicBezTo>
                      <a:pt x="1587" y="13321"/>
                      <a:pt x="1632" y="13298"/>
                      <a:pt x="1655" y="13275"/>
                    </a:cubicBezTo>
                    <a:lnTo>
                      <a:pt x="5823" y="10081"/>
                    </a:lnTo>
                    <a:lnTo>
                      <a:pt x="11056" y="10421"/>
                    </a:lnTo>
                    <a:cubicBezTo>
                      <a:pt x="11124" y="10421"/>
                      <a:pt x="11214" y="10376"/>
                      <a:pt x="11260" y="10330"/>
                    </a:cubicBezTo>
                    <a:cubicBezTo>
                      <a:pt x="11305" y="10262"/>
                      <a:pt x="11305" y="10172"/>
                      <a:pt x="11282" y="10104"/>
                    </a:cubicBezTo>
                    <a:lnTo>
                      <a:pt x="9538" y="5165"/>
                    </a:lnTo>
                    <a:lnTo>
                      <a:pt x="11463" y="318"/>
                    </a:lnTo>
                    <a:cubicBezTo>
                      <a:pt x="11486" y="250"/>
                      <a:pt x="11486" y="159"/>
                      <a:pt x="11441" y="114"/>
                    </a:cubicBezTo>
                    <a:cubicBezTo>
                      <a:pt x="11396" y="46"/>
                      <a:pt x="11328" y="0"/>
                      <a:pt x="11260" y="0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46"/>
              <p:cNvSpPr/>
              <p:nvPr/>
            </p:nvSpPr>
            <p:spPr>
              <a:xfrm>
                <a:off x="4742795" y="2224810"/>
                <a:ext cx="475250" cy="607869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15300" extrusionOk="0">
                    <a:moveTo>
                      <a:pt x="2324" y="0"/>
                    </a:moveTo>
                    <a:cubicBezTo>
                      <a:pt x="2304" y="0"/>
                      <a:pt x="2284" y="3"/>
                      <a:pt x="2266" y="9"/>
                    </a:cubicBezTo>
                    <a:cubicBezTo>
                      <a:pt x="2221" y="9"/>
                      <a:pt x="1314" y="485"/>
                      <a:pt x="1292" y="507"/>
                    </a:cubicBezTo>
                    <a:lnTo>
                      <a:pt x="1518" y="1889"/>
                    </a:lnTo>
                    <a:lnTo>
                      <a:pt x="1496" y="1935"/>
                    </a:lnTo>
                    <a:cubicBezTo>
                      <a:pt x="1722" y="3362"/>
                      <a:pt x="1450" y="4879"/>
                      <a:pt x="1247" y="6216"/>
                    </a:cubicBezTo>
                    <a:cubicBezTo>
                      <a:pt x="975" y="7847"/>
                      <a:pt x="567" y="9455"/>
                      <a:pt x="1" y="11018"/>
                    </a:cubicBezTo>
                    <a:lnTo>
                      <a:pt x="431" y="11313"/>
                    </a:lnTo>
                    <a:lnTo>
                      <a:pt x="1450" y="15300"/>
                    </a:lnTo>
                    <a:cubicBezTo>
                      <a:pt x="2515" y="14281"/>
                      <a:pt x="3670" y="13374"/>
                      <a:pt x="4894" y="12582"/>
                    </a:cubicBezTo>
                    <a:cubicBezTo>
                      <a:pt x="5155" y="12422"/>
                      <a:pt x="5415" y="12352"/>
                      <a:pt x="5660" y="12352"/>
                    </a:cubicBezTo>
                    <a:cubicBezTo>
                      <a:pt x="6283" y="12352"/>
                      <a:pt x="6805" y="12805"/>
                      <a:pt x="7000" y="13374"/>
                    </a:cubicBezTo>
                    <a:lnTo>
                      <a:pt x="10217" y="13578"/>
                    </a:lnTo>
                    <a:lnTo>
                      <a:pt x="10784" y="14122"/>
                    </a:lnTo>
                    <a:cubicBezTo>
                      <a:pt x="11033" y="13941"/>
                      <a:pt x="11305" y="13760"/>
                      <a:pt x="11531" y="13556"/>
                    </a:cubicBezTo>
                    <a:cubicBezTo>
                      <a:pt x="11576" y="13488"/>
                      <a:pt x="11599" y="13397"/>
                      <a:pt x="11554" y="13329"/>
                    </a:cubicBezTo>
                    <a:lnTo>
                      <a:pt x="10104" y="9048"/>
                    </a:lnTo>
                    <a:lnTo>
                      <a:pt x="11939" y="3769"/>
                    </a:lnTo>
                    <a:cubicBezTo>
                      <a:pt x="11962" y="3611"/>
                      <a:pt x="11939" y="3452"/>
                      <a:pt x="11871" y="3316"/>
                    </a:cubicBezTo>
                    <a:cubicBezTo>
                      <a:pt x="11772" y="3198"/>
                      <a:pt x="11604" y="3131"/>
                      <a:pt x="11443" y="3131"/>
                    </a:cubicBezTo>
                    <a:cubicBezTo>
                      <a:pt x="11419" y="3131"/>
                      <a:pt x="11396" y="3132"/>
                      <a:pt x="11373" y="3135"/>
                    </a:cubicBezTo>
                    <a:lnTo>
                      <a:pt x="5913" y="2977"/>
                    </a:lnTo>
                    <a:lnTo>
                      <a:pt x="2470" y="54"/>
                    </a:lnTo>
                    <a:cubicBezTo>
                      <a:pt x="2437" y="21"/>
                      <a:pt x="2379" y="0"/>
                      <a:pt x="2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46"/>
              <p:cNvSpPr/>
              <p:nvPr/>
            </p:nvSpPr>
            <p:spPr>
              <a:xfrm>
                <a:off x="4548396" y="2244596"/>
                <a:ext cx="632740" cy="659200"/>
              </a:xfrm>
              <a:custGeom>
                <a:avLst/>
                <a:gdLst/>
                <a:ahLst/>
                <a:cxnLst/>
                <a:rect l="l" t="t" r="r" b="b"/>
                <a:pathLst>
                  <a:path w="15926" h="16592" extrusionOk="0">
                    <a:moveTo>
                      <a:pt x="6239" y="0"/>
                    </a:moveTo>
                    <a:cubicBezTo>
                      <a:pt x="6221" y="0"/>
                      <a:pt x="6203" y="3"/>
                      <a:pt x="6185" y="9"/>
                    </a:cubicBezTo>
                    <a:cubicBezTo>
                      <a:pt x="6094" y="32"/>
                      <a:pt x="6049" y="100"/>
                      <a:pt x="6026" y="168"/>
                    </a:cubicBezTo>
                    <a:lnTo>
                      <a:pt x="4531" y="5197"/>
                    </a:lnTo>
                    <a:lnTo>
                      <a:pt x="114" y="8006"/>
                    </a:lnTo>
                    <a:cubicBezTo>
                      <a:pt x="46" y="8051"/>
                      <a:pt x="0" y="8119"/>
                      <a:pt x="0" y="8187"/>
                    </a:cubicBezTo>
                    <a:cubicBezTo>
                      <a:pt x="0" y="8278"/>
                      <a:pt x="46" y="8346"/>
                      <a:pt x="114" y="8391"/>
                    </a:cubicBezTo>
                    <a:lnTo>
                      <a:pt x="4418" y="11359"/>
                    </a:lnTo>
                    <a:lnTo>
                      <a:pt x="5732" y="16433"/>
                    </a:lnTo>
                    <a:cubicBezTo>
                      <a:pt x="5732" y="16501"/>
                      <a:pt x="5800" y="16569"/>
                      <a:pt x="5868" y="16592"/>
                    </a:cubicBezTo>
                    <a:lnTo>
                      <a:pt x="5958" y="16592"/>
                    </a:lnTo>
                    <a:cubicBezTo>
                      <a:pt x="6004" y="16592"/>
                      <a:pt x="6049" y="16569"/>
                      <a:pt x="6094" y="16546"/>
                    </a:cubicBezTo>
                    <a:lnTo>
                      <a:pt x="10240" y="13352"/>
                    </a:lnTo>
                    <a:lnTo>
                      <a:pt x="15473" y="13692"/>
                    </a:lnTo>
                    <a:cubicBezTo>
                      <a:pt x="15541" y="13692"/>
                      <a:pt x="15631" y="13647"/>
                      <a:pt x="15677" y="13601"/>
                    </a:cubicBezTo>
                    <a:cubicBezTo>
                      <a:pt x="15722" y="13533"/>
                      <a:pt x="15722" y="13443"/>
                      <a:pt x="15699" y="13375"/>
                    </a:cubicBezTo>
                    <a:lnTo>
                      <a:pt x="13955" y="8436"/>
                    </a:lnTo>
                    <a:lnTo>
                      <a:pt x="15880" y="3589"/>
                    </a:lnTo>
                    <a:cubicBezTo>
                      <a:pt x="15926" y="3521"/>
                      <a:pt x="15903" y="3430"/>
                      <a:pt x="15858" y="3362"/>
                    </a:cubicBezTo>
                    <a:cubicBezTo>
                      <a:pt x="15813" y="3294"/>
                      <a:pt x="15745" y="3271"/>
                      <a:pt x="15677" y="3271"/>
                    </a:cubicBezTo>
                    <a:lnTo>
                      <a:pt x="10421" y="3407"/>
                    </a:lnTo>
                    <a:lnTo>
                      <a:pt x="6389" y="55"/>
                    </a:lnTo>
                    <a:cubicBezTo>
                      <a:pt x="6339" y="21"/>
                      <a:pt x="6289" y="0"/>
                      <a:pt x="62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46"/>
              <p:cNvSpPr/>
              <p:nvPr/>
            </p:nvSpPr>
            <p:spPr>
              <a:xfrm>
                <a:off x="4723884" y="2374552"/>
                <a:ext cx="456379" cy="529243"/>
              </a:xfrm>
              <a:custGeom>
                <a:avLst/>
                <a:gdLst/>
                <a:ahLst/>
                <a:cxnLst/>
                <a:rect l="l" t="t" r="r" b="b"/>
                <a:pathLst>
                  <a:path w="11487" h="13321" extrusionOk="0">
                    <a:moveTo>
                      <a:pt x="11260" y="0"/>
                    </a:moveTo>
                    <a:lnTo>
                      <a:pt x="6004" y="136"/>
                    </a:lnTo>
                    <a:cubicBezTo>
                      <a:pt x="4124" y="6479"/>
                      <a:pt x="1" y="8088"/>
                      <a:pt x="1" y="8088"/>
                    </a:cubicBezTo>
                    <a:lnTo>
                      <a:pt x="1315" y="13162"/>
                    </a:lnTo>
                    <a:cubicBezTo>
                      <a:pt x="1315" y="13230"/>
                      <a:pt x="1383" y="13298"/>
                      <a:pt x="1451" y="13321"/>
                    </a:cubicBezTo>
                    <a:lnTo>
                      <a:pt x="1541" y="13321"/>
                    </a:lnTo>
                    <a:cubicBezTo>
                      <a:pt x="1587" y="13321"/>
                      <a:pt x="1632" y="13298"/>
                      <a:pt x="1677" y="13275"/>
                    </a:cubicBezTo>
                    <a:lnTo>
                      <a:pt x="5823" y="10081"/>
                    </a:lnTo>
                    <a:lnTo>
                      <a:pt x="11056" y="10421"/>
                    </a:lnTo>
                    <a:cubicBezTo>
                      <a:pt x="11124" y="10421"/>
                      <a:pt x="11214" y="10376"/>
                      <a:pt x="11260" y="10330"/>
                    </a:cubicBezTo>
                    <a:cubicBezTo>
                      <a:pt x="11305" y="10262"/>
                      <a:pt x="11305" y="10172"/>
                      <a:pt x="11282" y="10104"/>
                    </a:cubicBezTo>
                    <a:lnTo>
                      <a:pt x="9538" y="5165"/>
                    </a:lnTo>
                    <a:lnTo>
                      <a:pt x="11463" y="318"/>
                    </a:lnTo>
                    <a:cubicBezTo>
                      <a:pt x="11486" y="250"/>
                      <a:pt x="11486" y="159"/>
                      <a:pt x="11441" y="114"/>
                    </a:cubicBezTo>
                    <a:cubicBezTo>
                      <a:pt x="11396" y="46"/>
                      <a:pt x="11328" y="0"/>
                      <a:pt x="11260" y="0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6" name="Google Shape;1796;p46"/>
            <p:cNvSpPr/>
            <p:nvPr/>
          </p:nvSpPr>
          <p:spPr>
            <a:xfrm>
              <a:off x="4785108" y="2749802"/>
              <a:ext cx="378031" cy="154907"/>
            </a:xfrm>
            <a:custGeom>
              <a:avLst/>
              <a:gdLst/>
              <a:ahLst/>
              <a:cxnLst/>
              <a:rect l="l" t="t" r="r" b="b"/>
              <a:pathLst>
                <a:path w="9515" h="3899" extrusionOk="0">
                  <a:moveTo>
                    <a:pt x="4156" y="0"/>
                  </a:moveTo>
                  <a:cubicBezTo>
                    <a:pt x="4128" y="0"/>
                    <a:pt x="4102" y="1"/>
                    <a:pt x="4078" y="2"/>
                  </a:cubicBezTo>
                  <a:cubicBezTo>
                    <a:pt x="2923" y="24"/>
                    <a:pt x="0" y="3898"/>
                    <a:pt x="0" y="3898"/>
                  </a:cubicBezTo>
                  <a:cubicBezTo>
                    <a:pt x="0" y="3898"/>
                    <a:pt x="6230" y="1316"/>
                    <a:pt x="9515" y="999"/>
                  </a:cubicBezTo>
                  <a:cubicBezTo>
                    <a:pt x="9515" y="999"/>
                    <a:pt x="5413" y="0"/>
                    <a:pt x="4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3C5BAF5-3FDC-4A56-4E81-7B09F2CD2BA0}"/>
              </a:ext>
            </a:extLst>
          </p:cNvPr>
          <p:cNvGrpSpPr/>
          <p:nvPr/>
        </p:nvGrpSpPr>
        <p:grpSpPr>
          <a:xfrm>
            <a:off x="968298" y="197103"/>
            <a:ext cx="796800" cy="664995"/>
            <a:chOff x="1248600" y="1894850"/>
            <a:chExt cx="796800" cy="664995"/>
          </a:xfrm>
        </p:grpSpPr>
        <p:sp>
          <p:nvSpPr>
            <p:cNvPr id="5" name="Google Shape;799;p34">
              <a:extLst>
                <a:ext uri="{FF2B5EF4-FFF2-40B4-BE49-F238E27FC236}">
                  <a16:creationId xmlns:a16="http://schemas.microsoft.com/office/drawing/2014/main" id="{5CEF80BC-508A-DE12-833B-52179F8109F7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3;p34">
              <a:extLst>
                <a:ext uri="{FF2B5EF4-FFF2-40B4-BE49-F238E27FC236}">
                  <a16:creationId xmlns:a16="http://schemas.microsoft.com/office/drawing/2014/main" id="{D7222DD8-E922-6C26-53B5-7B3932E017A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02</a:t>
              </a:r>
            </a:p>
          </p:txBody>
        </p:sp>
      </p:grpSp>
      <p:sp>
        <p:nvSpPr>
          <p:cNvPr id="7" name="Google Shape;804;p34">
            <a:extLst>
              <a:ext uri="{FF2B5EF4-FFF2-40B4-BE49-F238E27FC236}">
                <a16:creationId xmlns:a16="http://schemas.microsoft.com/office/drawing/2014/main" id="{32A4010F-ED38-B205-52EB-8AD34AE148AF}"/>
              </a:ext>
            </a:extLst>
          </p:cNvPr>
          <p:cNvSpPr txBox="1">
            <a:spLocks/>
          </p:cNvSpPr>
          <p:nvPr/>
        </p:nvSpPr>
        <p:spPr>
          <a:xfrm>
            <a:off x="1775372" y="246256"/>
            <a:ext cx="1399149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?</a:t>
            </a:r>
          </a:p>
        </p:txBody>
      </p:sp>
      <p:sp>
        <p:nvSpPr>
          <p:cNvPr id="8" name="Google Shape;804;p34">
            <a:extLst>
              <a:ext uri="{FF2B5EF4-FFF2-40B4-BE49-F238E27FC236}">
                <a16:creationId xmlns:a16="http://schemas.microsoft.com/office/drawing/2014/main" id="{15DAA10D-A00A-0C56-9A54-C518B34A987B}"/>
              </a:ext>
            </a:extLst>
          </p:cNvPr>
          <p:cNvSpPr txBox="1">
            <a:spLocks/>
          </p:cNvSpPr>
          <p:nvPr/>
        </p:nvSpPr>
        <p:spPr>
          <a:xfrm>
            <a:off x="730840" y="1115540"/>
            <a:ext cx="8068152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latin typeface="r0c0i Linotte" pitchFamily="2" charset="77"/>
              </a:rPr>
              <a:t>a) 54 766 = 50 000 +                 + 700 + 60 + 6  </a:t>
            </a:r>
          </a:p>
        </p:txBody>
      </p:sp>
      <p:sp>
        <p:nvSpPr>
          <p:cNvPr id="9" name="Google Shape;804;p34">
            <a:extLst>
              <a:ext uri="{FF2B5EF4-FFF2-40B4-BE49-F238E27FC236}">
                <a16:creationId xmlns:a16="http://schemas.microsoft.com/office/drawing/2014/main" id="{F2A624BE-92B0-B2B1-4FFB-5A8E74C7BC36}"/>
              </a:ext>
            </a:extLst>
          </p:cNvPr>
          <p:cNvSpPr txBox="1">
            <a:spLocks/>
          </p:cNvSpPr>
          <p:nvPr/>
        </p:nvSpPr>
        <p:spPr>
          <a:xfrm>
            <a:off x="730840" y="2075166"/>
            <a:ext cx="8068152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latin typeface="r0c0i Linotte" pitchFamily="2" charset="77"/>
              </a:rPr>
              <a:t>b) 15 000 =                   + 5 000</a:t>
            </a:r>
          </a:p>
        </p:txBody>
      </p:sp>
      <p:sp>
        <p:nvSpPr>
          <p:cNvPr id="10" name="Google Shape;804;p34">
            <a:extLst>
              <a:ext uri="{FF2B5EF4-FFF2-40B4-BE49-F238E27FC236}">
                <a16:creationId xmlns:a16="http://schemas.microsoft.com/office/drawing/2014/main" id="{99B3F328-59F8-D3B4-5284-091F8D3B5B6D}"/>
              </a:ext>
            </a:extLst>
          </p:cNvPr>
          <p:cNvSpPr txBox="1">
            <a:spLocks/>
          </p:cNvSpPr>
          <p:nvPr/>
        </p:nvSpPr>
        <p:spPr>
          <a:xfrm>
            <a:off x="730840" y="3034792"/>
            <a:ext cx="8068152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latin typeface="r0c0i Linotte" pitchFamily="2" charset="77"/>
              </a:rPr>
              <a:t>c) 37 059 = 30 000 + 7 000 +          + 9 </a:t>
            </a:r>
          </a:p>
        </p:txBody>
      </p:sp>
      <p:sp>
        <p:nvSpPr>
          <p:cNvPr id="11" name="Google Shape;804;p34">
            <a:extLst>
              <a:ext uri="{FF2B5EF4-FFF2-40B4-BE49-F238E27FC236}">
                <a16:creationId xmlns:a16="http://schemas.microsoft.com/office/drawing/2014/main" id="{2E2D9C6C-B555-A922-18C2-2415BB5C65F6}"/>
              </a:ext>
            </a:extLst>
          </p:cNvPr>
          <p:cNvSpPr txBox="1">
            <a:spLocks/>
          </p:cNvSpPr>
          <p:nvPr/>
        </p:nvSpPr>
        <p:spPr>
          <a:xfrm>
            <a:off x="730840" y="3994417"/>
            <a:ext cx="8068152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latin typeface="r0c0i Linotte" pitchFamily="2" charset="77"/>
              </a:rPr>
              <a:t>d) 76 205 = 70 000 + 6 000 + 200 +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C9A3706-331E-032F-5720-EBE73D482227}"/>
              </a:ext>
            </a:extLst>
          </p:cNvPr>
          <p:cNvSpPr/>
          <p:nvPr/>
        </p:nvSpPr>
        <p:spPr>
          <a:xfrm>
            <a:off x="4123209" y="1150046"/>
            <a:ext cx="1256733" cy="5319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Google Shape;804;p34">
            <a:extLst>
              <a:ext uri="{FF2B5EF4-FFF2-40B4-BE49-F238E27FC236}">
                <a16:creationId xmlns:a16="http://schemas.microsoft.com/office/drawing/2014/main" id="{7E4FF06E-6937-F437-F32A-6CAF5F78D68C}"/>
              </a:ext>
            </a:extLst>
          </p:cNvPr>
          <p:cNvSpPr txBox="1">
            <a:spLocks/>
          </p:cNvSpPr>
          <p:nvPr/>
        </p:nvSpPr>
        <p:spPr>
          <a:xfrm>
            <a:off x="4188308" y="1118008"/>
            <a:ext cx="1256733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solidFill>
                  <a:schemeClr val="tx2"/>
                </a:solidFill>
                <a:latin typeface="r0c0i Linotte" pitchFamily="2" charset="77"/>
              </a:rPr>
              <a:t>4 000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E9BCD6B-B5D0-7B24-2F8F-77830A7109AA}"/>
              </a:ext>
            </a:extLst>
          </p:cNvPr>
          <p:cNvSpPr/>
          <p:nvPr/>
        </p:nvSpPr>
        <p:spPr>
          <a:xfrm>
            <a:off x="2636590" y="2107203"/>
            <a:ext cx="1421520" cy="5319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Google Shape;804;p34">
            <a:extLst>
              <a:ext uri="{FF2B5EF4-FFF2-40B4-BE49-F238E27FC236}">
                <a16:creationId xmlns:a16="http://schemas.microsoft.com/office/drawing/2014/main" id="{75A9BB24-8103-EB5C-6175-FCCB4D066AFC}"/>
              </a:ext>
            </a:extLst>
          </p:cNvPr>
          <p:cNvSpPr txBox="1">
            <a:spLocks/>
          </p:cNvSpPr>
          <p:nvPr/>
        </p:nvSpPr>
        <p:spPr>
          <a:xfrm>
            <a:off x="2701689" y="2075165"/>
            <a:ext cx="142152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solidFill>
                  <a:schemeClr val="tx2"/>
                </a:solidFill>
                <a:latin typeface="r0c0i Linotte" pitchFamily="2" charset="77"/>
              </a:rPr>
              <a:t>10 000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C74EBB8-2B72-0DE6-8091-AF34B8FCA1C1}"/>
              </a:ext>
            </a:extLst>
          </p:cNvPr>
          <p:cNvSpPr/>
          <p:nvPr/>
        </p:nvSpPr>
        <p:spPr>
          <a:xfrm>
            <a:off x="5445042" y="3064362"/>
            <a:ext cx="732436" cy="5319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Google Shape;804;p34">
            <a:extLst>
              <a:ext uri="{FF2B5EF4-FFF2-40B4-BE49-F238E27FC236}">
                <a16:creationId xmlns:a16="http://schemas.microsoft.com/office/drawing/2014/main" id="{D0208020-8707-5CDD-8E1D-BAB5294BFA45}"/>
              </a:ext>
            </a:extLst>
          </p:cNvPr>
          <p:cNvSpPr txBox="1">
            <a:spLocks/>
          </p:cNvSpPr>
          <p:nvPr/>
        </p:nvSpPr>
        <p:spPr>
          <a:xfrm>
            <a:off x="5478584" y="3032324"/>
            <a:ext cx="73243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solidFill>
                  <a:schemeClr val="tx2"/>
                </a:solidFill>
                <a:latin typeface="r0c0i Linotte" pitchFamily="2" charset="77"/>
              </a:rPr>
              <a:t>50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07501D4-1D4C-323E-88E9-B6FC845C64C4}"/>
              </a:ext>
            </a:extLst>
          </p:cNvPr>
          <p:cNvSpPr/>
          <p:nvPr/>
        </p:nvSpPr>
        <p:spPr>
          <a:xfrm>
            <a:off x="6529095" y="4026455"/>
            <a:ext cx="732436" cy="5319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Google Shape;804;p34">
            <a:extLst>
              <a:ext uri="{FF2B5EF4-FFF2-40B4-BE49-F238E27FC236}">
                <a16:creationId xmlns:a16="http://schemas.microsoft.com/office/drawing/2014/main" id="{9802B342-462A-1D55-B87E-9CD22A7DB474}"/>
              </a:ext>
            </a:extLst>
          </p:cNvPr>
          <p:cNvSpPr txBox="1">
            <a:spLocks/>
          </p:cNvSpPr>
          <p:nvPr/>
        </p:nvSpPr>
        <p:spPr>
          <a:xfrm>
            <a:off x="6562637" y="3994417"/>
            <a:ext cx="73243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800" b="1" dirty="0">
                <a:solidFill>
                  <a:schemeClr val="tx2"/>
                </a:solidFill>
                <a:latin typeface="r0c0i Linotte" pitchFamily="2" charset="77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5" name="Google Shape;1875;p47"/>
          <p:cNvGrpSpPr/>
          <p:nvPr/>
        </p:nvGrpSpPr>
        <p:grpSpPr>
          <a:xfrm rot="2035528">
            <a:off x="8378241" y="306117"/>
            <a:ext cx="422678" cy="379048"/>
            <a:chOff x="4713117" y="984916"/>
            <a:chExt cx="504929" cy="452763"/>
          </a:xfrm>
        </p:grpSpPr>
        <p:sp>
          <p:nvSpPr>
            <p:cNvPr id="1876" name="Google Shape;1876;p47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7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7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7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7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961F4-A63F-6140-D32A-AA29521F5D13}"/>
              </a:ext>
            </a:extLst>
          </p:cNvPr>
          <p:cNvGrpSpPr/>
          <p:nvPr/>
        </p:nvGrpSpPr>
        <p:grpSpPr>
          <a:xfrm>
            <a:off x="3573476" y="141178"/>
            <a:ext cx="796800" cy="664995"/>
            <a:chOff x="1248600" y="1894850"/>
            <a:chExt cx="796800" cy="664995"/>
          </a:xfrm>
        </p:grpSpPr>
        <p:sp>
          <p:nvSpPr>
            <p:cNvPr id="5" name="Google Shape;799;p34">
              <a:extLst>
                <a:ext uri="{FF2B5EF4-FFF2-40B4-BE49-F238E27FC236}">
                  <a16:creationId xmlns:a16="http://schemas.microsoft.com/office/drawing/2014/main" id="{CF38DAD9-13D5-0ABC-CFD8-D0F88623D438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3;p34">
              <a:extLst>
                <a:ext uri="{FF2B5EF4-FFF2-40B4-BE49-F238E27FC236}">
                  <a16:creationId xmlns:a16="http://schemas.microsoft.com/office/drawing/2014/main" id="{F920EFEB-0546-BF18-F337-2B6B99E99582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03</a:t>
              </a:r>
            </a:p>
          </p:txBody>
        </p:sp>
      </p:grpSp>
      <p:sp>
        <p:nvSpPr>
          <p:cNvPr id="7" name="Google Shape;804;p34">
            <a:extLst>
              <a:ext uri="{FF2B5EF4-FFF2-40B4-BE49-F238E27FC236}">
                <a16:creationId xmlns:a16="http://schemas.microsoft.com/office/drawing/2014/main" id="{74CD7495-C8DF-8AC1-EF6A-BD1C58A0EA11}"/>
              </a:ext>
            </a:extLst>
          </p:cNvPr>
          <p:cNvSpPr txBox="1">
            <a:spLocks/>
          </p:cNvSpPr>
          <p:nvPr/>
        </p:nvSpPr>
        <p:spPr>
          <a:xfrm>
            <a:off x="4380550" y="190331"/>
            <a:ext cx="1399149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 err="1">
                <a:latin typeface="r0c0i Linotte" pitchFamily="2" charset="77"/>
              </a:rPr>
              <a:t>Đ</a:t>
            </a:r>
            <a:r>
              <a:rPr lang="en-US" sz="2800" b="1" dirty="0">
                <a:latin typeface="r0c0i Linotte" pitchFamily="2" charset="77"/>
              </a:rPr>
              <a:t>, S?</a:t>
            </a:r>
          </a:p>
        </p:txBody>
      </p:sp>
      <p:sp>
        <p:nvSpPr>
          <p:cNvPr id="8" name="Google Shape;804;p34">
            <a:extLst>
              <a:ext uri="{FF2B5EF4-FFF2-40B4-BE49-F238E27FC236}">
                <a16:creationId xmlns:a16="http://schemas.microsoft.com/office/drawing/2014/main" id="{DDB9EE35-5CCF-CC11-6DA5-95B99A9382AE}"/>
              </a:ext>
            </a:extLst>
          </p:cNvPr>
          <p:cNvSpPr txBox="1">
            <a:spLocks/>
          </p:cNvSpPr>
          <p:nvPr/>
        </p:nvSpPr>
        <p:spPr>
          <a:xfrm>
            <a:off x="289959" y="839952"/>
            <a:ext cx="8580759" cy="168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 err="1">
                <a:latin typeface="r0c0i Linotte" pitchFamily="2" charset="77"/>
              </a:rPr>
              <a:t>Trong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hội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chợ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Tết</a:t>
            </a:r>
            <a:r>
              <a:rPr lang="en-US" sz="2800" b="1" dirty="0">
                <a:latin typeface="r0c0i Linotte" pitchFamily="2" charset="77"/>
              </a:rPr>
              <a:t>, </a:t>
            </a:r>
            <a:r>
              <a:rPr lang="en-US" sz="2800" b="1" dirty="0" err="1">
                <a:latin typeface="r0c0i Linotte" pitchFamily="2" charset="77"/>
              </a:rPr>
              <a:t>bác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Đức</a:t>
            </a:r>
            <a:r>
              <a:rPr lang="en-US" sz="2800" b="1" dirty="0">
                <a:latin typeface="r0c0i Linotte" pitchFamily="2" charset="77"/>
              </a:rPr>
              <a:t>, </a:t>
            </a:r>
            <a:r>
              <a:rPr lang="en-US" sz="2800" b="1" dirty="0" err="1">
                <a:latin typeface="r0c0i Linotte" pitchFamily="2" charset="77"/>
              </a:rPr>
              <a:t>bác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Trí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và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chú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Dũng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bốc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thăm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mã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trúng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thưởng</a:t>
            </a:r>
            <a:r>
              <a:rPr lang="en-US" sz="2800" b="1" dirty="0">
                <a:latin typeface="r0c0i Linotte" pitchFamily="2" charset="77"/>
              </a:rPr>
              <a:t>. </a:t>
            </a:r>
            <a:r>
              <a:rPr lang="en-US" sz="2800" b="1" dirty="0" err="1">
                <a:latin typeface="r0c0i Linotte" pitchFamily="2" charset="77"/>
              </a:rPr>
              <a:t>Trong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thùng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còn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lại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năm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từ</a:t>
            </a:r>
            <a:r>
              <a:rPr lang="en-US" sz="2800" b="1" dirty="0">
                <a:latin typeface="r0c0i Linotte" pitchFamily="2" charset="77"/>
              </a:rPr>
              <a:t> 13 820 </a:t>
            </a:r>
            <a:r>
              <a:rPr lang="en-US" sz="2800" b="1" dirty="0" err="1">
                <a:latin typeface="r0c0i Linotte" pitchFamily="2" charset="77"/>
              </a:rPr>
              <a:t>đến</a:t>
            </a:r>
            <a:r>
              <a:rPr lang="en-US" sz="2800" b="1" dirty="0">
                <a:latin typeface="r0c0i Linotte" pitchFamily="2" charset="77"/>
              </a:rPr>
              <a:t> 13 824. </a:t>
            </a:r>
            <a:r>
              <a:rPr lang="en-US" sz="2800" b="1" dirty="0" err="1">
                <a:latin typeface="r0c0i Linotte" pitchFamily="2" charset="77"/>
              </a:rPr>
              <a:t>Bác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Đức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bốc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được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13 824.</a:t>
            </a:r>
          </a:p>
          <a:p>
            <a:pPr marL="0" indent="0"/>
            <a:r>
              <a:rPr lang="en-US" sz="2800" b="1" dirty="0" err="1">
                <a:latin typeface="r0c0i Linotte" pitchFamily="2" charset="77"/>
              </a:rPr>
              <a:t>Như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vậy</a:t>
            </a:r>
            <a:r>
              <a:rPr lang="en-US" sz="2800" b="1" dirty="0">
                <a:latin typeface="r0c0i Linotte" pitchFamily="2" charset="77"/>
              </a:rPr>
              <a:t>: </a:t>
            </a:r>
          </a:p>
        </p:txBody>
      </p:sp>
      <p:sp>
        <p:nvSpPr>
          <p:cNvPr id="9" name="Google Shape;804;p34">
            <a:extLst>
              <a:ext uri="{FF2B5EF4-FFF2-40B4-BE49-F238E27FC236}">
                <a16:creationId xmlns:a16="http://schemas.microsoft.com/office/drawing/2014/main" id="{0863E868-E5A8-7505-2A25-BBBC56DFBE4D}"/>
              </a:ext>
            </a:extLst>
          </p:cNvPr>
          <p:cNvSpPr txBox="1">
            <a:spLocks/>
          </p:cNvSpPr>
          <p:nvPr/>
        </p:nvSpPr>
        <p:spPr>
          <a:xfrm>
            <a:off x="289959" y="2697233"/>
            <a:ext cx="6576667" cy="63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latin typeface="r0c0i Linotte" pitchFamily="2" charset="77"/>
              </a:rPr>
              <a:t>a) </a:t>
            </a:r>
            <a:r>
              <a:rPr lang="en-US" sz="2800" b="1" dirty="0" err="1">
                <a:latin typeface="r0c0i Linotte" pitchFamily="2" charset="77"/>
              </a:rPr>
              <a:t>Bác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Trí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không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thể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bốc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được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13 819.</a:t>
            </a:r>
          </a:p>
        </p:txBody>
      </p:sp>
      <p:sp>
        <p:nvSpPr>
          <p:cNvPr id="10" name="Google Shape;804;p34">
            <a:extLst>
              <a:ext uri="{FF2B5EF4-FFF2-40B4-BE49-F238E27FC236}">
                <a16:creationId xmlns:a16="http://schemas.microsoft.com/office/drawing/2014/main" id="{AED1083D-7AAC-17C4-6551-87203D95F49E}"/>
              </a:ext>
            </a:extLst>
          </p:cNvPr>
          <p:cNvSpPr txBox="1">
            <a:spLocks/>
          </p:cNvSpPr>
          <p:nvPr/>
        </p:nvSpPr>
        <p:spPr>
          <a:xfrm>
            <a:off x="289959" y="3502671"/>
            <a:ext cx="7128758" cy="63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latin typeface="r0c0i Linotte" pitchFamily="2" charset="77"/>
              </a:rPr>
              <a:t>b) </a:t>
            </a:r>
            <a:r>
              <a:rPr lang="en-US" sz="2800" b="1" dirty="0" err="1">
                <a:latin typeface="r0c0i Linotte" pitchFamily="2" charset="77"/>
              </a:rPr>
              <a:t>Chú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Dũng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chắc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chắn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bốc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được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13 824.</a:t>
            </a:r>
          </a:p>
        </p:txBody>
      </p:sp>
      <p:sp>
        <p:nvSpPr>
          <p:cNvPr id="11" name="Google Shape;804;p34">
            <a:extLst>
              <a:ext uri="{FF2B5EF4-FFF2-40B4-BE49-F238E27FC236}">
                <a16:creationId xmlns:a16="http://schemas.microsoft.com/office/drawing/2014/main" id="{3E11DB9B-47FD-F111-9A8F-D2078371E017}"/>
              </a:ext>
            </a:extLst>
          </p:cNvPr>
          <p:cNvSpPr txBox="1">
            <a:spLocks/>
          </p:cNvSpPr>
          <p:nvPr/>
        </p:nvSpPr>
        <p:spPr>
          <a:xfrm>
            <a:off x="289959" y="4308109"/>
            <a:ext cx="6576667" cy="63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latin typeface="r0c0i Linotte" pitchFamily="2" charset="77"/>
              </a:rPr>
              <a:t>c) </a:t>
            </a:r>
            <a:r>
              <a:rPr lang="en-US" sz="2800" b="1" dirty="0" err="1">
                <a:latin typeface="r0c0i Linotte" pitchFamily="2" charset="77"/>
              </a:rPr>
              <a:t>Chú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Dũng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có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thể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bốc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được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13 822.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7768AED-986A-9DDD-2D02-A4D33507A8C0}"/>
              </a:ext>
            </a:extLst>
          </p:cNvPr>
          <p:cNvSpPr/>
          <p:nvPr/>
        </p:nvSpPr>
        <p:spPr>
          <a:xfrm>
            <a:off x="7617188" y="2759556"/>
            <a:ext cx="732436" cy="5319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B7431CB-D708-3198-3304-488AB2452A9E}"/>
              </a:ext>
            </a:extLst>
          </p:cNvPr>
          <p:cNvSpPr/>
          <p:nvPr/>
        </p:nvSpPr>
        <p:spPr>
          <a:xfrm>
            <a:off x="7617188" y="3533740"/>
            <a:ext cx="732436" cy="5319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369F7D6-31AD-F20D-C16B-37179E209B54}"/>
              </a:ext>
            </a:extLst>
          </p:cNvPr>
          <p:cNvSpPr/>
          <p:nvPr/>
        </p:nvSpPr>
        <p:spPr>
          <a:xfrm>
            <a:off x="7617188" y="4307924"/>
            <a:ext cx="732436" cy="5319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26482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5" name="Google Shape;1875;p47"/>
          <p:cNvGrpSpPr/>
          <p:nvPr/>
        </p:nvGrpSpPr>
        <p:grpSpPr>
          <a:xfrm rot="2035528">
            <a:off x="8378241" y="306117"/>
            <a:ext cx="422678" cy="379048"/>
            <a:chOff x="4713117" y="984916"/>
            <a:chExt cx="504929" cy="452763"/>
          </a:xfrm>
        </p:grpSpPr>
        <p:sp>
          <p:nvSpPr>
            <p:cNvPr id="1876" name="Google Shape;1876;p47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7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7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7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7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961F4-A63F-6140-D32A-AA29521F5D13}"/>
              </a:ext>
            </a:extLst>
          </p:cNvPr>
          <p:cNvGrpSpPr/>
          <p:nvPr/>
        </p:nvGrpSpPr>
        <p:grpSpPr>
          <a:xfrm>
            <a:off x="3573476" y="141178"/>
            <a:ext cx="796800" cy="664995"/>
            <a:chOff x="1248600" y="1894850"/>
            <a:chExt cx="796800" cy="664995"/>
          </a:xfrm>
        </p:grpSpPr>
        <p:sp>
          <p:nvSpPr>
            <p:cNvPr id="5" name="Google Shape;799;p34">
              <a:extLst>
                <a:ext uri="{FF2B5EF4-FFF2-40B4-BE49-F238E27FC236}">
                  <a16:creationId xmlns:a16="http://schemas.microsoft.com/office/drawing/2014/main" id="{CF38DAD9-13D5-0ABC-CFD8-D0F88623D438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3;p34">
              <a:extLst>
                <a:ext uri="{FF2B5EF4-FFF2-40B4-BE49-F238E27FC236}">
                  <a16:creationId xmlns:a16="http://schemas.microsoft.com/office/drawing/2014/main" id="{F920EFEB-0546-BF18-F337-2B6B99E99582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03</a:t>
              </a:r>
            </a:p>
          </p:txBody>
        </p:sp>
      </p:grpSp>
      <p:sp>
        <p:nvSpPr>
          <p:cNvPr id="7" name="Google Shape;804;p34">
            <a:extLst>
              <a:ext uri="{FF2B5EF4-FFF2-40B4-BE49-F238E27FC236}">
                <a16:creationId xmlns:a16="http://schemas.microsoft.com/office/drawing/2014/main" id="{74CD7495-C8DF-8AC1-EF6A-BD1C58A0EA11}"/>
              </a:ext>
            </a:extLst>
          </p:cNvPr>
          <p:cNvSpPr txBox="1">
            <a:spLocks/>
          </p:cNvSpPr>
          <p:nvPr/>
        </p:nvSpPr>
        <p:spPr>
          <a:xfrm>
            <a:off x="4380550" y="190331"/>
            <a:ext cx="1399149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 err="1">
                <a:latin typeface="r0c0i Linotte" pitchFamily="2" charset="77"/>
              </a:rPr>
              <a:t>Đ</a:t>
            </a:r>
            <a:r>
              <a:rPr lang="en-US" sz="2800" b="1" dirty="0">
                <a:latin typeface="r0c0i Linotte" pitchFamily="2" charset="77"/>
              </a:rPr>
              <a:t>, S?</a:t>
            </a:r>
          </a:p>
        </p:txBody>
      </p:sp>
      <p:sp>
        <p:nvSpPr>
          <p:cNvPr id="8" name="Google Shape;804;p34">
            <a:extLst>
              <a:ext uri="{FF2B5EF4-FFF2-40B4-BE49-F238E27FC236}">
                <a16:creationId xmlns:a16="http://schemas.microsoft.com/office/drawing/2014/main" id="{DDB9EE35-5CCF-CC11-6DA5-95B99A9382AE}"/>
              </a:ext>
            </a:extLst>
          </p:cNvPr>
          <p:cNvSpPr txBox="1">
            <a:spLocks/>
          </p:cNvSpPr>
          <p:nvPr/>
        </p:nvSpPr>
        <p:spPr>
          <a:xfrm>
            <a:off x="289959" y="839952"/>
            <a:ext cx="8580759" cy="168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800" b="1" dirty="0" err="1">
                <a:latin typeface="r0c0i Linotte" pitchFamily="2" charset="77"/>
              </a:rPr>
              <a:t>Trong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hội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chợ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Tết</a:t>
            </a:r>
            <a:r>
              <a:rPr lang="en-US" sz="2800" b="1" dirty="0">
                <a:latin typeface="r0c0i Linotte" pitchFamily="2" charset="77"/>
              </a:rPr>
              <a:t>, </a:t>
            </a:r>
            <a:r>
              <a:rPr lang="en-US" sz="2800" b="1" dirty="0" err="1">
                <a:latin typeface="r0c0i Linotte" pitchFamily="2" charset="77"/>
              </a:rPr>
              <a:t>bác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Đức</a:t>
            </a:r>
            <a:r>
              <a:rPr lang="en-US" sz="2800" b="1" dirty="0">
                <a:latin typeface="r0c0i Linotte" pitchFamily="2" charset="77"/>
              </a:rPr>
              <a:t>, </a:t>
            </a:r>
            <a:r>
              <a:rPr lang="en-US" sz="2800" b="1" dirty="0" err="1">
                <a:latin typeface="r0c0i Linotte" pitchFamily="2" charset="77"/>
              </a:rPr>
              <a:t>bác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Trí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và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chú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Dũng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bốc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thăm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mã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trúng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thưởng</a:t>
            </a:r>
            <a:r>
              <a:rPr lang="en-US" sz="2800" b="1" dirty="0">
                <a:latin typeface="r0c0i Linotte" pitchFamily="2" charset="77"/>
              </a:rPr>
              <a:t>. </a:t>
            </a:r>
            <a:r>
              <a:rPr lang="en-US" sz="2800" b="1" dirty="0" err="1">
                <a:latin typeface="r0c0i Linotte" pitchFamily="2" charset="77"/>
              </a:rPr>
              <a:t>Trong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thùng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còn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lại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năm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từ</a:t>
            </a:r>
            <a:r>
              <a:rPr lang="en-US" sz="2800" b="1" dirty="0">
                <a:latin typeface="r0c0i Linotte" pitchFamily="2" charset="77"/>
              </a:rPr>
              <a:t> 13 820 </a:t>
            </a:r>
            <a:r>
              <a:rPr lang="en-US" sz="2800" b="1" dirty="0" err="1">
                <a:latin typeface="r0c0i Linotte" pitchFamily="2" charset="77"/>
              </a:rPr>
              <a:t>đến</a:t>
            </a:r>
            <a:r>
              <a:rPr lang="en-US" sz="2800" b="1" dirty="0">
                <a:latin typeface="r0c0i Linotte" pitchFamily="2" charset="77"/>
              </a:rPr>
              <a:t> 13 824. </a:t>
            </a:r>
            <a:r>
              <a:rPr lang="en-US" sz="2800" b="1" dirty="0" err="1">
                <a:latin typeface="r0c0i Linotte" pitchFamily="2" charset="77"/>
              </a:rPr>
              <a:t>Bác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Đức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bốc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được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13 824.</a:t>
            </a:r>
          </a:p>
          <a:p>
            <a:pPr marL="0" indent="0" algn="just"/>
            <a:r>
              <a:rPr lang="en-US" sz="2800" b="1" dirty="0" err="1">
                <a:latin typeface="r0c0i Linotte" pitchFamily="2" charset="77"/>
              </a:rPr>
              <a:t>Như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vậy</a:t>
            </a:r>
            <a:r>
              <a:rPr lang="en-US" sz="2800" b="1" dirty="0">
                <a:latin typeface="r0c0i Linotte" pitchFamily="2" charset="77"/>
              </a:rPr>
              <a:t>: </a:t>
            </a:r>
          </a:p>
        </p:txBody>
      </p:sp>
      <p:sp>
        <p:nvSpPr>
          <p:cNvPr id="9" name="Google Shape;804;p34">
            <a:extLst>
              <a:ext uri="{FF2B5EF4-FFF2-40B4-BE49-F238E27FC236}">
                <a16:creationId xmlns:a16="http://schemas.microsoft.com/office/drawing/2014/main" id="{0863E868-E5A8-7505-2A25-BBBC56DFBE4D}"/>
              </a:ext>
            </a:extLst>
          </p:cNvPr>
          <p:cNvSpPr txBox="1">
            <a:spLocks/>
          </p:cNvSpPr>
          <p:nvPr/>
        </p:nvSpPr>
        <p:spPr>
          <a:xfrm>
            <a:off x="289959" y="2814463"/>
            <a:ext cx="6576667" cy="63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latin typeface="r0c0i Linotte" pitchFamily="2" charset="77"/>
              </a:rPr>
              <a:t>a) </a:t>
            </a:r>
            <a:r>
              <a:rPr lang="en-US" sz="2800" b="1" dirty="0" err="1">
                <a:latin typeface="r0c0i Linotte" pitchFamily="2" charset="77"/>
              </a:rPr>
              <a:t>Bác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Trí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không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thể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bốc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được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13 819.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7768AED-986A-9DDD-2D02-A4D33507A8C0}"/>
              </a:ext>
            </a:extLst>
          </p:cNvPr>
          <p:cNvSpPr/>
          <p:nvPr/>
        </p:nvSpPr>
        <p:spPr>
          <a:xfrm>
            <a:off x="6938025" y="2835343"/>
            <a:ext cx="732436" cy="5319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Google Shape;804;p34">
            <a:extLst>
              <a:ext uri="{FF2B5EF4-FFF2-40B4-BE49-F238E27FC236}">
                <a16:creationId xmlns:a16="http://schemas.microsoft.com/office/drawing/2014/main" id="{B717C0EE-750A-EAC0-C85C-1A5B1CC67FBC}"/>
              </a:ext>
            </a:extLst>
          </p:cNvPr>
          <p:cNvSpPr txBox="1">
            <a:spLocks/>
          </p:cNvSpPr>
          <p:nvPr/>
        </p:nvSpPr>
        <p:spPr>
          <a:xfrm>
            <a:off x="6971567" y="2803305"/>
            <a:ext cx="73243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800" b="1" dirty="0" err="1">
                <a:solidFill>
                  <a:schemeClr val="tx2"/>
                </a:solidFill>
                <a:latin typeface="r0c0i Linotte" pitchFamily="2" charset="77"/>
              </a:rPr>
              <a:t>Đ</a:t>
            </a:r>
            <a:endParaRPr lang="en-US" sz="2800" b="1" dirty="0">
              <a:solidFill>
                <a:schemeClr val="tx2"/>
              </a:solidFill>
              <a:latin typeface="r0c0i Linotte" pitchFamily="2" charset="77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C83BDB-6F8D-0B82-6E2F-EB3A8AB01883}"/>
              </a:ext>
            </a:extLst>
          </p:cNvPr>
          <p:cNvGrpSpPr/>
          <p:nvPr/>
        </p:nvGrpSpPr>
        <p:grpSpPr>
          <a:xfrm>
            <a:off x="80617" y="3679967"/>
            <a:ext cx="1603271" cy="780925"/>
            <a:chOff x="880894" y="3502671"/>
            <a:chExt cx="1758789" cy="911965"/>
          </a:xfrm>
        </p:grpSpPr>
        <p:pic>
          <p:nvPicPr>
            <p:cNvPr id="1026" name="Picture 2" descr="53,738 Blank ticket Images, Stock Photos &amp; Vectors | Shutterstock">
              <a:extLst>
                <a:ext uri="{FF2B5EF4-FFF2-40B4-BE49-F238E27FC236}">
                  <a16:creationId xmlns:a16="http://schemas.microsoft.com/office/drawing/2014/main" id="{8978752A-EF22-A5D3-C5D6-40EDE7F100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5" t="11635" r="9734" b="14519"/>
            <a:stretch/>
          </p:blipFill>
          <p:spPr bwMode="auto">
            <a:xfrm>
              <a:off x="880894" y="3502671"/>
              <a:ext cx="1758789" cy="91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804;p34">
              <a:extLst>
                <a:ext uri="{FF2B5EF4-FFF2-40B4-BE49-F238E27FC236}">
                  <a16:creationId xmlns:a16="http://schemas.microsoft.com/office/drawing/2014/main" id="{DDA28D9A-F485-EA34-6724-F09014AB5EAC}"/>
                </a:ext>
              </a:extLst>
            </p:cNvPr>
            <p:cNvSpPr txBox="1">
              <a:spLocks/>
            </p:cNvSpPr>
            <p:nvPr/>
          </p:nvSpPr>
          <p:spPr>
            <a:xfrm>
              <a:off x="1191230" y="3659261"/>
              <a:ext cx="1440141" cy="63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400" b="1" dirty="0">
                  <a:latin typeface="r0c0i Linotte" pitchFamily="2" charset="77"/>
                </a:rPr>
                <a:t>13 820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846190-2604-41F7-A89F-26450451F130}"/>
              </a:ext>
            </a:extLst>
          </p:cNvPr>
          <p:cNvGrpSpPr/>
          <p:nvPr/>
        </p:nvGrpSpPr>
        <p:grpSpPr>
          <a:xfrm>
            <a:off x="1894909" y="3651043"/>
            <a:ext cx="1603271" cy="780925"/>
            <a:chOff x="880894" y="3502671"/>
            <a:chExt cx="1758789" cy="911965"/>
          </a:xfrm>
        </p:grpSpPr>
        <p:pic>
          <p:nvPicPr>
            <p:cNvPr id="22" name="Picture 2" descr="53,738 Blank ticket Images, Stock Photos &amp; Vectors | Shutterstock">
              <a:extLst>
                <a:ext uri="{FF2B5EF4-FFF2-40B4-BE49-F238E27FC236}">
                  <a16:creationId xmlns:a16="http://schemas.microsoft.com/office/drawing/2014/main" id="{BAC9B6A4-D43F-8A50-E6E9-17EE946EC2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5" t="11635" r="9734" b="14519"/>
            <a:stretch/>
          </p:blipFill>
          <p:spPr bwMode="auto">
            <a:xfrm>
              <a:off x="880894" y="3502671"/>
              <a:ext cx="1758789" cy="91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Google Shape;804;p34">
              <a:extLst>
                <a:ext uri="{FF2B5EF4-FFF2-40B4-BE49-F238E27FC236}">
                  <a16:creationId xmlns:a16="http://schemas.microsoft.com/office/drawing/2014/main" id="{D74D24E3-D9F3-4ED9-2E9E-62DAC5B8FBF2}"/>
                </a:ext>
              </a:extLst>
            </p:cNvPr>
            <p:cNvSpPr txBox="1">
              <a:spLocks/>
            </p:cNvSpPr>
            <p:nvPr/>
          </p:nvSpPr>
          <p:spPr>
            <a:xfrm>
              <a:off x="1152650" y="3659261"/>
              <a:ext cx="1440141" cy="63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400" b="1" dirty="0">
                  <a:latin typeface="r0c0i Linotte" pitchFamily="2" charset="77"/>
                </a:rPr>
                <a:t>13 821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FF5804-ADD5-359D-5C77-CFCE03332102}"/>
              </a:ext>
            </a:extLst>
          </p:cNvPr>
          <p:cNvGrpSpPr/>
          <p:nvPr/>
        </p:nvGrpSpPr>
        <p:grpSpPr>
          <a:xfrm>
            <a:off x="3709201" y="3667932"/>
            <a:ext cx="1603271" cy="780925"/>
            <a:chOff x="880894" y="3502671"/>
            <a:chExt cx="1758789" cy="911965"/>
          </a:xfrm>
        </p:grpSpPr>
        <p:pic>
          <p:nvPicPr>
            <p:cNvPr id="25" name="Picture 2" descr="53,738 Blank ticket Images, Stock Photos &amp; Vectors | Shutterstock">
              <a:extLst>
                <a:ext uri="{FF2B5EF4-FFF2-40B4-BE49-F238E27FC236}">
                  <a16:creationId xmlns:a16="http://schemas.microsoft.com/office/drawing/2014/main" id="{E5F3CDA7-E2C7-1587-C418-CFB5F1B0DD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5" t="11635" r="9734" b="14519"/>
            <a:stretch/>
          </p:blipFill>
          <p:spPr bwMode="auto">
            <a:xfrm>
              <a:off x="880894" y="3502671"/>
              <a:ext cx="1758789" cy="91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Google Shape;804;p34">
              <a:extLst>
                <a:ext uri="{FF2B5EF4-FFF2-40B4-BE49-F238E27FC236}">
                  <a16:creationId xmlns:a16="http://schemas.microsoft.com/office/drawing/2014/main" id="{E25F69C8-A8A1-044C-D6A4-4AF15CAE26DE}"/>
                </a:ext>
              </a:extLst>
            </p:cNvPr>
            <p:cNvSpPr txBox="1">
              <a:spLocks/>
            </p:cNvSpPr>
            <p:nvPr/>
          </p:nvSpPr>
          <p:spPr>
            <a:xfrm>
              <a:off x="1152650" y="3659261"/>
              <a:ext cx="1440141" cy="63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400" b="1" dirty="0">
                  <a:latin typeface="r0c0i Linotte" pitchFamily="2" charset="77"/>
                </a:rPr>
                <a:t>13 822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F0E551-A72E-D9B7-FE4F-6584C13BCC61}"/>
              </a:ext>
            </a:extLst>
          </p:cNvPr>
          <p:cNvGrpSpPr/>
          <p:nvPr/>
        </p:nvGrpSpPr>
        <p:grpSpPr>
          <a:xfrm>
            <a:off x="5523493" y="3684821"/>
            <a:ext cx="1603271" cy="780925"/>
            <a:chOff x="880894" y="3502671"/>
            <a:chExt cx="1758789" cy="911965"/>
          </a:xfrm>
        </p:grpSpPr>
        <p:pic>
          <p:nvPicPr>
            <p:cNvPr id="28" name="Picture 2" descr="53,738 Blank ticket Images, Stock Photos &amp; Vectors | Shutterstock">
              <a:extLst>
                <a:ext uri="{FF2B5EF4-FFF2-40B4-BE49-F238E27FC236}">
                  <a16:creationId xmlns:a16="http://schemas.microsoft.com/office/drawing/2014/main" id="{06AFB0D1-5875-D648-01F4-DFE44174C7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5" t="11635" r="9734" b="14519"/>
            <a:stretch/>
          </p:blipFill>
          <p:spPr bwMode="auto">
            <a:xfrm>
              <a:off x="880894" y="3502671"/>
              <a:ext cx="1758789" cy="91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Google Shape;804;p34">
              <a:extLst>
                <a:ext uri="{FF2B5EF4-FFF2-40B4-BE49-F238E27FC236}">
                  <a16:creationId xmlns:a16="http://schemas.microsoft.com/office/drawing/2014/main" id="{B5543405-3B62-1175-3D83-C57D952358F6}"/>
                </a:ext>
              </a:extLst>
            </p:cNvPr>
            <p:cNvSpPr txBox="1">
              <a:spLocks/>
            </p:cNvSpPr>
            <p:nvPr/>
          </p:nvSpPr>
          <p:spPr>
            <a:xfrm>
              <a:off x="1152650" y="3659261"/>
              <a:ext cx="1440141" cy="63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400" b="1" dirty="0">
                  <a:latin typeface="r0c0i Linotte" pitchFamily="2" charset="77"/>
                </a:rPr>
                <a:t>13 823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D6356E-C592-A928-B8C7-FB1F83378FA2}"/>
              </a:ext>
            </a:extLst>
          </p:cNvPr>
          <p:cNvGrpSpPr/>
          <p:nvPr/>
        </p:nvGrpSpPr>
        <p:grpSpPr>
          <a:xfrm>
            <a:off x="7337785" y="3665505"/>
            <a:ext cx="1603271" cy="780925"/>
            <a:chOff x="880894" y="3502671"/>
            <a:chExt cx="1758789" cy="911965"/>
          </a:xfrm>
        </p:grpSpPr>
        <p:pic>
          <p:nvPicPr>
            <p:cNvPr id="31" name="Picture 2" descr="53,738 Blank ticket Images, Stock Photos &amp; Vectors | Shutterstock">
              <a:extLst>
                <a:ext uri="{FF2B5EF4-FFF2-40B4-BE49-F238E27FC236}">
                  <a16:creationId xmlns:a16="http://schemas.microsoft.com/office/drawing/2014/main" id="{ACE0EE41-B781-2CF3-E03E-94B8DED48B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5" t="11635" r="9734" b="14519"/>
            <a:stretch/>
          </p:blipFill>
          <p:spPr bwMode="auto">
            <a:xfrm>
              <a:off x="880894" y="3502671"/>
              <a:ext cx="1758789" cy="91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Google Shape;804;p34">
              <a:extLst>
                <a:ext uri="{FF2B5EF4-FFF2-40B4-BE49-F238E27FC236}">
                  <a16:creationId xmlns:a16="http://schemas.microsoft.com/office/drawing/2014/main" id="{58291C65-1544-2785-87C3-8893EE74C1F1}"/>
                </a:ext>
              </a:extLst>
            </p:cNvPr>
            <p:cNvSpPr txBox="1">
              <a:spLocks/>
            </p:cNvSpPr>
            <p:nvPr/>
          </p:nvSpPr>
          <p:spPr>
            <a:xfrm>
              <a:off x="1152650" y="3659261"/>
              <a:ext cx="1440141" cy="63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400" b="1" dirty="0">
                  <a:latin typeface="r0c0i Linotte" pitchFamily="2" charset="77"/>
                </a:rPr>
                <a:t>13 824</a:t>
              </a:r>
            </a:p>
          </p:txBody>
        </p:sp>
      </p:grpSp>
      <p:sp>
        <p:nvSpPr>
          <p:cNvPr id="33" name="Google Shape;804;p34">
            <a:extLst>
              <a:ext uri="{FF2B5EF4-FFF2-40B4-BE49-F238E27FC236}">
                <a16:creationId xmlns:a16="http://schemas.microsoft.com/office/drawing/2014/main" id="{8BA110A1-A320-9246-6DE8-D5F541D3E205}"/>
              </a:ext>
            </a:extLst>
          </p:cNvPr>
          <p:cNvSpPr txBox="1">
            <a:spLocks/>
          </p:cNvSpPr>
          <p:nvPr/>
        </p:nvSpPr>
        <p:spPr>
          <a:xfrm>
            <a:off x="7348518" y="4386967"/>
            <a:ext cx="1592538" cy="63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r0c0i Linotte" pitchFamily="2" charset="77"/>
              </a:rPr>
              <a:t>Bác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r0c0i Linotte" pitchFamily="2" charset="77"/>
              </a:rPr>
              <a:t>Đức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r0c0i Linotte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2"/>
          <p:cNvSpPr txBox="1">
            <a:spLocks noGrp="1"/>
          </p:cNvSpPr>
          <p:nvPr>
            <p:ph type="ctrTitle"/>
          </p:nvPr>
        </p:nvSpPr>
        <p:spPr>
          <a:xfrm rot="-838">
            <a:off x="880276" y="1967956"/>
            <a:ext cx="7383600" cy="1179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KHÁM PHÁ</a:t>
            </a:r>
          </a:p>
        </p:txBody>
      </p:sp>
      <p:sp>
        <p:nvSpPr>
          <p:cNvPr id="635" name="Google Shape;635;p32"/>
          <p:cNvSpPr/>
          <p:nvPr/>
        </p:nvSpPr>
        <p:spPr>
          <a:xfrm>
            <a:off x="95925" y="2731063"/>
            <a:ext cx="204800" cy="188225"/>
          </a:xfrm>
          <a:custGeom>
            <a:avLst/>
            <a:gdLst/>
            <a:ahLst/>
            <a:cxnLst/>
            <a:rect l="l" t="t" r="r" b="b"/>
            <a:pathLst>
              <a:path w="8192" h="7529" extrusionOk="0">
                <a:moveTo>
                  <a:pt x="3157" y="1"/>
                </a:moveTo>
                <a:cubicBezTo>
                  <a:pt x="2705" y="1"/>
                  <a:pt x="2223" y="394"/>
                  <a:pt x="2408" y="947"/>
                </a:cubicBezTo>
                <a:lnTo>
                  <a:pt x="3178" y="3281"/>
                </a:lnTo>
                <a:lnTo>
                  <a:pt x="822" y="4073"/>
                </a:lnTo>
                <a:cubicBezTo>
                  <a:pt x="1" y="4320"/>
                  <a:pt x="333" y="5496"/>
                  <a:pt x="1059" y="5496"/>
                </a:cubicBezTo>
                <a:cubicBezTo>
                  <a:pt x="1135" y="5496"/>
                  <a:pt x="1214" y="5483"/>
                  <a:pt x="1298" y="5455"/>
                </a:cubicBezTo>
                <a:lnTo>
                  <a:pt x="3631" y="4685"/>
                </a:lnTo>
                <a:lnTo>
                  <a:pt x="4424" y="7041"/>
                </a:lnTo>
                <a:cubicBezTo>
                  <a:pt x="4527" y="7384"/>
                  <a:pt x="4788" y="7529"/>
                  <a:pt x="5058" y="7529"/>
                </a:cubicBezTo>
                <a:cubicBezTo>
                  <a:pt x="5501" y="7529"/>
                  <a:pt x="5966" y="7137"/>
                  <a:pt x="5783" y="6588"/>
                </a:cubicBezTo>
                <a:lnTo>
                  <a:pt x="4741" y="4232"/>
                </a:lnTo>
                <a:lnTo>
                  <a:pt x="7391" y="3462"/>
                </a:lnTo>
                <a:cubicBezTo>
                  <a:pt x="8192" y="3216"/>
                  <a:pt x="7877" y="2040"/>
                  <a:pt x="7153" y="2040"/>
                </a:cubicBezTo>
                <a:cubicBezTo>
                  <a:pt x="7078" y="2040"/>
                  <a:pt x="6999" y="2052"/>
                  <a:pt x="6916" y="2080"/>
                </a:cubicBezTo>
                <a:lnTo>
                  <a:pt x="4582" y="2850"/>
                </a:lnTo>
                <a:lnTo>
                  <a:pt x="3789" y="472"/>
                </a:lnTo>
                <a:cubicBezTo>
                  <a:pt x="3688" y="141"/>
                  <a:pt x="3428" y="1"/>
                  <a:pt x="315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6" name="Google Shape;636;p32"/>
          <p:cNvGrpSpPr/>
          <p:nvPr/>
        </p:nvGrpSpPr>
        <p:grpSpPr>
          <a:xfrm rot="735434">
            <a:off x="3598162" y="281562"/>
            <a:ext cx="1947675" cy="1156575"/>
            <a:chOff x="5647765" y="496793"/>
            <a:chExt cx="1947684" cy="1156580"/>
          </a:xfrm>
        </p:grpSpPr>
        <p:sp>
          <p:nvSpPr>
            <p:cNvPr id="637" name="Google Shape;637;p32"/>
            <p:cNvSpPr/>
            <p:nvPr/>
          </p:nvSpPr>
          <p:spPr>
            <a:xfrm>
              <a:off x="5647765" y="496793"/>
              <a:ext cx="1947684" cy="1156580"/>
            </a:xfrm>
            <a:custGeom>
              <a:avLst/>
              <a:gdLst/>
              <a:ahLst/>
              <a:cxnLst/>
              <a:rect l="l" t="t" r="r" b="b"/>
              <a:pathLst>
                <a:path w="49023" h="29111" extrusionOk="0">
                  <a:moveTo>
                    <a:pt x="25644" y="1"/>
                  </a:moveTo>
                  <a:cubicBezTo>
                    <a:pt x="25101" y="1"/>
                    <a:pt x="24579" y="23"/>
                    <a:pt x="24036" y="69"/>
                  </a:cubicBezTo>
                  <a:cubicBezTo>
                    <a:pt x="22292" y="227"/>
                    <a:pt x="20592" y="612"/>
                    <a:pt x="18939" y="1201"/>
                  </a:cubicBezTo>
                  <a:lnTo>
                    <a:pt x="18644" y="1314"/>
                  </a:lnTo>
                  <a:cubicBezTo>
                    <a:pt x="18372" y="1405"/>
                    <a:pt x="18078" y="1518"/>
                    <a:pt x="17783" y="1654"/>
                  </a:cubicBezTo>
                  <a:lnTo>
                    <a:pt x="17262" y="1881"/>
                  </a:lnTo>
                  <a:lnTo>
                    <a:pt x="16968" y="1994"/>
                  </a:lnTo>
                  <a:lnTo>
                    <a:pt x="16923" y="1994"/>
                  </a:lnTo>
                  <a:lnTo>
                    <a:pt x="16628" y="2130"/>
                  </a:lnTo>
                  <a:lnTo>
                    <a:pt x="16379" y="2266"/>
                  </a:lnTo>
                  <a:cubicBezTo>
                    <a:pt x="16107" y="2402"/>
                    <a:pt x="15790" y="2538"/>
                    <a:pt x="15473" y="2742"/>
                  </a:cubicBezTo>
                  <a:lnTo>
                    <a:pt x="15405" y="2787"/>
                  </a:lnTo>
                  <a:cubicBezTo>
                    <a:pt x="15065" y="2968"/>
                    <a:pt x="14725" y="3172"/>
                    <a:pt x="14363" y="3421"/>
                  </a:cubicBezTo>
                  <a:cubicBezTo>
                    <a:pt x="12958" y="4350"/>
                    <a:pt x="11644" y="5437"/>
                    <a:pt x="10512" y="6683"/>
                  </a:cubicBezTo>
                  <a:cubicBezTo>
                    <a:pt x="9470" y="7793"/>
                    <a:pt x="8564" y="8994"/>
                    <a:pt x="7771" y="10285"/>
                  </a:cubicBezTo>
                  <a:cubicBezTo>
                    <a:pt x="7091" y="11395"/>
                    <a:pt x="6502" y="12551"/>
                    <a:pt x="6004" y="13751"/>
                  </a:cubicBezTo>
                  <a:cubicBezTo>
                    <a:pt x="5936" y="13887"/>
                    <a:pt x="5890" y="14046"/>
                    <a:pt x="5822" y="14204"/>
                  </a:cubicBezTo>
                  <a:cubicBezTo>
                    <a:pt x="5573" y="14159"/>
                    <a:pt x="5301" y="14136"/>
                    <a:pt x="5030" y="14136"/>
                  </a:cubicBezTo>
                  <a:cubicBezTo>
                    <a:pt x="3376" y="14136"/>
                    <a:pt x="1881" y="15110"/>
                    <a:pt x="1224" y="16651"/>
                  </a:cubicBezTo>
                  <a:cubicBezTo>
                    <a:pt x="499" y="18078"/>
                    <a:pt x="612" y="19800"/>
                    <a:pt x="1541" y="21136"/>
                  </a:cubicBezTo>
                  <a:cubicBezTo>
                    <a:pt x="861" y="21725"/>
                    <a:pt x="363" y="22518"/>
                    <a:pt x="159" y="23401"/>
                  </a:cubicBezTo>
                  <a:cubicBezTo>
                    <a:pt x="1" y="24149"/>
                    <a:pt x="46" y="25259"/>
                    <a:pt x="1088" y="26460"/>
                  </a:cubicBezTo>
                  <a:cubicBezTo>
                    <a:pt x="1745" y="27275"/>
                    <a:pt x="2742" y="27751"/>
                    <a:pt x="3784" y="27751"/>
                  </a:cubicBezTo>
                  <a:cubicBezTo>
                    <a:pt x="4395" y="27751"/>
                    <a:pt x="5007" y="27592"/>
                    <a:pt x="5551" y="27320"/>
                  </a:cubicBezTo>
                  <a:cubicBezTo>
                    <a:pt x="5619" y="27388"/>
                    <a:pt x="5664" y="27479"/>
                    <a:pt x="5732" y="27547"/>
                  </a:cubicBezTo>
                  <a:cubicBezTo>
                    <a:pt x="6208" y="28113"/>
                    <a:pt x="7068" y="28770"/>
                    <a:pt x="8654" y="28861"/>
                  </a:cubicBezTo>
                  <a:lnTo>
                    <a:pt x="8835" y="28861"/>
                  </a:lnTo>
                  <a:cubicBezTo>
                    <a:pt x="9832" y="28861"/>
                    <a:pt x="10784" y="28498"/>
                    <a:pt x="11486" y="27819"/>
                  </a:cubicBezTo>
                  <a:cubicBezTo>
                    <a:pt x="12261" y="28638"/>
                    <a:pt x="13338" y="29111"/>
                    <a:pt x="14444" y="29111"/>
                  </a:cubicBezTo>
                  <a:cubicBezTo>
                    <a:pt x="14470" y="29111"/>
                    <a:pt x="14496" y="29111"/>
                    <a:pt x="14521" y="29110"/>
                  </a:cubicBezTo>
                  <a:lnTo>
                    <a:pt x="14635" y="29110"/>
                  </a:lnTo>
                  <a:cubicBezTo>
                    <a:pt x="15949" y="29087"/>
                    <a:pt x="17149" y="28385"/>
                    <a:pt x="17829" y="27275"/>
                  </a:cubicBezTo>
                  <a:cubicBezTo>
                    <a:pt x="18237" y="27479"/>
                    <a:pt x="18690" y="27570"/>
                    <a:pt x="19143" y="27570"/>
                  </a:cubicBezTo>
                  <a:cubicBezTo>
                    <a:pt x="19822" y="27570"/>
                    <a:pt x="20502" y="27366"/>
                    <a:pt x="21091" y="27003"/>
                  </a:cubicBezTo>
                  <a:cubicBezTo>
                    <a:pt x="22292" y="26301"/>
                    <a:pt x="22835" y="25010"/>
                    <a:pt x="22586" y="23469"/>
                  </a:cubicBezTo>
                  <a:cubicBezTo>
                    <a:pt x="22541" y="23266"/>
                    <a:pt x="22495" y="23062"/>
                    <a:pt x="22450" y="22880"/>
                  </a:cubicBezTo>
                  <a:cubicBezTo>
                    <a:pt x="23243" y="22088"/>
                    <a:pt x="23719" y="21023"/>
                    <a:pt x="23741" y="19913"/>
                  </a:cubicBezTo>
                  <a:cubicBezTo>
                    <a:pt x="23787" y="18191"/>
                    <a:pt x="22926" y="16560"/>
                    <a:pt x="21453" y="15631"/>
                  </a:cubicBezTo>
                  <a:cubicBezTo>
                    <a:pt x="21363" y="15563"/>
                    <a:pt x="21249" y="15518"/>
                    <a:pt x="21136" y="15450"/>
                  </a:cubicBezTo>
                  <a:cubicBezTo>
                    <a:pt x="21046" y="15405"/>
                    <a:pt x="20864" y="15314"/>
                    <a:pt x="20706" y="15246"/>
                  </a:cubicBezTo>
                  <a:cubicBezTo>
                    <a:pt x="21000" y="14997"/>
                    <a:pt x="21295" y="14771"/>
                    <a:pt x="21612" y="14567"/>
                  </a:cubicBezTo>
                  <a:lnTo>
                    <a:pt x="21635" y="14544"/>
                  </a:lnTo>
                  <a:lnTo>
                    <a:pt x="21657" y="14521"/>
                  </a:lnTo>
                  <a:cubicBezTo>
                    <a:pt x="21725" y="14476"/>
                    <a:pt x="21793" y="14431"/>
                    <a:pt x="21861" y="14408"/>
                  </a:cubicBezTo>
                  <a:lnTo>
                    <a:pt x="22020" y="14317"/>
                  </a:lnTo>
                  <a:lnTo>
                    <a:pt x="22042" y="14317"/>
                  </a:lnTo>
                  <a:lnTo>
                    <a:pt x="22065" y="14295"/>
                  </a:lnTo>
                  <a:cubicBezTo>
                    <a:pt x="22110" y="14272"/>
                    <a:pt x="22156" y="14250"/>
                    <a:pt x="22224" y="14227"/>
                  </a:cubicBezTo>
                  <a:lnTo>
                    <a:pt x="22427" y="14114"/>
                  </a:lnTo>
                  <a:lnTo>
                    <a:pt x="22495" y="14091"/>
                  </a:lnTo>
                  <a:lnTo>
                    <a:pt x="22586" y="14046"/>
                  </a:lnTo>
                  <a:lnTo>
                    <a:pt x="22880" y="13910"/>
                  </a:lnTo>
                  <a:lnTo>
                    <a:pt x="22926" y="13910"/>
                  </a:lnTo>
                  <a:cubicBezTo>
                    <a:pt x="22971" y="13887"/>
                    <a:pt x="23062" y="13864"/>
                    <a:pt x="23152" y="13819"/>
                  </a:cubicBezTo>
                  <a:cubicBezTo>
                    <a:pt x="23243" y="13796"/>
                    <a:pt x="23311" y="13774"/>
                    <a:pt x="23379" y="13729"/>
                  </a:cubicBezTo>
                  <a:cubicBezTo>
                    <a:pt x="23945" y="13525"/>
                    <a:pt x="24534" y="13389"/>
                    <a:pt x="25146" y="13343"/>
                  </a:cubicBezTo>
                  <a:lnTo>
                    <a:pt x="26120" y="13343"/>
                  </a:lnTo>
                  <a:cubicBezTo>
                    <a:pt x="25780" y="13796"/>
                    <a:pt x="25531" y="14317"/>
                    <a:pt x="25418" y="14884"/>
                  </a:cubicBezTo>
                  <a:cubicBezTo>
                    <a:pt x="25304" y="15609"/>
                    <a:pt x="25350" y="16719"/>
                    <a:pt x="26369" y="17874"/>
                  </a:cubicBezTo>
                  <a:cubicBezTo>
                    <a:pt x="27026" y="18690"/>
                    <a:pt x="28023" y="19165"/>
                    <a:pt x="29065" y="19165"/>
                  </a:cubicBezTo>
                  <a:cubicBezTo>
                    <a:pt x="29677" y="19165"/>
                    <a:pt x="30288" y="19007"/>
                    <a:pt x="30832" y="18735"/>
                  </a:cubicBezTo>
                  <a:cubicBezTo>
                    <a:pt x="30877" y="18803"/>
                    <a:pt x="30945" y="18893"/>
                    <a:pt x="31013" y="18961"/>
                  </a:cubicBezTo>
                  <a:cubicBezTo>
                    <a:pt x="31466" y="19528"/>
                    <a:pt x="32350" y="20207"/>
                    <a:pt x="33913" y="20275"/>
                  </a:cubicBezTo>
                  <a:lnTo>
                    <a:pt x="34094" y="20275"/>
                  </a:lnTo>
                  <a:cubicBezTo>
                    <a:pt x="35091" y="20275"/>
                    <a:pt x="36042" y="19913"/>
                    <a:pt x="36767" y="19233"/>
                  </a:cubicBezTo>
                  <a:cubicBezTo>
                    <a:pt x="37519" y="20051"/>
                    <a:pt x="38594" y="20503"/>
                    <a:pt x="39699" y="20503"/>
                  </a:cubicBezTo>
                  <a:cubicBezTo>
                    <a:pt x="39726" y="20503"/>
                    <a:pt x="39753" y="20502"/>
                    <a:pt x="39780" y="20502"/>
                  </a:cubicBezTo>
                  <a:lnTo>
                    <a:pt x="39893" y="20502"/>
                  </a:lnTo>
                  <a:cubicBezTo>
                    <a:pt x="41184" y="20457"/>
                    <a:pt x="42385" y="19777"/>
                    <a:pt x="43065" y="18644"/>
                  </a:cubicBezTo>
                  <a:cubicBezTo>
                    <a:pt x="43472" y="18848"/>
                    <a:pt x="43926" y="18939"/>
                    <a:pt x="44379" y="18939"/>
                  </a:cubicBezTo>
                  <a:cubicBezTo>
                    <a:pt x="45058" y="18939"/>
                    <a:pt x="45738" y="18735"/>
                    <a:pt x="46327" y="18372"/>
                  </a:cubicBezTo>
                  <a:cubicBezTo>
                    <a:pt x="47527" y="17670"/>
                    <a:pt x="48071" y="16379"/>
                    <a:pt x="47822" y="14861"/>
                  </a:cubicBezTo>
                  <a:cubicBezTo>
                    <a:pt x="47777" y="14657"/>
                    <a:pt x="47731" y="14453"/>
                    <a:pt x="47686" y="14250"/>
                  </a:cubicBezTo>
                  <a:cubicBezTo>
                    <a:pt x="48479" y="13479"/>
                    <a:pt x="48932" y="12415"/>
                    <a:pt x="48955" y="11305"/>
                  </a:cubicBezTo>
                  <a:cubicBezTo>
                    <a:pt x="49023" y="8541"/>
                    <a:pt x="46825" y="6276"/>
                    <a:pt x="44084" y="6253"/>
                  </a:cubicBezTo>
                  <a:cubicBezTo>
                    <a:pt x="43495" y="6253"/>
                    <a:pt x="42929" y="6366"/>
                    <a:pt x="42385" y="6570"/>
                  </a:cubicBezTo>
                  <a:cubicBezTo>
                    <a:pt x="42317" y="6411"/>
                    <a:pt x="42249" y="6253"/>
                    <a:pt x="42159" y="6094"/>
                  </a:cubicBezTo>
                  <a:cubicBezTo>
                    <a:pt x="41279" y="4357"/>
                    <a:pt x="39523" y="3260"/>
                    <a:pt x="37597" y="3260"/>
                  </a:cubicBezTo>
                  <a:cubicBezTo>
                    <a:pt x="37540" y="3260"/>
                    <a:pt x="37482" y="3261"/>
                    <a:pt x="37424" y="3263"/>
                  </a:cubicBezTo>
                  <a:lnTo>
                    <a:pt x="36971" y="3263"/>
                  </a:lnTo>
                  <a:cubicBezTo>
                    <a:pt x="36767" y="3263"/>
                    <a:pt x="36563" y="3308"/>
                    <a:pt x="36359" y="3331"/>
                  </a:cubicBezTo>
                  <a:lnTo>
                    <a:pt x="36087" y="3149"/>
                  </a:lnTo>
                  <a:lnTo>
                    <a:pt x="36042" y="3127"/>
                  </a:lnTo>
                  <a:lnTo>
                    <a:pt x="35974" y="3081"/>
                  </a:lnTo>
                  <a:cubicBezTo>
                    <a:pt x="35793" y="2968"/>
                    <a:pt x="35634" y="2855"/>
                    <a:pt x="35476" y="2764"/>
                  </a:cubicBezTo>
                  <a:cubicBezTo>
                    <a:pt x="34977" y="2470"/>
                    <a:pt x="34479" y="2198"/>
                    <a:pt x="33981" y="1949"/>
                  </a:cubicBezTo>
                  <a:cubicBezTo>
                    <a:pt x="32508" y="1224"/>
                    <a:pt x="30945" y="703"/>
                    <a:pt x="29337" y="363"/>
                  </a:cubicBezTo>
                  <a:cubicBezTo>
                    <a:pt x="28136" y="114"/>
                    <a:pt x="26890" y="1"/>
                    <a:pt x="25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863340" y="555157"/>
              <a:ext cx="1449072" cy="808704"/>
            </a:xfrm>
            <a:custGeom>
              <a:avLst/>
              <a:gdLst/>
              <a:ahLst/>
              <a:cxnLst/>
              <a:rect l="l" t="t" r="r" b="b"/>
              <a:pathLst>
                <a:path w="36473" h="20355" extrusionOk="0">
                  <a:moveTo>
                    <a:pt x="20130" y="1"/>
                  </a:moveTo>
                  <a:cubicBezTo>
                    <a:pt x="19672" y="1"/>
                    <a:pt x="19214" y="19"/>
                    <a:pt x="18757" y="57"/>
                  </a:cubicBezTo>
                  <a:cubicBezTo>
                    <a:pt x="17149" y="216"/>
                    <a:pt x="15540" y="556"/>
                    <a:pt x="14023" y="1122"/>
                  </a:cubicBezTo>
                  <a:cubicBezTo>
                    <a:pt x="13637" y="1258"/>
                    <a:pt x="13275" y="1371"/>
                    <a:pt x="12913" y="1530"/>
                  </a:cubicBezTo>
                  <a:lnTo>
                    <a:pt x="12391" y="1756"/>
                  </a:lnTo>
                  <a:lnTo>
                    <a:pt x="12120" y="1892"/>
                  </a:lnTo>
                  <a:lnTo>
                    <a:pt x="11848" y="2028"/>
                  </a:lnTo>
                  <a:cubicBezTo>
                    <a:pt x="11485" y="2209"/>
                    <a:pt x="11123" y="2391"/>
                    <a:pt x="10760" y="2595"/>
                  </a:cubicBezTo>
                  <a:cubicBezTo>
                    <a:pt x="10398" y="2798"/>
                    <a:pt x="10058" y="2980"/>
                    <a:pt x="9718" y="3206"/>
                  </a:cubicBezTo>
                  <a:cubicBezTo>
                    <a:pt x="8404" y="4067"/>
                    <a:pt x="7204" y="5086"/>
                    <a:pt x="6139" y="6242"/>
                  </a:cubicBezTo>
                  <a:cubicBezTo>
                    <a:pt x="5165" y="7284"/>
                    <a:pt x="4327" y="8416"/>
                    <a:pt x="3579" y="9640"/>
                  </a:cubicBezTo>
                  <a:cubicBezTo>
                    <a:pt x="2945" y="10682"/>
                    <a:pt x="2401" y="11769"/>
                    <a:pt x="1926" y="12902"/>
                  </a:cubicBezTo>
                  <a:cubicBezTo>
                    <a:pt x="1223" y="14533"/>
                    <a:pt x="702" y="16232"/>
                    <a:pt x="340" y="17976"/>
                  </a:cubicBezTo>
                  <a:cubicBezTo>
                    <a:pt x="181" y="18701"/>
                    <a:pt x="68" y="19449"/>
                    <a:pt x="0" y="20196"/>
                  </a:cubicBezTo>
                  <a:lnTo>
                    <a:pt x="1812" y="20355"/>
                  </a:lnTo>
                  <a:cubicBezTo>
                    <a:pt x="1880" y="19675"/>
                    <a:pt x="1994" y="18996"/>
                    <a:pt x="2129" y="18339"/>
                  </a:cubicBezTo>
                  <a:cubicBezTo>
                    <a:pt x="2469" y="16730"/>
                    <a:pt x="2968" y="15145"/>
                    <a:pt x="3602" y="13604"/>
                  </a:cubicBezTo>
                  <a:cubicBezTo>
                    <a:pt x="4055" y="12562"/>
                    <a:pt x="4553" y="11565"/>
                    <a:pt x="5142" y="10591"/>
                  </a:cubicBezTo>
                  <a:cubicBezTo>
                    <a:pt x="5822" y="9481"/>
                    <a:pt x="6592" y="8462"/>
                    <a:pt x="7476" y="7510"/>
                  </a:cubicBezTo>
                  <a:cubicBezTo>
                    <a:pt x="8450" y="6468"/>
                    <a:pt x="9537" y="5540"/>
                    <a:pt x="10738" y="4769"/>
                  </a:cubicBezTo>
                  <a:cubicBezTo>
                    <a:pt x="11032" y="4565"/>
                    <a:pt x="11349" y="4384"/>
                    <a:pt x="11667" y="4203"/>
                  </a:cubicBezTo>
                  <a:cubicBezTo>
                    <a:pt x="11984" y="3999"/>
                    <a:pt x="12324" y="3841"/>
                    <a:pt x="12641" y="3682"/>
                  </a:cubicBezTo>
                  <a:lnTo>
                    <a:pt x="12890" y="3569"/>
                  </a:lnTo>
                  <a:lnTo>
                    <a:pt x="13139" y="3455"/>
                  </a:lnTo>
                  <a:lnTo>
                    <a:pt x="13615" y="3252"/>
                  </a:lnTo>
                  <a:cubicBezTo>
                    <a:pt x="13955" y="3093"/>
                    <a:pt x="14294" y="2980"/>
                    <a:pt x="14634" y="2866"/>
                  </a:cubicBezTo>
                  <a:cubicBezTo>
                    <a:pt x="16016" y="2368"/>
                    <a:pt x="17443" y="2028"/>
                    <a:pt x="18916" y="1915"/>
                  </a:cubicBezTo>
                  <a:cubicBezTo>
                    <a:pt x="19372" y="1873"/>
                    <a:pt x="19827" y="1853"/>
                    <a:pt x="20282" y="1853"/>
                  </a:cubicBezTo>
                  <a:cubicBezTo>
                    <a:pt x="21295" y="1853"/>
                    <a:pt x="22302" y="1954"/>
                    <a:pt x="23288" y="2142"/>
                  </a:cubicBezTo>
                  <a:cubicBezTo>
                    <a:pt x="24624" y="2436"/>
                    <a:pt x="25916" y="2866"/>
                    <a:pt x="27139" y="3478"/>
                  </a:cubicBezTo>
                  <a:cubicBezTo>
                    <a:pt x="28204" y="3999"/>
                    <a:pt x="29200" y="4611"/>
                    <a:pt x="30152" y="5336"/>
                  </a:cubicBezTo>
                  <a:cubicBezTo>
                    <a:pt x="31511" y="6378"/>
                    <a:pt x="32734" y="7578"/>
                    <a:pt x="33799" y="8915"/>
                  </a:cubicBezTo>
                  <a:cubicBezTo>
                    <a:pt x="34184" y="9391"/>
                    <a:pt x="34456" y="9776"/>
                    <a:pt x="34660" y="10048"/>
                  </a:cubicBezTo>
                  <a:lnTo>
                    <a:pt x="34932" y="10478"/>
                  </a:lnTo>
                  <a:lnTo>
                    <a:pt x="36472" y="9459"/>
                  </a:lnTo>
                  <a:lnTo>
                    <a:pt x="36155" y="8983"/>
                  </a:lnTo>
                  <a:cubicBezTo>
                    <a:pt x="35951" y="8711"/>
                    <a:pt x="35634" y="8281"/>
                    <a:pt x="35226" y="7760"/>
                  </a:cubicBezTo>
                  <a:cubicBezTo>
                    <a:pt x="34048" y="6310"/>
                    <a:pt x="32734" y="4996"/>
                    <a:pt x="31262" y="3886"/>
                  </a:cubicBezTo>
                  <a:cubicBezTo>
                    <a:pt x="30220" y="3093"/>
                    <a:pt x="29110" y="2391"/>
                    <a:pt x="27954" y="1824"/>
                  </a:cubicBezTo>
                  <a:cubicBezTo>
                    <a:pt x="26595" y="1145"/>
                    <a:pt x="25145" y="646"/>
                    <a:pt x="23650" y="352"/>
                  </a:cubicBezTo>
                  <a:cubicBezTo>
                    <a:pt x="22492" y="124"/>
                    <a:pt x="21310" y="1"/>
                    <a:pt x="20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928140" y="622420"/>
              <a:ext cx="1329366" cy="746845"/>
            </a:xfrm>
            <a:custGeom>
              <a:avLst/>
              <a:gdLst/>
              <a:ahLst/>
              <a:cxnLst/>
              <a:rect l="l" t="t" r="r" b="b"/>
              <a:pathLst>
                <a:path w="33460" h="18798" extrusionOk="0">
                  <a:moveTo>
                    <a:pt x="18645" y="1"/>
                  </a:moveTo>
                  <a:cubicBezTo>
                    <a:pt x="18186" y="1"/>
                    <a:pt x="17725" y="21"/>
                    <a:pt x="17262" y="63"/>
                  </a:cubicBezTo>
                  <a:cubicBezTo>
                    <a:pt x="15790" y="177"/>
                    <a:pt x="14340" y="516"/>
                    <a:pt x="12935" y="1015"/>
                  </a:cubicBezTo>
                  <a:cubicBezTo>
                    <a:pt x="12595" y="1151"/>
                    <a:pt x="12256" y="1264"/>
                    <a:pt x="11916" y="1400"/>
                  </a:cubicBezTo>
                  <a:lnTo>
                    <a:pt x="11440" y="1626"/>
                  </a:lnTo>
                  <a:lnTo>
                    <a:pt x="11191" y="1717"/>
                  </a:lnTo>
                  <a:lnTo>
                    <a:pt x="10942" y="1853"/>
                  </a:lnTo>
                  <a:cubicBezTo>
                    <a:pt x="10602" y="2012"/>
                    <a:pt x="10262" y="2193"/>
                    <a:pt x="9945" y="2374"/>
                  </a:cubicBezTo>
                  <a:cubicBezTo>
                    <a:pt x="9628" y="2533"/>
                    <a:pt x="9311" y="2714"/>
                    <a:pt x="8994" y="2940"/>
                  </a:cubicBezTo>
                  <a:cubicBezTo>
                    <a:pt x="7793" y="3711"/>
                    <a:pt x="6683" y="4639"/>
                    <a:pt x="5709" y="5704"/>
                  </a:cubicBezTo>
                  <a:cubicBezTo>
                    <a:pt x="4825" y="6656"/>
                    <a:pt x="4032" y="7698"/>
                    <a:pt x="3353" y="8830"/>
                  </a:cubicBezTo>
                  <a:cubicBezTo>
                    <a:pt x="2764" y="9782"/>
                    <a:pt x="2243" y="10801"/>
                    <a:pt x="1812" y="11866"/>
                  </a:cubicBezTo>
                  <a:cubicBezTo>
                    <a:pt x="1155" y="13384"/>
                    <a:pt x="657" y="14992"/>
                    <a:pt x="317" y="16623"/>
                  </a:cubicBezTo>
                  <a:cubicBezTo>
                    <a:pt x="181" y="17280"/>
                    <a:pt x="68" y="17960"/>
                    <a:pt x="0" y="18639"/>
                  </a:cubicBezTo>
                  <a:lnTo>
                    <a:pt x="1812" y="18798"/>
                  </a:lnTo>
                  <a:cubicBezTo>
                    <a:pt x="1880" y="18186"/>
                    <a:pt x="1971" y="17574"/>
                    <a:pt x="2107" y="16985"/>
                  </a:cubicBezTo>
                  <a:cubicBezTo>
                    <a:pt x="2424" y="15468"/>
                    <a:pt x="2877" y="13973"/>
                    <a:pt x="3489" y="12545"/>
                  </a:cubicBezTo>
                  <a:cubicBezTo>
                    <a:pt x="4327" y="10484"/>
                    <a:pt x="5550" y="8581"/>
                    <a:pt x="7045" y="6905"/>
                  </a:cubicBezTo>
                  <a:cubicBezTo>
                    <a:pt x="7929" y="5976"/>
                    <a:pt x="8926" y="5138"/>
                    <a:pt x="9990" y="4435"/>
                  </a:cubicBezTo>
                  <a:cubicBezTo>
                    <a:pt x="10285" y="4232"/>
                    <a:pt x="10557" y="4096"/>
                    <a:pt x="10851" y="3914"/>
                  </a:cubicBezTo>
                  <a:cubicBezTo>
                    <a:pt x="11123" y="3733"/>
                    <a:pt x="11440" y="3597"/>
                    <a:pt x="11735" y="3461"/>
                  </a:cubicBezTo>
                  <a:cubicBezTo>
                    <a:pt x="12324" y="3167"/>
                    <a:pt x="12935" y="2918"/>
                    <a:pt x="13547" y="2691"/>
                  </a:cubicBezTo>
                  <a:cubicBezTo>
                    <a:pt x="14793" y="2238"/>
                    <a:pt x="16107" y="1966"/>
                    <a:pt x="17421" y="1853"/>
                  </a:cubicBezTo>
                  <a:cubicBezTo>
                    <a:pt x="17831" y="1818"/>
                    <a:pt x="18242" y="1800"/>
                    <a:pt x="18652" y="1800"/>
                  </a:cubicBezTo>
                  <a:cubicBezTo>
                    <a:pt x="19553" y="1800"/>
                    <a:pt x="20452" y="1886"/>
                    <a:pt x="21340" y="2057"/>
                  </a:cubicBezTo>
                  <a:cubicBezTo>
                    <a:pt x="22540" y="2306"/>
                    <a:pt x="23696" y="2714"/>
                    <a:pt x="24783" y="3235"/>
                  </a:cubicBezTo>
                  <a:cubicBezTo>
                    <a:pt x="25757" y="3711"/>
                    <a:pt x="26663" y="4300"/>
                    <a:pt x="27524" y="4934"/>
                  </a:cubicBezTo>
                  <a:cubicBezTo>
                    <a:pt x="28770" y="5908"/>
                    <a:pt x="29903" y="7018"/>
                    <a:pt x="30877" y="8241"/>
                  </a:cubicBezTo>
                  <a:cubicBezTo>
                    <a:pt x="31239" y="8694"/>
                    <a:pt x="31511" y="9034"/>
                    <a:pt x="31670" y="9306"/>
                  </a:cubicBezTo>
                  <a:cubicBezTo>
                    <a:pt x="31851" y="9555"/>
                    <a:pt x="31941" y="9691"/>
                    <a:pt x="31941" y="9691"/>
                  </a:cubicBezTo>
                  <a:lnTo>
                    <a:pt x="33459" y="8694"/>
                  </a:lnTo>
                  <a:lnTo>
                    <a:pt x="33165" y="8264"/>
                  </a:lnTo>
                  <a:cubicBezTo>
                    <a:pt x="32983" y="8015"/>
                    <a:pt x="32689" y="7607"/>
                    <a:pt x="32304" y="7131"/>
                  </a:cubicBezTo>
                  <a:cubicBezTo>
                    <a:pt x="31239" y="5772"/>
                    <a:pt x="29993" y="4571"/>
                    <a:pt x="28634" y="3529"/>
                  </a:cubicBezTo>
                  <a:cubicBezTo>
                    <a:pt x="27683" y="2804"/>
                    <a:pt x="26663" y="2170"/>
                    <a:pt x="25598" y="1626"/>
                  </a:cubicBezTo>
                  <a:cubicBezTo>
                    <a:pt x="24353" y="1038"/>
                    <a:pt x="23039" y="584"/>
                    <a:pt x="21702" y="290"/>
                  </a:cubicBezTo>
                  <a:cubicBezTo>
                    <a:pt x="20685" y="102"/>
                    <a:pt x="19669" y="1"/>
                    <a:pt x="18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997429" y="690318"/>
              <a:ext cx="1202468" cy="685263"/>
            </a:xfrm>
            <a:custGeom>
              <a:avLst/>
              <a:gdLst/>
              <a:ahLst/>
              <a:cxnLst/>
              <a:rect l="l" t="t" r="r" b="b"/>
              <a:pathLst>
                <a:path w="30266" h="17248" extrusionOk="0">
                  <a:moveTo>
                    <a:pt x="16908" y="0"/>
                  </a:moveTo>
                  <a:cubicBezTo>
                    <a:pt x="16498" y="0"/>
                    <a:pt x="16087" y="18"/>
                    <a:pt x="15677" y="53"/>
                  </a:cubicBezTo>
                  <a:cubicBezTo>
                    <a:pt x="14340" y="167"/>
                    <a:pt x="13026" y="461"/>
                    <a:pt x="11780" y="914"/>
                  </a:cubicBezTo>
                  <a:cubicBezTo>
                    <a:pt x="11146" y="1141"/>
                    <a:pt x="10534" y="1390"/>
                    <a:pt x="9945" y="1684"/>
                  </a:cubicBezTo>
                  <a:cubicBezTo>
                    <a:pt x="9673" y="1843"/>
                    <a:pt x="9334" y="1956"/>
                    <a:pt x="9039" y="2138"/>
                  </a:cubicBezTo>
                  <a:cubicBezTo>
                    <a:pt x="8767" y="2296"/>
                    <a:pt x="8473" y="2455"/>
                    <a:pt x="8201" y="2659"/>
                  </a:cubicBezTo>
                  <a:cubicBezTo>
                    <a:pt x="7114" y="3361"/>
                    <a:pt x="6117" y="4199"/>
                    <a:pt x="5233" y="5150"/>
                  </a:cubicBezTo>
                  <a:cubicBezTo>
                    <a:pt x="3716" y="6827"/>
                    <a:pt x="2515" y="8730"/>
                    <a:pt x="1654" y="10814"/>
                  </a:cubicBezTo>
                  <a:cubicBezTo>
                    <a:pt x="1065" y="12241"/>
                    <a:pt x="589" y="13736"/>
                    <a:pt x="272" y="15254"/>
                  </a:cubicBezTo>
                  <a:cubicBezTo>
                    <a:pt x="159" y="15865"/>
                    <a:pt x="46" y="16477"/>
                    <a:pt x="0" y="17089"/>
                  </a:cubicBezTo>
                  <a:lnTo>
                    <a:pt x="1813" y="17247"/>
                  </a:lnTo>
                  <a:cubicBezTo>
                    <a:pt x="1881" y="16704"/>
                    <a:pt x="1971" y="16160"/>
                    <a:pt x="2085" y="15639"/>
                  </a:cubicBezTo>
                  <a:cubicBezTo>
                    <a:pt x="2379" y="14234"/>
                    <a:pt x="2787" y="12853"/>
                    <a:pt x="3353" y="11516"/>
                  </a:cubicBezTo>
                  <a:cubicBezTo>
                    <a:pt x="4123" y="9636"/>
                    <a:pt x="5211" y="7914"/>
                    <a:pt x="6593" y="6419"/>
                  </a:cubicBezTo>
                  <a:cubicBezTo>
                    <a:pt x="7363" y="5558"/>
                    <a:pt x="8246" y="4833"/>
                    <a:pt x="9198" y="4199"/>
                  </a:cubicBezTo>
                  <a:cubicBezTo>
                    <a:pt x="10194" y="3565"/>
                    <a:pt x="11259" y="3044"/>
                    <a:pt x="12369" y="2636"/>
                  </a:cubicBezTo>
                  <a:cubicBezTo>
                    <a:pt x="13502" y="2251"/>
                    <a:pt x="14657" y="1979"/>
                    <a:pt x="15835" y="1888"/>
                  </a:cubicBezTo>
                  <a:cubicBezTo>
                    <a:pt x="16196" y="1852"/>
                    <a:pt x="16560" y="1835"/>
                    <a:pt x="16924" y="1835"/>
                  </a:cubicBezTo>
                  <a:cubicBezTo>
                    <a:pt x="17702" y="1835"/>
                    <a:pt x="18484" y="1915"/>
                    <a:pt x="19256" y="2070"/>
                  </a:cubicBezTo>
                  <a:cubicBezTo>
                    <a:pt x="20298" y="2273"/>
                    <a:pt x="21317" y="2636"/>
                    <a:pt x="22269" y="3112"/>
                  </a:cubicBezTo>
                  <a:cubicBezTo>
                    <a:pt x="23130" y="3519"/>
                    <a:pt x="23945" y="4040"/>
                    <a:pt x="24715" y="4629"/>
                  </a:cubicBezTo>
                  <a:cubicBezTo>
                    <a:pt x="25848" y="5490"/>
                    <a:pt x="26890" y="6510"/>
                    <a:pt x="27773" y="7642"/>
                  </a:cubicBezTo>
                  <a:cubicBezTo>
                    <a:pt x="28113" y="8027"/>
                    <a:pt x="28340" y="8367"/>
                    <a:pt x="28498" y="8594"/>
                  </a:cubicBezTo>
                  <a:lnTo>
                    <a:pt x="28748" y="8956"/>
                  </a:lnTo>
                  <a:lnTo>
                    <a:pt x="30265" y="7937"/>
                  </a:lnTo>
                  <a:lnTo>
                    <a:pt x="29994" y="7552"/>
                  </a:lnTo>
                  <a:cubicBezTo>
                    <a:pt x="29812" y="7302"/>
                    <a:pt x="29563" y="6917"/>
                    <a:pt x="29201" y="6487"/>
                  </a:cubicBezTo>
                  <a:cubicBezTo>
                    <a:pt x="28204" y="5241"/>
                    <a:pt x="27071" y="4131"/>
                    <a:pt x="25825" y="3157"/>
                  </a:cubicBezTo>
                  <a:cubicBezTo>
                    <a:pt x="24964" y="2500"/>
                    <a:pt x="24058" y="1934"/>
                    <a:pt x="23084" y="1458"/>
                  </a:cubicBezTo>
                  <a:cubicBezTo>
                    <a:pt x="21974" y="914"/>
                    <a:pt x="20819" y="529"/>
                    <a:pt x="19618" y="257"/>
                  </a:cubicBezTo>
                  <a:cubicBezTo>
                    <a:pt x="18715" y="86"/>
                    <a:pt x="17812" y="0"/>
                    <a:pt x="16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6066718" y="759289"/>
              <a:ext cx="1075571" cy="622688"/>
            </a:xfrm>
            <a:custGeom>
              <a:avLst/>
              <a:gdLst/>
              <a:ahLst/>
              <a:cxnLst/>
              <a:rect l="l" t="t" r="r" b="b"/>
              <a:pathLst>
                <a:path w="27072" h="15673" extrusionOk="0">
                  <a:moveTo>
                    <a:pt x="15058" y="0"/>
                  </a:moveTo>
                  <a:cubicBezTo>
                    <a:pt x="14729" y="0"/>
                    <a:pt x="14399" y="13"/>
                    <a:pt x="14068" y="39"/>
                  </a:cubicBezTo>
                  <a:cubicBezTo>
                    <a:pt x="12891" y="152"/>
                    <a:pt x="11735" y="402"/>
                    <a:pt x="10603" y="809"/>
                  </a:cubicBezTo>
                  <a:cubicBezTo>
                    <a:pt x="9493" y="1217"/>
                    <a:pt x="8405" y="1738"/>
                    <a:pt x="7408" y="2372"/>
                  </a:cubicBezTo>
                  <a:cubicBezTo>
                    <a:pt x="6457" y="3007"/>
                    <a:pt x="5573" y="3754"/>
                    <a:pt x="4781" y="4592"/>
                  </a:cubicBezTo>
                  <a:cubicBezTo>
                    <a:pt x="3399" y="6110"/>
                    <a:pt x="2311" y="7854"/>
                    <a:pt x="1519" y="9735"/>
                  </a:cubicBezTo>
                  <a:cubicBezTo>
                    <a:pt x="975" y="11071"/>
                    <a:pt x="544" y="12453"/>
                    <a:pt x="250" y="13858"/>
                  </a:cubicBezTo>
                  <a:cubicBezTo>
                    <a:pt x="137" y="14379"/>
                    <a:pt x="91" y="14786"/>
                    <a:pt x="46" y="15058"/>
                  </a:cubicBezTo>
                  <a:cubicBezTo>
                    <a:pt x="1" y="15330"/>
                    <a:pt x="1" y="15489"/>
                    <a:pt x="1" y="15489"/>
                  </a:cubicBezTo>
                  <a:lnTo>
                    <a:pt x="1813" y="15670"/>
                  </a:lnTo>
                  <a:cubicBezTo>
                    <a:pt x="1813" y="15672"/>
                    <a:pt x="1813" y="15673"/>
                    <a:pt x="1813" y="15673"/>
                  </a:cubicBezTo>
                  <a:cubicBezTo>
                    <a:pt x="1817" y="15673"/>
                    <a:pt x="1866" y="15156"/>
                    <a:pt x="2040" y="14243"/>
                  </a:cubicBezTo>
                  <a:cubicBezTo>
                    <a:pt x="2311" y="12951"/>
                    <a:pt x="2696" y="11683"/>
                    <a:pt x="3218" y="10482"/>
                  </a:cubicBezTo>
                  <a:cubicBezTo>
                    <a:pt x="3920" y="8783"/>
                    <a:pt x="4894" y="7220"/>
                    <a:pt x="6117" y="5861"/>
                  </a:cubicBezTo>
                  <a:cubicBezTo>
                    <a:pt x="6797" y="5113"/>
                    <a:pt x="7567" y="4479"/>
                    <a:pt x="8405" y="3913"/>
                  </a:cubicBezTo>
                  <a:cubicBezTo>
                    <a:pt x="8632" y="3777"/>
                    <a:pt x="8858" y="3664"/>
                    <a:pt x="9062" y="3528"/>
                  </a:cubicBezTo>
                  <a:cubicBezTo>
                    <a:pt x="9289" y="3392"/>
                    <a:pt x="9515" y="3278"/>
                    <a:pt x="9764" y="3165"/>
                  </a:cubicBezTo>
                  <a:cubicBezTo>
                    <a:pt x="10240" y="2939"/>
                    <a:pt x="10716" y="2735"/>
                    <a:pt x="11214" y="2554"/>
                  </a:cubicBezTo>
                  <a:cubicBezTo>
                    <a:pt x="12188" y="2191"/>
                    <a:pt x="13208" y="1965"/>
                    <a:pt x="14250" y="1874"/>
                  </a:cubicBezTo>
                  <a:cubicBezTo>
                    <a:pt x="14534" y="1854"/>
                    <a:pt x="14818" y="1844"/>
                    <a:pt x="15101" y="1844"/>
                  </a:cubicBezTo>
                  <a:cubicBezTo>
                    <a:pt x="15790" y="1844"/>
                    <a:pt x="16475" y="1904"/>
                    <a:pt x="17149" y="2033"/>
                  </a:cubicBezTo>
                  <a:cubicBezTo>
                    <a:pt x="18055" y="2236"/>
                    <a:pt x="18939" y="2531"/>
                    <a:pt x="19755" y="2939"/>
                  </a:cubicBezTo>
                  <a:cubicBezTo>
                    <a:pt x="20525" y="3301"/>
                    <a:pt x="21250" y="3754"/>
                    <a:pt x="21907" y="4275"/>
                  </a:cubicBezTo>
                  <a:cubicBezTo>
                    <a:pt x="22926" y="5068"/>
                    <a:pt x="23855" y="5974"/>
                    <a:pt x="24670" y="6994"/>
                  </a:cubicBezTo>
                  <a:cubicBezTo>
                    <a:pt x="24965" y="7356"/>
                    <a:pt x="25191" y="7651"/>
                    <a:pt x="25327" y="7854"/>
                  </a:cubicBezTo>
                  <a:lnTo>
                    <a:pt x="25554" y="8172"/>
                  </a:lnTo>
                  <a:lnTo>
                    <a:pt x="27072" y="7152"/>
                  </a:lnTo>
                  <a:lnTo>
                    <a:pt x="26822" y="6790"/>
                  </a:lnTo>
                  <a:cubicBezTo>
                    <a:pt x="26664" y="6563"/>
                    <a:pt x="26437" y="6246"/>
                    <a:pt x="26097" y="5838"/>
                  </a:cubicBezTo>
                  <a:cubicBezTo>
                    <a:pt x="25191" y="4706"/>
                    <a:pt x="24172" y="3686"/>
                    <a:pt x="23017" y="2803"/>
                  </a:cubicBezTo>
                  <a:cubicBezTo>
                    <a:pt x="22246" y="2214"/>
                    <a:pt x="21431" y="1715"/>
                    <a:pt x="20570" y="1285"/>
                  </a:cubicBezTo>
                  <a:cubicBezTo>
                    <a:pt x="19596" y="809"/>
                    <a:pt x="18577" y="447"/>
                    <a:pt x="17512" y="243"/>
                  </a:cubicBezTo>
                  <a:cubicBezTo>
                    <a:pt x="16703" y="81"/>
                    <a:pt x="15882" y="0"/>
                    <a:pt x="15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6135133" y="828539"/>
              <a:ext cx="949547" cy="559398"/>
            </a:xfrm>
            <a:custGeom>
              <a:avLst/>
              <a:gdLst/>
              <a:ahLst/>
              <a:cxnLst/>
              <a:rect l="l" t="t" r="r" b="b"/>
              <a:pathLst>
                <a:path w="23900" h="14080" extrusionOk="0">
                  <a:moveTo>
                    <a:pt x="13392" y="0"/>
                  </a:moveTo>
                  <a:cubicBezTo>
                    <a:pt x="13098" y="0"/>
                    <a:pt x="12803" y="13"/>
                    <a:pt x="12505" y="40"/>
                  </a:cubicBezTo>
                  <a:cubicBezTo>
                    <a:pt x="11463" y="131"/>
                    <a:pt x="10444" y="358"/>
                    <a:pt x="9470" y="720"/>
                  </a:cubicBezTo>
                  <a:cubicBezTo>
                    <a:pt x="8971" y="901"/>
                    <a:pt x="8473" y="1105"/>
                    <a:pt x="7997" y="1354"/>
                  </a:cubicBezTo>
                  <a:cubicBezTo>
                    <a:pt x="7748" y="1468"/>
                    <a:pt x="7521" y="1581"/>
                    <a:pt x="7295" y="1717"/>
                  </a:cubicBezTo>
                  <a:cubicBezTo>
                    <a:pt x="7068" y="1830"/>
                    <a:pt x="6842" y="1966"/>
                    <a:pt x="6638" y="2102"/>
                  </a:cubicBezTo>
                  <a:cubicBezTo>
                    <a:pt x="5800" y="2668"/>
                    <a:pt x="5007" y="3325"/>
                    <a:pt x="4327" y="4050"/>
                  </a:cubicBezTo>
                  <a:cubicBezTo>
                    <a:pt x="3104" y="5409"/>
                    <a:pt x="2107" y="6995"/>
                    <a:pt x="1405" y="8694"/>
                  </a:cubicBezTo>
                  <a:cubicBezTo>
                    <a:pt x="884" y="9917"/>
                    <a:pt x="499" y="11186"/>
                    <a:pt x="227" y="12477"/>
                  </a:cubicBezTo>
                  <a:cubicBezTo>
                    <a:pt x="136" y="12953"/>
                    <a:pt x="46" y="13428"/>
                    <a:pt x="0" y="13904"/>
                  </a:cubicBezTo>
                  <a:lnTo>
                    <a:pt x="1830" y="14062"/>
                  </a:lnTo>
                  <a:lnTo>
                    <a:pt x="1830" y="14062"/>
                  </a:lnTo>
                  <a:cubicBezTo>
                    <a:pt x="1835" y="13973"/>
                    <a:pt x="1889" y="13534"/>
                    <a:pt x="2017" y="12862"/>
                  </a:cubicBezTo>
                  <a:cubicBezTo>
                    <a:pt x="2266" y="11662"/>
                    <a:pt x="2628" y="10506"/>
                    <a:pt x="3104" y="9396"/>
                  </a:cubicBezTo>
                  <a:cubicBezTo>
                    <a:pt x="3716" y="7901"/>
                    <a:pt x="4576" y="6497"/>
                    <a:pt x="5664" y="5296"/>
                  </a:cubicBezTo>
                  <a:cubicBezTo>
                    <a:pt x="6253" y="4662"/>
                    <a:pt x="6910" y="4118"/>
                    <a:pt x="7635" y="3642"/>
                  </a:cubicBezTo>
                  <a:cubicBezTo>
                    <a:pt x="7816" y="3506"/>
                    <a:pt x="8020" y="3416"/>
                    <a:pt x="8201" y="3302"/>
                  </a:cubicBezTo>
                  <a:cubicBezTo>
                    <a:pt x="8382" y="3189"/>
                    <a:pt x="8586" y="3099"/>
                    <a:pt x="8790" y="2985"/>
                  </a:cubicBezTo>
                  <a:lnTo>
                    <a:pt x="8948" y="2917"/>
                  </a:lnTo>
                  <a:lnTo>
                    <a:pt x="9107" y="2849"/>
                  </a:lnTo>
                  <a:lnTo>
                    <a:pt x="9424" y="2713"/>
                  </a:lnTo>
                  <a:cubicBezTo>
                    <a:pt x="9651" y="2600"/>
                    <a:pt x="9855" y="2532"/>
                    <a:pt x="10081" y="2464"/>
                  </a:cubicBezTo>
                  <a:cubicBezTo>
                    <a:pt x="10919" y="2147"/>
                    <a:pt x="11780" y="1943"/>
                    <a:pt x="12664" y="1875"/>
                  </a:cubicBezTo>
                  <a:cubicBezTo>
                    <a:pt x="12908" y="1855"/>
                    <a:pt x="13153" y="1845"/>
                    <a:pt x="13397" y="1845"/>
                  </a:cubicBezTo>
                  <a:cubicBezTo>
                    <a:pt x="13966" y="1845"/>
                    <a:pt x="14533" y="1900"/>
                    <a:pt x="15088" y="2011"/>
                  </a:cubicBezTo>
                  <a:cubicBezTo>
                    <a:pt x="15835" y="2170"/>
                    <a:pt x="16583" y="2419"/>
                    <a:pt x="17285" y="2759"/>
                  </a:cubicBezTo>
                  <a:cubicBezTo>
                    <a:pt x="17919" y="3076"/>
                    <a:pt x="18554" y="3461"/>
                    <a:pt x="19120" y="3914"/>
                  </a:cubicBezTo>
                  <a:cubicBezTo>
                    <a:pt x="20049" y="4616"/>
                    <a:pt x="20864" y="5432"/>
                    <a:pt x="21589" y="6338"/>
                  </a:cubicBezTo>
                  <a:cubicBezTo>
                    <a:pt x="21861" y="6678"/>
                    <a:pt x="22065" y="6927"/>
                    <a:pt x="22178" y="7108"/>
                  </a:cubicBezTo>
                  <a:lnTo>
                    <a:pt x="22382" y="7403"/>
                  </a:lnTo>
                  <a:lnTo>
                    <a:pt x="23900" y="6383"/>
                  </a:lnTo>
                  <a:cubicBezTo>
                    <a:pt x="23900" y="6383"/>
                    <a:pt x="23832" y="6270"/>
                    <a:pt x="23696" y="6066"/>
                  </a:cubicBezTo>
                  <a:cubicBezTo>
                    <a:pt x="23537" y="5862"/>
                    <a:pt x="23333" y="5568"/>
                    <a:pt x="23039" y="5183"/>
                  </a:cubicBezTo>
                  <a:cubicBezTo>
                    <a:pt x="22223" y="4163"/>
                    <a:pt x="21272" y="3257"/>
                    <a:pt x="20253" y="2464"/>
                  </a:cubicBezTo>
                  <a:cubicBezTo>
                    <a:pt x="19573" y="1943"/>
                    <a:pt x="18848" y="1490"/>
                    <a:pt x="18100" y="1105"/>
                  </a:cubicBezTo>
                  <a:cubicBezTo>
                    <a:pt x="17262" y="697"/>
                    <a:pt x="16356" y="403"/>
                    <a:pt x="15450" y="199"/>
                  </a:cubicBezTo>
                  <a:cubicBezTo>
                    <a:pt x="14767" y="72"/>
                    <a:pt x="14083" y="0"/>
                    <a:pt x="13392" y="0"/>
                  </a:cubicBezTo>
                  <a:close/>
                  <a:moveTo>
                    <a:pt x="1830" y="14062"/>
                  </a:moveTo>
                  <a:cubicBezTo>
                    <a:pt x="1830" y="14074"/>
                    <a:pt x="1830" y="14079"/>
                    <a:pt x="1831" y="14079"/>
                  </a:cubicBezTo>
                  <a:cubicBezTo>
                    <a:pt x="1832" y="14079"/>
                    <a:pt x="1833" y="14074"/>
                    <a:pt x="1835" y="14063"/>
                  </a:cubicBezTo>
                  <a:lnTo>
                    <a:pt x="1830" y="140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6204422" y="898503"/>
              <a:ext cx="822649" cy="495513"/>
            </a:xfrm>
            <a:custGeom>
              <a:avLst/>
              <a:gdLst/>
              <a:ahLst/>
              <a:cxnLst/>
              <a:rect l="l" t="t" r="r" b="b"/>
              <a:pathLst>
                <a:path w="20706" h="12472" extrusionOk="0">
                  <a:moveTo>
                    <a:pt x="1" y="12279"/>
                  </a:moveTo>
                  <a:cubicBezTo>
                    <a:pt x="1" y="12287"/>
                    <a:pt x="1" y="12291"/>
                    <a:pt x="1" y="12291"/>
                  </a:cubicBezTo>
                  <a:cubicBezTo>
                    <a:pt x="2" y="12291"/>
                    <a:pt x="2" y="12287"/>
                    <a:pt x="3" y="12279"/>
                  </a:cubicBezTo>
                  <a:lnTo>
                    <a:pt x="3" y="12279"/>
                  </a:lnTo>
                  <a:lnTo>
                    <a:pt x="1" y="12279"/>
                  </a:lnTo>
                  <a:close/>
                  <a:moveTo>
                    <a:pt x="11759" y="0"/>
                  </a:moveTo>
                  <a:cubicBezTo>
                    <a:pt x="11479" y="0"/>
                    <a:pt x="11199" y="15"/>
                    <a:pt x="10920" y="46"/>
                  </a:cubicBezTo>
                  <a:cubicBezTo>
                    <a:pt x="10014" y="114"/>
                    <a:pt x="9153" y="318"/>
                    <a:pt x="8315" y="635"/>
                  </a:cubicBezTo>
                  <a:cubicBezTo>
                    <a:pt x="8088" y="703"/>
                    <a:pt x="7861" y="771"/>
                    <a:pt x="7658" y="884"/>
                  </a:cubicBezTo>
                  <a:lnTo>
                    <a:pt x="7318" y="1020"/>
                  </a:lnTo>
                  <a:lnTo>
                    <a:pt x="7159" y="1088"/>
                  </a:lnTo>
                  <a:lnTo>
                    <a:pt x="7001" y="1156"/>
                  </a:lnTo>
                  <a:cubicBezTo>
                    <a:pt x="6819" y="1270"/>
                    <a:pt x="6615" y="1360"/>
                    <a:pt x="6412" y="1473"/>
                  </a:cubicBezTo>
                  <a:cubicBezTo>
                    <a:pt x="6230" y="1587"/>
                    <a:pt x="6027" y="1700"/>
                    <a:pt x="5845" y="1813"/>
                  </a:cubicBezTo>
                  <a:cubicBezTo>
                    <a:pt x="5120" y="2289"/>
                    <a:pt x="4463" y="2855"/>
                    <a:pt x="3874" y="3490"/>
                  </a:cubicBezTo>
                  <a:cubicBezTo>
                    <a:pt x="2787" y="4690"/>
                    <a:pt x="1904" y="6072"/>
                    <a:pt x="1269" y="7590"/>
                  </a:cubicBezTo>
                  <a:cubicBezTo>
                    <a:pt x="794" y="8700"/>
                    <a:pt x="454" y="9855"/>
                    <a:pt x="205" y="11056"/>
                  </a:cubicBezTo>
                  <a:cubicBezTo>
                    <a:pt x="54" y="11772"/>
                    <a:pt x="13" y="12206"/>
                    <a:pt x="3" y="12279"/>
                  </a:cubicBezTo>
                  <a:lnTo>
                    <a:pt x="3" y="12279"/>
                  </a:lnTo>
                  <a:lnTo>
                    <a:pt x="1830" y="12437"/>
                  </a:lnTo>
                  <a:lnTo>
                    <a:pt x="1830" y="12437"/>
                  </a:lnTo>
                  <a:cubicBezTo>
                    <a:pt x="1838" y="12328"/>
                    <a:pt x="1882" y="11964"/>
                    <a:pt x="1994" y="11418"/>
                  </a:cubicBezTo>
                  <a:cubicBezTo>
                    <a:pt x="2221" y="10354"/>
                    <a:pt x="2538" y="9312"/>
                    <a:pt x="2968" y="8315"/>
                  </a:cubicBezTo>
                  <a:cubicBezTo>
                    <a:pt x="3512" y="7001"/>
                    <a:pt x="4260" y="5778"/>
                    <a:pt x="5211" y="4736"/>
                  </a:cubicBezTo>
                  <a:cubicBezTo>
                    <a:pt x="5687" y="4192"/>
                    <a:pt x="6253" y="3739"/>
                    <a:pt x="6842" y="3331"/>
                  </a:cubicBezTo>
                  <a:cubicBezTo>
                    <a:pt x="7001" y="3240"/>
                    <a:pt x="7159" y="3150"/>
                    <a:pt x="7318" y="3059"/>
                  </a:cubicBezTo>
                  <a:cubicBezTo>
                    <a:pt x="7476" y="2946"/>
                    <a:pt x="7635" y="2878"/>
                    <a:pt x="7793" y="2810"/>
                  </a:cubicBezTo>
                  <a:lnTo>
                    <a:pt x="7929" y="2742"/>
                  </a:lnTo>
                  <a:lnTo>
                    <a:pt x="8065" y="2674"/>
                  </a:lnTo>
                  <a:lnTo>
                    <a:pt x="8360" y="2561"/>
                  </a:lnTo>
                  <a:cubicBezTo>
                    <a:pt x="8541" y="2470"/>
                    <a:pt x="8722" y="2402"/>
                    <a:pt x="8926" y="2334"/>
                  </a:cubicBezTo>
                  <a:cubicBezTo>
                    <a:pt x="9606" y="2085"/>
                    <a:pt x="10331" y="1927"/>
                    <a:pt x="11078" y="1836"/>
                  </a:cubicBezTo>
                  <a:cubicBezTo>
                    <a:pt x="11242" y="1824"/>
                    <a:pt x="11407" y="1819"/>
                    <a:pt x="11574" y="1819"/>
                  </a:cubicBezTo>
                  <a:cubicBezTo>
                    <a:pt x="12050" y="1819"/>
                    <a:pt x="12533" y="1865"/>
                    <a:pt x="13004" y="1949"/>
                  </a:cubicBezTo>
                  <a:cubicBezTo>
                    <a:pt x="13615" y="2085"/>
                    <a:pt x="14204" y="2289"/>
                    <a:pt x="14748" y="2561"/>
                  </a:cubicBezTo>
                  <a:cubicBezTo>
                    <a:pt x="15314" y="2833"/>
                    <a:pt x="15835" y="3172"/>
                    <a:pt x="16311" y="3535"/>
                  </a:cubicBezTo>
                  <a:cubicBezTo>
                    <a:pt x="17127" y="4169"/>
                    <a:pt x="17852" y="4871"/>
                    <a:pt x="18486" y="5664"/>
                  </a:cubicBezTo>
                  <a:cubicBezTo>
                    <a:pt x="18735" y="5959"/>
                    <a:pt x="18894" y="6208"/>
                    <a:pt x="19007" y="6367"/>
                  </a:cubicBezTo>
                  <a:lnTo>
                    <a:pt x="19188" y="6616"/>
                  </a:lnTo>
                  <a:lnTo>
                    <a:pt x="20706" y="5574"/>
                  </a:lnTo>
                  <a:lnTo>
                    <a:pt x="20525" y="5302"/>
                  </a:lnTo>
                  <a:cubicBezTo>
                    <a:pt x="20389" y="5121"/>
                    <a:pt x="20208" y="4849"/>
                    <a:pt x="19913" y="4509"/>
                  </a:cubicBezTo>
                  <a:cubicBezTo>
                    <a:pt x="19188" y="3603"/>
                    <a:pt x="18350" y="2787"/>
                    <a:pt x="17444" y="2085"/>
                  </a:cubicBezTo>
                  <a:cubicBezTo>
                    <a:pt x="16855" y="1632"/>
                    <a:pt x="16221" y="1247"/>
                    <a:pt x="15564" y="930"/>
                  </a:cubicBezTo>
                  <a:cubicBezTo>
                    <a:pt x="14861" y="590"/>
                    <a:pt x="14136" y="341"/>
                    <a:pt x="13366" y="160"/>
                  </a:cubicBezTo>
                  <a:cubicBezTo>
                    <a:pt x="12831" y="55"/>
                    <a:pt x="12295" y="0"/>
                    <a:pt x="11759" y="0"/>
                  </a:cubicBezTo>
                  <a:close/>
                  <a:moveTo>
                    <a:pt x="1830" y="12437"/>
                  </a:moveTo>
                  <a:cubicBezTo>
                    <a:pt x="1828" y="12460"/>
                    <a:pt x="1828" y="12472"/>
                    <a:pt x="1829" y="12472"/>
                  </a:cubicBezTo>
                  <a:cubicBezTo>
                    <a:pt x="1830" y="12472"/>
                    <a:pt x="1832" y="12460"/>
                    <a:pt x="1836" y="12438"/>
                  </a:cubicBezTo>
                  <a:lnTo>
                    <a:pt x="1830" y="12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6638234" y="657303"/>
              <a:ext cx="674178" cy="504055"/>
            </a:xfrm>
            <a:custGeom>
              <a:avLst/>
              <a:gdLst/>
              <a:ahLst/>
              <a:cxnLst/>
              <a:rect l="l" t="t" r="r" b="b"/>
              <a:pathLst>
                <a:path w="16969" h="12687" extrusionOk="0">
                  <a:moveTo>
                    <a:pt x="9832" y="1"/>
                  </a:moveTo>
                  <a:cubicBezTo>
                    <a:pt x="8858" y="409"/>
                    <a:pt x="8065" y="1134"/>
                    <a:pt x="7567" y="2040"/>
                  </a:cubicBezTo>
                  <a:cubicBezTo>
                    <a:pt x="7567" y="2040"/>
                    <a:pt x="6311" y="880"/>
                    <a:pt x="4622" y="880"/>
                  </a:cubicBezTo>
                  <a:cubicBezTo>
                    <a:pt x="3715" y="880"/>
                    <a:pt x="2683" y="1214"/>
                    <a:pt x="1654" y="2244"/>
                  </a:cubicBezTo>
                  <a:cubicBezTo>
                    <a:pt x="1" y="3897"/>
                    <a:pt x="91" y="6185"/>
                    <a:pt x="499" y="7907"/>
                  </a:cubicBezTo>
                  <a:cubicBezTo>
                    <a:pt x="588" y="7903"/>
                    <a:pt x="678" y="7901"/>
                    <a:pt x="769" y="7901"/>
                  </a:cubicBezTo>
                  <a:cubicBezTo>
                    <a:pt x="1206" y="7901"/>
                    <a:pt x="1653" y="7945"/>
                    <a:pt x="2085" y="8020"/>
                  </a:cubicBezTo>
                  <a:cubicBezTo>
                    <a:pt x="2696" y="8156"/>
                    <a:pt x="3285" y="8360"/>
                    <a:pt x="3852" y="8632"/>
                  </a:cubicBezTo>
                  <a:cubicBezTo>
                    <a:pt x="4395" y="8904"/>
                    <a:pt x="4939" y="9243"/>
                    <a:pt x="5415" y="9606"/>
                  </a:cubicBezTo>
                  <a:cubicBezTo>
                    <a:pt x="6230" y="10240"/>
                    <a:pt x="6955" y="10965"/>
                    <a:pt x="7590" y="11758"/>
                  </a:cubicBezTo>
                  <a:cubicBezTo>
                    <a:pt x="7816" y="12030"/>
                    <a:pt x="7997" y="12279"/>
                    <a:pt x="8111" y="12438"/>
                  </a:cubicBezTo>
                  <a:lnTo>
                    <a:pt x="8269" y="12687"/>
                  </a:lnTo>
                  <a:lnTo>
                    <a:pt x="9810" y="11667"/>
                  </a:lnTo>
                  <a:lnTo>
                    <a:pt x="11169" y="10761"/>
                  </a:lnTo>
                  <a:lnTo>
                    <a:pt x="11237" y="10716"/>
                  </a:lnTo>
                  <a:lnTo>
                    <a:pt x="11259" y="10716"/>
                  </a:lnTo>
                  <a:lnTo>
                    <a:pt x="12709" y="9742"/>
                  </a:lnTo>
                  <a:lnTo>
                    <a:pt x="14136" y="8768"/>
                  </a:lnTo>
                  <a:lnTo>
                    <a:pt x="15428" y="7907"/>
                  </a:lnTo>
                  <a:lnTo>
                    <a:pt x="16968" y="6888"/>
                  </a:lnTo>
                  <a:lnTo>
                    <a:pt x="16651" y="6434"/>
                  </a:lnTo>
                  <a:cubicBezTo>
                    <a:pt x="16447" y="6163"/>
                    <a:pt x="16130" y="5710"/>
                    <a:pt x="15722" y="5211"/>
                  </a:cubicBezTo>
                  <a:cubicBezTo>
                    <a:pt x="14544" y="3761"/>
                    <a:pt x="13230" y="2447"/>
                    <a:pt x="11758" y="1315"/>
                  </a:cubicBezTo>
                  <a:cubicBezTo>
                    <a:pt x="11123" y="839"/>
                    <a:pt x="10489" y="409"/>
                    <a:pt x="9832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650904" y="1026752"/>
              <a:ext cx="913591" cy="572072"/>
            </a:xfrm>
            <a:custGeom>
              <a:avLst/>
              <a:gdLst/>
              <a:ahLst/>
              <a:cxnLst/>
              <a:rect l="l" t="t" r="r" b="b"/>
              <a:pathLst>
                <a:path w="22995" h="14399" extrusionOk="0">
                  <a:moveTo>
                    <a:pt x="12123" y="0"/>
                  </a:moveTo>
                  <a:cubicBezTo>
                    <a:pt x="12005" y="0"/>
                    <a:pt x="11883" y="4"/>
                    <a:pt x="11758" y="12"/>
                  </a:cubicBezTo>
                  <a:cubicBezTo>
                    <a:pt x="7363" y="284"/>
                    <a:pt x="7839" y="4520"/>
                    <a:pt x="7839" y="4520"/>
                  </a:cubicBezTo>
                  <a:cubicBezTo>
                    <a:pt x="7375" y="3042"/>
                    <a:pt x="6172" y="2288"/>
                    <a:pt x="4988" y="2288"/>
                  </a:cubicBezTo>
                  <a:cubicBezTo>
                    <a:pt x="3978" y="2288"/>
                    <a:pt x="2981" y="2838"/>
                    <a:pt x="2470" y="3954"/>
                  </a:cubicBezTo>
                  <a:cubicBezTo>
                    <a:pt x="1247" y="6650"/>
                    <a:pt x="3716" y="8032"/>
                    <a:pt x="3716" y="8032"/>
                  </a:cubicBezTo>
                  <a:cubicBezTo>
                    <a:pt x="3716" y="8032"/>
                    <a:pt x="1" y="9867"/>
                    <a:pt x="2108" y="12268"/>
                  </a:cubicBezTo>
                  <a:cubicBezTo>
                    <a:pt x="2633" y="12863"/>
                    <a:pt x="3198" y="13077"/>
                    <a:pt x="3738" y="13077"/>
                  </a:cubicBezTo>
                  <a:cubicBezTo>
                    <a:pt x="5109" y="13077"/>
                    <a:pt x="6321" y="11702"/>
                    <a:pt x="6321" y="11702"/>
                  </a:cubicBezTo>
                  <a:lnTo>
                    <a:pt x="6321" y="11702"/>
                  </a:lnTo>
                  <a:cubicBezTo>
                    <a:pt x="6321" y="11702"/>
                    <a:pt x="5982" y="14057"/>
                    <a:pt x="8677" y="14171"/>
                  </a:cubicBezTo>
                  <a:cubicBezTo>
                    <a:pt x="8716" y="14172"/>
                    <a:pt x="8754" y="14173"/>
                    <a:pt x="8792" y="14173"/>
                  </a:cubicBezTo>
                  <a:cubicBezTo>
                    <a:pt x="10920" y="14173"/>
                    <a:pt x="11554" y="11702"/>
                    <a:pt x="11554" y="11702"/>
                  </a:cubicBezTo>
                  <a:cubicBezTo>
                    <a:pt x="11554" y="11702"/>
                    <a:pt x="11974" y="14399"/>
                    <a:pt x="14474" y="14399"/>
                  </a:cubicBezTo>
                  <a:cubicBezTo>
                    <a:pt x="14505" y="14399"/>
                    <a:pt x="14536" y="14398"/>
                    <a:pt x="14567" y="14397"/>
                  </a:cubicBezTo>
                  <a:cubicBezTo>
                    <a:pt x="16923" y="14352"/>
                    <a:pt x="17263" y="11407"/>
                    <a:pt x="17263" y="11407"/>
                  </a:cubicBezTo>
                  <a:cubicBezTo>
                    <a:pt x="17263" y="11407"/>
                    <a:pt x="17795" y="12878"/>
                    <a:pt x="19092" y="12878"/>
                  </a:cubicBezTo>
                  <a:cubicBezTo>
                    <a:pt x="19444" y="12878"/>
                    <a:pt x="19852" y="12770"/>
                    <a:pt x="20321" y="12494"/>
                  </a:cubicBezTo>
                  <a:cubicBezTo>
                    <a:pt x="22020" y="11498"/>
                    <a:pt x="20706" y="9096"/>
                    <a:pt x="20706" y="9096"/>
                  </a:cubicBezTo>
                  <a:cubicBezTo>
                    <a:pt x="22994" y="7896"/>
                    <a:pt x="22609" y="4747"/>
                    <a:pt x="20661" y="3569"/>
                  </a:cubicBezTo>
                  <a:cubicBezTo>
                    <a:pt x="19991" y="3153"/>
                    <a:pt x="19363" y="3000"/>
                    <a:pt x="18802" y="3000"/>
                  </a:cubicBezTo>
                  <a:cubicBezTo>
                    <a:pt x="17257" y="3000"/>
                    <a:pt x="16221" y="4158"/>
                    <a:pt x="16221" y="4158"/>
                  </a:cubicBezTo>
                  <a:cubicBezTo>
                    <a:pt x="16221" y="4158"/>
                    <a:pt x="15965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650904" y="1158616"/>
              <a:ext cx="913591" cy="441082"/>
            </a:xfrm>
            <a:custGeom>
              <a:avLst/>
              <a:gdLst/>
              <a:ahLst/>
              <a:cxnLst/>
              <a:rect l="l" t="t" r="r" b="b"/>
              <a:pathLst>
                <a:path w="22995" h="11102" extrusionOk="0">
                  <a:moveTo>
                    <a:pt x="20208" y="1"/>
                  </a:moveTo>
                  <a:cubicBezTo>
                    <a:pt x="22632" y="2674"/>
                    <a:pt x="20253" y="5664"/>
                    <a:pt x="18984" y="6140"/>
                  </a:cubicBezTo>
                  <a:cubicBezTo>
                    <a:pt x="18820" y="6200"/>
                    <a:pt x="18658" y="6227"/>
                    <a:pt x="18500" y="6227"/>
                  </a:cubicBezTo>
                  <a:cubicBezTo>
                    <a:pt x="17418" y="6227"/>
                    <a:pt x="16538" y="4985"/>
                    <a:pt x="16538" y="4985"/>
                  </a:cubicBezTo>
                  <a:lnTo>
                    <a:pt x="16538" y="4985"/>
                  </a:lnTo>
                  <a:cubicBezTo>
                    <a:pt x="16538" y="4985"/>
                    <a:pt x="16878" y="8269"/>
                    <a:pt x="14748" y="8541"/>
                  </a:cubicBezTo>
                  <a:cubicBezTo>
                    <a:pt x="14654" y="8552"/>
                    <a:pt x="14562" y="8557"/>
                    <a:pt x="14472" y="8557"/>
                  </a:cubicBezTo>
                  <a:cubicBezTo>
                    <a:pt x="12504" y="8557"/>
                    <a:pt x="11758" y="6049"/>
                    <a:pt x="11758" y="6049"/>
                  </a:cubicBezTo>
                  <a:cubicBezTo>
                    <a:pt x="11758" y="6049"/>
                    <a:pt x="10428" y="8317"/>
                    <a:pt x="9329" y="8317"/>
                  </a:cubicBezTo>
                  <a:cubicBezTo>
                    <a:pt x="9308" y="8317"/>
                    <a:pt x="9287" y="8316"/>
                    <a:pt x="9266" y="8315"/>
                  </a:cubicBezTo>
                  <a:cubicBezTo>
                    <a:pt x="8179" y="8247"/>
                    <a:pt x="7137" y="5732"/>
                    <a:pt x="7137" y="5732"/>
                  </a:cubicBezTo>
                  <a:cubicBezTo>
                    <a:pt x="7137" y="5732"/>
                    <a:pt x="5964" y="7313"/>
                    <a:pt x="4768" y="7313"/>
                  </a:cubicBezTo>
                  <a:cubicBezTo>
                    <a:pt x="4613" y="7313"/>
                    <a:pt x="4458" y="7287"/>
                    <a:pt x="4305" y="7227"/>
                  </a:cubicBezTo>
                  <a:cubicBezTo>
                    <a:pt x="2991" y="6706"/>
                    <a:pt x="3716" y="4736"/>
                    <a:pt x="3716" y="4735"/>
                  </a:cubicBezTo>
                  <a:lnTo>
                    <a:pt x="3716" y="4735"/>
                  </a:lnTo>
                  <a:cubicBezTo>
                    <a:pt x="3716" y="4736"/>
                    <a:pt x="1" y="6548"/>
                    <a:pt x="2108" y="8949"/>
                  </a:cubicBezTo>
                  <a:cubicBezTo>
                    <a:pt x="2634" y="9552"/>
                    <a:pt x="3199" y="9768"/>
                    <a:pt x="3741" y="9768"/>
                  </a:cubicBezTo>
                  <a:cubicBezTo>
                    <a:pt x="5110" y="9768"/>
                    <a:pt x="6321" y="8383"/>
                    <a:pt x="6321" y="8383"/>
                  </a:cubicBezTo>
                  <a:lnTo>
                    <a:pt x="6321" y="8383"/>
                  </a:lnTo>
                  <a:cubicBezTo>
                    <a:pt x="6321" y="8383"/>
                    <a:pt x="5982" y="10738"/>
                    <a:pt x="8677" y="10874"/>
                  </a:cubicBezTo>
                  <a:cubicBezTo>
                    <a:pt x="8715" y="10876"/>
                    <a:pt x="8753" y="10877"/>
                    <a:pt x="8791" y="10877"/>
                  </a:cubicBezTo>
                  <a:cubicBezTo>
                    <a:pt x="10920" y="10877"/>
                    <a:pt x="11554" y="8383"/>
                    <a:pt x="11554" y="8383"/>
                  </a:cubicBezTo>
                  <a:cubicBezTo>
                    <a:pt x="11554" y="8383"/>
                    <a:pt x="11978" y="11101"/>
                    <a:pt x="14504" y="11101"/>
                  </a:cubicBezTo>
                  <a:cubicBezTo>
                    <a:pt x="14525" y="11101"/>
                    <a:pt x="14546" y="11101"/>
                    <a:pt x="14567" y="11101"/>
                  </a:cubicBezTo>
                  <a:cubicBezTo>
                    <a:pt x="16923" y="11056"/>
                    <a:pt x="17263" y="8088"/>
                    <a:pt x="17263" y="8088"/>
                  </a:cubicBezTo>
                  <a:cubicBezTo>
                    <a:pt x="17263" y="8088"/>
                    <a:pt x="17797" y="9579"/>
                    <a:pt x="19100" y="9579"/>
                  </a:cubicBezTo>
                  <a:cubicBezTo>
                    <a:pt x="19450" y="9579"/>
                    <a:pt x="19855" y="9472"/>
                    <a:pt x="20321" y="9198"/>
                  </a:cubicBezTo>
                  <a:cubicBezTo>
                    <a:pt x="22020" y="8201"/>
                    <a:pt x="20706" y="5800"/>
                    <a:pt x="20706" y="5800"/>
                  </a:cubicBezTo>
                  <a:cubicBezTo>
                    <a:pt x="22994" y="4599"/>
                    <a:pt x="22609" y="1451"/>
                    <a:pt x="20661" y="250"/>
                  </a:cubicBezTo>
                  <a:cubicBezTo>
                    <a:pt x="20525" y="159"/>
                    <a:pt x="20366" y="91"/>
                    <a:pt x="20208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6655358" y="685630"/>
              <a:ext cx="910850" cy="571198"/>
            </a:xfrm>
            <a:custGeom>
              <a:avLst/>
              <a:gdLst/>
              <a:ahLst/>
              <a:cxnLst/>
              <a:rect l="l" t="t" r="r" b="b"/>
              <a:pathLst>
                <a:path w="22926" h="14377" extrusionOk="0">
                  <a:moveTo>
                    <a:pt x="12079" y="1"/>
                  </a:moveTo>
                  <a:cubicBezTo>
                    <a:pt x="11960" y="1"/>
                    <a:pt x="11838" y="5"/>
                    <a:pt x="11712" y="13"/>
                  </a:cubicBezTo>
                  <a:cubicBezTo>
                    <a:pt x="7340" y="285"/>
                    <a:pt x="7815" y="4498"/>
                    <a:pt x="7815" y="4498"/>
                  </a:cubicBezTo>
                  <a:cubicBezTo>
                    <a:pt x="7351" y="3032"/>
                    <a:pt x="6149" y="2277"/>
                    <a:pt x="4965" y="2277"/>
                  </a:cubicBezTo>
                  <a:cubicBezTo>
                    <a:pt x="3955" y="2277"/>
                    <a:pt x="2958" y="2828"/>
                    <a:pt x="2447" y="3955"/>
                  </a:cubicBezTo>
                  <a:cubicBezTo>
                    <a:pt x="1223" y="6650"/>
                    <a:pt x="3693" y="8009"/>
                    <a:pt x="3693" y="8009"/>
                  </a:cubicBezTo>
                  <a:cubicBezTo>
                    <a:pt x="3693" y="8009"/>
                    <a:pt x="0" y="9844"/>
                    <a:pt x="2107" y="12246"/>
                  </a:cubicBezTo>
                  <a:cubicBezTo>
                    <a:pt x="2626" y="12841"/>
                    <a:pt x="3186" y="13055"/>
                    <a:pt x="3723" y="13055"/>
                  </a:cubicBezTo>
                  <a:cubicBezTo>
                    <a:pt x="5085" y="13055"/>
                    <a:pt x="6297" y="11680"/>
                    <a:pt x="6298" y="11679"/>
                  </a:cubicBezTo>
                  <a:lnTo>
                    <a:pt x="6298" y="11679"/>
                  </a:lnTo>
                  <a:cubicBezTo>
                    <a:pt x="6298" y="11680"/>
                    <a:pt x="5958" y="14035"/>
                    <a:pt x="8631" y="14148"/>
                  </a:cubicBezTo>
                  <a:cubicBezTo>
                    <a:pt x="8670" y="14150"/>
                    <a:pt x="8709" y="14151"/>
                    <a:pt x="8747" y="14151"/>
                  </a:cubicBezTo>
                  <a:cubicBezTo>
                    <a:pt x="10896" y="14151"/>
                    <a:pt x="11531" y="11679"/>
                    <a:pt x="11531" y="11679"/>
                  </a:cubicBezTo>
                  <a:cubicBezTo>
                    <a:pt x="11531" y="11679"/>
                    <a:pt x="11929" y="14376"/>
                    <a:pt x="14428" y="14376"/>
                  </a:cubicBezTo>
                  <a:cubicBezTo>
                    <a:pt x="14458" y="14376"/>
                    <a:pt x="14490" y="14376"/>
                    <a:pt x="14521" y="14375"/>
                  </a:cubicBezTo>
                  <a:cubicBezTo>
                    <a:pt x="16877" y="14330"/>
                    <a:pt x="17217" y="11385"/>
                    <a:pt x="17217" y="11385"/>
                  </a:cubicBezTo>
                  <a:cubicBezTo>
                    <a:pt x="17217" y="11385"/>
                    <a:pt x="17749" y="12856"/>
                    <a:pt x="19046" y="12856"/>
                  </a:cubicBezTo>
                  <a:cubicBezTo>
                    <a:pt x="19398" y="12856"/>
                    <a:pt x="19806" y="12748"/>
                    <a:pt x="20275" y="12472"/>
                  </a:cubicBezTo>
                  <a:cubicBezTo>
                    <a:pt x="21951" y="11475"/>
                    <a:pt x="20637" y="9074"/>
                    <a:pt x="20637" y="9074"/>
                  </a:cubicBezTo>
                  <a:cubicBezTo>
                    <a:pt x="22925" y="7874"/>
                    <a:pt x="22563" y="4747"/>
                    <a:pt x="20615" y="3547"/>
                  </a:cubicBezTo>
                  <a:cubicBezTo>
                    <a:pt x="19941" y="3138"/>
                    <a:pt x="19312" y="2987"/>
                    <a:pt x="18751" y="2987"/>
                  </a:cubicBezTo>
                  <a:cubicBezTo>
                    <a:pt x="17201" y="2987"/>
                    <a:pt x="16175" y="4136"/>
                    <a:pt x="16175" y="4136"/>
                  </a:cubicBezTo>
                  <a:cubicBezTo>
                    <a:pt x="16175" y="4136"/>
                    <a:pt x="15919" y="1"/>
                    <a:pt x="1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6655358" y="817534"/>
              <a:ext cx="910850" cy="438381"/>
            </a:xfrm>
            <a:custGeom>
              <a:avLst/>
              <a:gdLst/>
              <a:ahLst/>
              <a:cxnLst/>
              <a:rect l="l" t="t" r="r" b="b"/>
              <a:pathLst>
                <a:path w="22926" h="11034" extrusionOk="0">
                  <a:moveTo>
                    <a:pt x="20162" y="0"/>
                  </a:moveTo>
                  <a:lnTo>
                    <a:pt x="20162" y="0"/>
                  </a:lnTo>
                  <a:cubicBezTo>
                    <a:pt x="22563" y="2651"/>
                    <a:pt x="20207" y="5664"/>
                    <a:pt x="18916" y="6117"/>
                  </a:cubicBezTo>
                  <a:cubicBezTo>
                    <a:pt x="18759" y="6173"/>
                    <a:pt x="18604" y="6197"/>
                    <a:pt x="18453" y="6197"/>
                  </a:cubicBezTo>
                  <a:cubicBezTo>
                    <a:pt x="17380" y="6197"/>
                    <a:pt x="16492" y="4962"/>
                    <a:pt x="16492" y="4961"/>
                  </a:cubicBezTo>
                  <a:lnTo>
                    <a:pt x="16492" y="4961"/>
                  </a:lnTo>
                  <a:cubicBezTo>
                    <a:pt x="16492" y="4962"/>
                    <a:pt x="16854" y="8246"/>
                    <a:pt x="14702" y="8495"/>
                  </a:cubicBezTo>
                  <a:cubicBezTo>
                    <a:pt x="14599" y="8508"/>
                    <a:pt x="14500" y="8514"/>
                    <a:pt x="14403" y="8514"/>
                  </a:cubicBezTo>
                  <a:cubicBezTo>
                    <a:pt x="12454" y="8514"/>
                    <a:pt x="11735" y="6026"/>
                    <a:pt x="11735" y="6026"/>
                  </a:cubicBezTo>
                  <a:cubicBezTo>
                    <a:pt x="11735" y="6026"/>
                    <a:pt x="10383" y="8294"/>
                    <a:pt x="9305" y="8294"/>
                  </a:cubicBezTo>
                  <a:cubicBezTo>
                    <a:pt x="9284" y="8294"/>
                    <a:pt x="9263" y="8293"/>
                    <a:pt x="9243" y="8291"/>
                  </a:cubicBezTo>
                  <a:cubicBezTo>
                    <a:pt x="8155" y="8223"/>
                    <a:pt x="7113" y="5709"/>
                    <a:pt x="7113" y="5709"/>
                  </a:cubicBezTo>
                  <a:cubicBezTo>
                    <a:pt x="7113" y="5709"/>
                    <a:pt x="5941" y="7290"/>
                    <a:pt x="4760" y="7290"/>
                  </a:cubicBezTo>
                  <a:cubicBezTo>
                    <a:pt x="4607" y="7290"/>
                    <a:pt x="4455" y="7264"/>
                    <a:pt x="4304" y="7204"/>
                  </a:cubicBezTo>
                  <a:cubicBezTo>
                    <a:pt x="2968" y="6683"/>
                    <a:pt x="3692" y="4690"/>
                    <a:pt x="3693" y="4689"/>
                  </a:cubicBezTo>
                  <a:lnTo>
                    <a:pt x="3693" y="4689"/>
                  </a:lnTo>
                  <a:cubicBezTo>
                    <a:pt x="3692" y="4690"/>
                    <a:pt x="0" y="6502"/>
                    <a:pt x="2107" y="8903"/>
                  </a:cubicBezTo>
                  <a:cubicBezTo>
                    <a:pt x="2626" y="9498"/>
                    <a:pt x="3186" y="9712"/>
                    <a:pt x="3723" y="9712"/>
                  </a:cubicBezTo>
                  <a:cubicBezTo>
                    <a:pt x="5085" y="9712"/>
                    <a:pt x="6297" y="8337"/>
                    <a:pt x="6298" y="8337"/>
                  </a:cubicBezTo>
                  <a:lnTo>
                    <a:pt x="6298" y="8337"/>
                  </a:lnTo>
                  <a:cubicBezTo>
                    <a:pt x="6298" y="8337"/>
                    <a:pt x="5958" y="10693"/>
                    <a:pt x="8631" y="10806"/>
                  </a:cubicBezTo>
                  <a:cubicBezTo>
                    <a:pt x="8679" y="10808"/>
                    <a:pt x="8727" y="10809"/>
                    <a:pt x="8773" y="10809"/>
                  </a:cubicBezTo>
                  <a:cubicBezTo>
                    <a:pt x="10902" y="10809"/>
                    <a:pt x="11531" y="8337"/>
                    <a:pt x="11531" y="8337"/>
                  </a:cubicBezTo>
                  <a:cubicBezTo>
                    <a:pt x="11531" y="8337"/>
                    <a:pt x="11929" y="11034"/>
                    <a:pt x="14428" y="11034"/>
                  </a:cubicBezTo>
                  <a:cubicBezTo>
                    <a:pt x="14458" y="11034"/>
                    <a:pt x="14490" y="11033"/>
                    <a:pt x="14521" y="11032"/>
                  </a:cubicBezTo>
                  <a:cubicBezTo>
                    <a:pt x="16877" y="10987"/>
                    <a:pt x="17217" y="8042"/>
                    <a:pt x="17217" y="8042"/>
                  </a:cubicBezTo>
                  <a:cubicBezTo>
                    <a:pt x="17217" y="8042"/>
                    <a:pt x="17749" y="9514"/>
                    <a:pt x="19046" y="9514"/>
                  </a:cubicBezTo>
                  <a:cubicBezTo>
                    <a:pt x="19398" y="9514"/>
                    <a:pt x="19806" y="9405"/>
                    <a:pt x="20275" y="9129"/>
                  </a:cubicBezTo>
                  <a:cubicBezTo>
                    <a:pt x="21951" y="8155"/>
                    <a:pt x="20637" y="5732"/>
                    <a:pt x="20637" y="5732"/>
                  </a:cubicBezTo>
                  <a:cubicBezTo>
                    <a:pt x="22925" y="4554"/>
                    <a:pt x="22563" y="1427"/>
                    <a:pt x="20615" y="227"/>
                  </a:cubicBezTo>
                  <a:cubicBezTo>
                    <a:pt x="20456" y="136"/>
                    <a:pt x="20320" y="68"/>
                    <a:pt x="2016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6143238" y="685908"/>
              <a:ext cx="211761" cy="160350"/>
            </a:xfrm>
            <a:custGeom>
              <a:avLst/>
              <a:gdLst/>
              <a:ahLst/>
              <a:cxnLst/>
              <a:rect l="l" t="t" r="r" b="b"/>
              <a:pathLst>
                <a:path w="5330" h="4036" extrusionOk="0">
                  <a:moveTo>
                    <a:pt x="4636" y="1"/>
                  </a:moveTo>
                  <a:cubicBezTo>
                    <a:pt x="4506" y="1"/>
                    <a:pt x="4348" y="45"/>
                    <a:pt x="4169" y="142"/>
                  </a:cubicBezTo>
                  <a:cubicBezTo>
                    <a:pt x="4169" y="142"/>
                    <a:pt x="0" y="1886"/>
                    <a:pt x="0" y="3698"/>
                  </a:cubicBezTo>
                  <a:cubicBezTo>
                    <a:pt x="0" y="3937"/>
                    <a:pt x="135" y="4035"/>
                    <a:pt x="358" y="4035"/>
                  </a:cubicBezTo>
                  <a:cubicBezTo>
                    <a:pt x="1063" y="4035"/>
                    <a:pt x="2644" y="3044"/>
                    <a:pt x="3557" y="2407"/>
                  </a:cubicBezTo>
                  <a:cubicBezTo>
                    <a:pt x="5254" y="1244"/>
                    <a:pt x="5330" y="1"/>
                    <a:pt x="463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6068546" y="859806"/>
              <a:ext cx="77434" cy="66309"/>
            </a:xfrm>
            <a:custGeom>
              <a:avLst/>
              <a:gdLst/>
              <a:ahLst/>
              <a:cxnLst/>
              <a:rect l="l" t="t" r="r" b="b"/>
              <a:pathLst>
                <a:path w="1949" h="1669" extrusionOk="0">
                  <a:moveTo>
                    <a:pt x="1133" y="1"/>
                  </a:moveTo>
                  <a:cubicBezTo>
                    <a:pt x="385" y="1"/>
                    <a:pt x="0" y="907"/>
                    <a:pt x="544" y="1428"/>
                  </a:cubicBezTo>
                  <a:cubicBezTo>
                    <a:pt x="710" y="1594"/>
                    <a:pt x="914" y="1668"/>
                    <a:pt x="1113" y="1668"/>
                  </a:cubicBezTo>
                  <a:cubicBezTo>
                    <a:pt x="1539" y="1668"/>
                    <a:pt x="1948" y="1332"/>
                    <a:pt x="1948" y="839"/>
                  </a:cubicBezTo>
                  <a:cubicBezTo>
                    <a:pt x="1948" y="363"/>
                    <a:pt x="1586" y="1"/>
                    <a:pt x="1133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2"/>
          <p:cNvGrpSpPr/>
          <p:nvPr/>
        </p:nvGrpSpPr>
        <p:grpSpPr>
          <a:xfrm>
            <a:off x="6581164" y="3577738"/>
            <a:ext cx="1647961" cy="1359958"/>
            <a:chOff x="6251979" y="3733438"/>
            <a:chExt cx="1647961" cy="1359958"/>
          </a:xfrm>
        </p:grpSpPr>
        <p:sp>
          <p:nvSpPr>
            <p:cNvPr id="652" name="Google Shape;652;p32"/>
            <p:cNvSpPr/>
            <p:nvPr/>
          </p:nvSpPr>
          <p:spPr>
            <a:xfrm>
              <a:off x="6251979" y="3733438"/>
              <a:ext cx="1647961" cy="1359958"/>
            </a:xfrm>
            <a:custGeom>
              <a:avLst/>
              <a:gdLst/>
              <a:ahLst/>
              <a:cxnLst/>
              <a:rect l="l" t="t" r="r" b="b"/>
              <a:pathLst>
                <a:path w="41479" h="34230" extrusionOk="0">
                  <a:moveTo>
                    <a:pt x="8495" y="0"/>
                  </a:moveTo>
                  <a:lnTo>
                    <a:pt x="8405" y="23"/>
                  </a:lnTo>
                  <a:lnTo>
                    <a:pt x="8337" y="46"/>
                  </a:lnTo>
                  <a:cubicBezTo>
                    <a:pt x="8291" y="46"/>
                    <a:pt x="8246" y="68"/>
                    <a:pt x="8201" y="68"/>
                  </a:cubicBezTo>
                  <a:cubicBezTo>
                    <a:pt x="8110" y="114"/>
                    <a:pt x="8019" y="159"/>
                    <a:pt x="7906" y="204"/>
                  </a:cubicBezTo>
                  <a:cubicBezTo>
                    <a:pt x="7793" y="250"/>
                    <a:pt x="7657" y="340"/>
                    <a:pt x="7544" y="431"/>
                  </a:cubicBezTo>
                  <a:lnTo>
                    <a:pt x="7476" y="499"/>
                  </a:lnTo>
                  <a:cubicBezTo>
                    <a:pt x="7408" y="567"/>
                    <a:pt x="7340" y="635"/>
                    <a:pt x="7272" y="725"/>
                  </a:cubicBezTo>
                  <a:lnTo>
                    <a:pt x="7249" y="748"/>
                  </a:lnTo>
                  <a:lnTo>
                    <a:pt x="7204" y="793"/>
                  </a:lnTo>
                  <a:cubicBezTo>
                    <a:pt x="7136" y="884"/>
                    <a:pt x="7068" y="997"/>
                    <a:pt x="7000" y="1110"/>
                  </a:cubicBezTo>
                  <a:cubicBezTo>
                    <a:pt x="7000" y="1133"/>
                    <a:pt x="6977" y="1156"/>
                    <a:pt x="6977" y="1178"/>
                  </a:cubicBezTo>
                  <a:cubicBezTo>
                    <a:pt x="6932" y="1269"/>
                    <a:pt x="6887" y="1337"/>
                    <a:pt x="6864" y="1428"/>
                  </a:cubicBezTo>
                  <a:lnTo>
                    <a:pt x="6842" y="1496"/>
                  </a:lnTo>
                  <a:cubicBezTo>
                    <a:pt x="6819" y="1586"/>
                    <a:pt x="6774" y="1677"/>
                    <a:pt x="6751" y="1767"/>
                  </a:cubicBezTo>
                  <a:lnTo>
                    <a:pt x="6751" y="1835"/>
                  </a:lnTo>
                  <a:cubicBezTo>
                    <a:pt x="6728" y="1926"/>
                    <a:pt x="6706" y="2017"/>
                    <a:pt x="6706" y="2107"/>
                  </a:cubicBezTo>
                  <a:lnTo>
                    <a:pt x="6706" y="2130"/>
                  </a:lnTo>
                  <a:cubicBezTo>
                    <a:pt x="6683" y="2220"/>
                    <a:pt x="6660" y="2311"/>
                    <a:pt x="6660" y="2424"/>
                  </a:cubicBezTo>
                  <a:lnTo>
                    <a:pt x="6660" y="2470"/>
                  </a:lnTo>
                  <a:cubicBezTo>
                    <a:pt x="6660" y="2583"/>
                    <a:pt x="6660" y="2673"/>
                    <a:pt x="6638" y="2764"/>
                  </a:cubicBezTo>
                  <a:lnTo>
                    <a:pt x="6638" y="2787"/>
                  </a:lnTo>
                  <a:lnTo>
                    <a:pt x="6638" y="3081"/>
                  </a:lnTo>
                  <a:lnTo>
                    <a:pt x="6638" y="3127"/>
                  </a:lnTo>
                  <a:lnTo>
                    <a:pt x="6638" y="3421"/>
                  </a:lnTo>
                  <a:lnTo>
                    <a:pt x="6638" y="3512"/>
                  </a:lnTo>
                  <a:cubicBezTo>
                    <a:pt x="6638" y="3602"/>
                    <a:pt x="6638" y="3716"/>
                    <a:pt x="6660" y="3829"/>
                  </a:cubicBezTo>
                  <a:lnTo>
                    <a:pt x="6660" y="3851"/>
                  </a:lnTo>
                  <a:cubicBezTo>
                    <a:pt x="6660" y="3965"/>
                    <a:pt x="6683" y="4078"/>
                    <a:pt x="6706" y="4191"/>
                  </a:cubicBezTo>
                  <a:cubicBezTo>
                    <a:pt x="6706" y="4305"/>
                    <a:pt x="6728" y="4418"/>
                    <a:pt x="6751" y="4531"/>
                  </a:cubicBezTo>
                  <a:lnTo>
                    <a:pt x="6751" y="4554"/>
                  </a:lnTo>
                  <a:lnTo>
                    <a:pt x="6751" y="4644"/>
                  </a:lnTo>
                  <a:cubicBezTo>
                    <a:pt x="6524" y="4667"/>
                    <a:pt x="6320" y="4667"/>
                    <a:pt x="6139" y="4667"/>
                  </a:cubicBezTo>
                  <a:cubicBezTo>
                    <a:pt x="4621" y="4667"/>
                    <a:pt x="3421" y="4350"/>
                    <a:pt x="2492" y="3376"/>
                  </a:cubicBezTo>
                  <a:cubicBezTo>
                    <a:pt x="2107" y="2991"/>
                    <a:pt x="1042" y="1677"/>
                    <a:pt x="1042" y="1677"/>
                  </a:cubicBezTo>
                  <a:cubicBezTo>
                    <a:pt x="1042" y="1677"/>
                    <a:pt x="340" y="2356"/>
                    <a:pt x="136" y="4350"/>
                  </a:cubicBezTo>
                  <a:cubicBezTo>
                    <a:pt x="91" y="4690"/>
                    <a:pt x="0" y="7612"/>
                    <a:pt x="1767" y="9605"/>
                  </a:cubicBezTo>
                  <a:cubicBezTo>
                    <a:pt x="2787" y="11622"/>
                    <a:pt x="4282" y="13003"/>
                    <a:pt x="6139" y="13638"/>
                  </a:cubicBezTo>
                  <a:cubicBezTo>
                    <a:pt x="5414" y="14272"/>
                    <a:pt x="4757" y="14974"/>
                    <a:pt x="4168" y="15722"/>
                  </a:cubicBezTo>
                  <a:lnTo>
                    <a:pt x="4146" y="15767"/>
                  </a:lnTo>
                  <a:lnTo>
                    <a:pt x="4123" y="15812"/>
                  </a:lnTo>
                  <a:cubicBezTo>
                    <a:pt x="3036" y="17557"/>
                    <a:pt x="3240" y="19822"/>
                    <a:pt x="4712" y="22405"/>
                  </a:cubicBezTo>
                  <a:cubicBezTo>
                    <a:pt x="5097" y="23107"/>
                    <a:pt x="5573" y="23764"/>
                    <a:pt x="6071" y="24353"/>
                  </a:cubicBezTo>
                  <a:cubicBezTo>
                    <a:pt x="6728" y="25100"/>
                    <a:pt x="7725" y="25100"/>
                    <a:pt x="8042" y="25100"/>
                  </a:cubicBezTo>
                  <a:cubicBezTo>
                    <a:pt x="9175" y="25100"/>
                    <a:pt x="10829" y="24692"/>
                    <a:pt x="12097" y="24307"/>
                  </a:cubicBezTo>
                  <a:cubicBezTo>
                    <a:pt x="12301" y="27184"/>
                    <a:pt x="12686" y="30016"/>
                    <a:pt x="13184" y="32848"/>
                  </a:cubicBezTo>
                  <a:lnTo>
                    <a:pt x="13366" y="33822"/>
                  </a:lnTo>
                  <a:lnTo>
                    <a:pt x="14340" y="33980"/>
                  </a:lnTo>
                  <a:cubicBezTo>
                    <a:pt x="14566" y="34003"/>
                    <a:pt x="14816" y="34048"/>
                    <a:pt x="15087" y="34094"/>
                  </a:cubicBezTo>
                  <a:lnTo>
                    <a:pt x="15314" y="34094"/>
                  </a:lnTo>
                  <a:cubicBezTo>
                    <a:pt x="15472" y="34116"/>
                    <a:pt x="15654" y="34139"/>
                    <a:pt x="15812" y="34162"/>
                  </a:cubicBezTo>
                  <a:lnTo>
                    <a:pt x="15835" y="34162"/>
                  </a:lnTo>
                  <a:cubicBezTo>
                    <a:pt x="15903" y="34162"/>
                    <a:pt x="15971" y="34162"/>
                    <a:pt x="16039" y="34184"/>
                  </a:cubicBezTo>
                  <a:cubicBezTo>
                    <a:pt x="16243" y="34184"/>
                    <a:pt x="16424" y="34207"/>
                    <a:pt x="16605" y="34207"/>
                  </a:cubicBezTo>
                  <a:lnTo>
                    <a:pt x="16741" y="34207"/>
                  </a:lnTo>
                  <a:cubicBezTo>
                    <a:pt x="16990" y="34207"/>
                    <a:pt x="17239" y="34230"/>
                    <a:pt x="17466" y="34230"/>
                  </a:cubicBezTo>
                  <a:cubicBezTo>
                    <a:pt x="24353" y="34230"/>
                    <a:pt x="28385" y="30311"/>
                    <a:pt x="28543" y="30129"/>
                  </a:cubicBezTo>
                  <a:lnTo>
                    <a:pt x="29110" y="29563"/>
                  </a:lnTo>
                  <a:lnTo>
                    <a:pt x="28929" y="28793"/>
                  </a:lnTo>
                  <a:cubicBezTo>
                    <a:pt x="28929" y="28793"/>
                    <a:pt x="28815" y="28340"/>
                    <a:pt x="28611" y="27569"/>
                  </a:cubicBezTo>
                  <a:lnTo>
                    <a:pt x="28657" y="27569"/>
                  </a:lnTo>
                  <a:cubicBezTo>
                    <a:pt x="29152" y="27703"/>
                    <a:pt x="29664" y="27756"/>
                    <a:pt x="30179" y="27756"/>
                  </a:cubicBezTo>
                  <a:cubicBezTo>
                    <a:pt x="30275" y="27756"/>
                    <a:pt x="30372" y="27754"/>
                    <a:pt x="30469" y="27751"/>
                  </a:cubicBezTo>
                  <a:cubicBezTo>
                    <a:pt x="37786" y="27230"/>
                    <a:pt x="40708" y="22903"/>
                    <a:pt x="40958" y="20162"/>
                  </a:cubicBezTo>
                  <a:lnTo>
                    <a:pt x="40958" y="20162"/>
                  </a:lnTo>
                  <a:lnTo>
                    <a:pt x="40414" y="20388"/>
                  </a:lnTo>
                  <a:cubicBezTo>
                    <a:pt x="40731" y="19935"/>
                    <a:pt x="40958" y="19414"/>
                    <a:pt x="41093" y="18893"/>
                  </a:cubicBezTo>
                  <a:cubicBezTo>
                    <a:pt x="41479" y="17693"/>
                    <a:pt x="41365" y="17058"/>
                    <a:pt x="41365" y="17058"/>
                  </a:cubicBezTo>
                  <a:lnTo>
                    <a:pt x="41365" y="17058"/>
                  </a:lnTo>
                  <a:lnTo>
                    <a:pt x="39462" y="17081"/>
                  </a:lnTo>
                  <a:cubicBezTo>
                    <a:pt x="39349" y="17081"/>
                    <a:pt x="36812" y="17081"/>
                    <a:pt x="35000" y="16039"/>
                  </a:cubicBezTo>
                  <a:cubicBezTo>
                    <a:pt x="33323" y="15110"/>
                    <a:pt x="30831" y="10557"/>
                    <a:pt x="29631" y="7046"/>
                  </a:cubicBezTo>
                  <a:cubicBezTo>
                    <a:pt x="28747" y="4486"/>
                    <a:pt x="26369" y="2855"/>
                    <a:pt x="23537" y="2855"/>
                  </a:cubicBezTo>
                  <a:cubicBezTo>
                    <a:pt x="23502" y="2854"/>
                    <a:pt x="23468" y="2854"/>
                    <a:pt x="23433" y="2854"/>
                  </a:cubicBezTo>
                  <a:cubicBezTo>
                    <a:pt x="22086" y="2854"/>
                    <a:pt x="20745" y="3283"/>
                    <a:pt x="19641" y="4078"/>
                  </a:cubicBezTo>
                  <a:cubicBezTo>
                    <a:pt x="19120" y="4463"/>
                    <a:pt x="18644" y="4916"/>
                    <a:pt x="18236" y="5437"/>
                  </a:cubicBezTo>
                  <a:cubicBezTo>
                    <a:pt x="17783" y="5007"/>
                    <a:pt x="17285" y="4667"/>
                    <a:pt x="16718" y="4395"/>
                  </a:cubicBezTo>
                  <a:cubicBezTo>
                    <a:pt x="15789" y="3984"/>
                    <a:pt x="14756" y="3759"/>
                    <a:pt x="13718" y="3759"/>
                  </a:cubicBezTo>
                  <a:cubicBezTo>
                    <a:pt x="13669" y="3759"/>
                    <a:pt x="13619" y="3760"/>
                    <a:pt x="13570" y="3761"/>
                  </a:cubicBezTo>
                  <a:lnTo>
                    <a:pt x="13117" y="3761"/>
                  </a:lnTo>
                  <a:cubicBezTo>
                    <a:pt x="11576" y="1473"/>
                    <a:pt x="10693" y="748"/>
                    <a:pt x="10126" y="408"/>
                  </a:cubicBezTo>
                  <a:lnTo>
                    <a:pt x="10104" y="386"/>
                  </a:lnTo>
                  <a:lnTo>
                    <a:pt x="9968" y="318"/>
                  </a:lnTo>
                  <a:lnTo>
                    <a:pt x="9900" y="295"/>
                  </a:lnTo>
                  <a:cubicBezTo>
                    <a:pt x="9854" y="272"/>
                    <a:pt x="9809" y="250"/>
                    <a:pt x="9786" y="227"/>
                  </a:cubicBezTo>
                  <a:cubicBezTo>
                    <a:pt x="9741" y="204"/>
                    <a:pt x="9718" y="204"/>
                    <a:pt x="9696" y="182"/>
                  </a:cubicBezTo>
                  <a:lnTo>
                    <a:pt x="9560" y="136"/>
                  </a:lnTo>
                  <a:lnTo>
                    <a:pt x="9469" y="114"/>
                  </a:lnTo>
                  <a:lnTo>
                    <a:pt x="9333" y="68"/>
                  </a:lnTo>
                  <a:lnTo>
                    <a:pt x="9220" y="46"/>
                  </a:lnTo>
                  <a:lnTo>
                    <a:pt x="9084" y="23"/>
                  </a:lnTo>
                  <a:lnTo>
                    <a:pt x="89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6943360" y="3891404"/>
              <a:ext cx="872153" cy="667583"/>
            </a:xfrm>
            <a:custGeom>
              <a:avLst/>
              <a:gdLst/>
              <a:ahLst/>
              <a:cxnLst/>
              <a:rect l="l" t="t" r="r" b="b"/>
              <a:pathLst>
                <a:path w="21952" h="16803" extrusionOk="0">
                  <a:moveTo>
                    <a:pt x="6003" y="0"/>
                  </a:moveTo>
                  <a:cubicBezTo>
                    <a:pt x="4916" y="0"/>
                    <a:pt x="3830" y="321"/>
                    <a:pt x="2945" y="966"/>
                  </a:cubicBezTo>
                  <a:cubicBezTo>
                    <a:pt x="702" y="2597"/>
                    <a:pt x="0" y="5701"/>
                    <a:pt x="0" y="5859"/>
                  </a:cubicBezTo>
                  <a:lnTo>
                    <a:pt x="1948" y="7015"/>
                  </a:lnTo>
                  <a:lnTo>
                    <a:pt x="10421" y="12746"/>
                  </a:lnTo>
                  <a:cubicBezTo>
                    <a:pt x="10421" y="12746"/>
                    <a:pt x="15858" y="16393"/>
                    <a:pt x="16311" y="16461"/>
                  </a:cubicBezTo>
                  <a:cubicBezTo>
                    <a:pt x="16591" y="16489"/>
                    <a:pt x="17191" y="16803"/>
                    <a:pt x="18133" y="16803"/>
                  </a:cubicBezTo>
                  <a:cubicBezTo>
                    <a:pt x="18715" y="16803"/>
                    <a:pt x="19427" y="16683"/>
                    <a:pt x="20275" y="16303"/>
                  </a:cubicBezTo>
                  <a:cubicBezTo>
                    <a:pt x="21068" y="15940"/>
                    <a:pt x="21951" y="14241"/>
                    <a:pt x="21951" y="14241"/>
                  </a:cubicBezTo>
                  <a:lnTo>
                    <a:pt x="21951" y="14241"/>
                  </a:lnTo>
                  <a:cubicBezTo>
                    <a:pt x="21951" y="14241"/>
                    <a:pt x="21948" y="14241"/>
                    <a:pt x="21940" y="14241"/>
                  </a:cubicBezTo>
                  <a:cubicBezTo>
                    <a:pt x="21744" y="14241"/>
                    <a:pt x="18906" y="14220"/>
                    <a:pt x="16764" y="13018"/>
                  </a:cubicBezTo>
                  <a:cubicBezTo>
                    <a:pt x="14521" y="11749"/>
                    <a:pt x="11893" y="6539"/>
                    <a:pt x="10761" y="3232"/>
                  </a:cubicBezTo>
                  <a:cubicBezTo>
                    <a:pt x="10012" y="1088"/>
                    <a:pt x="8006" y="0"/>
                    <a:pt x="6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7022542" y="4084532"/>
              <a:ext cx="771358" cy="541560"/>
            </a:xfrm>
            <a:custGeom>
              <a:avLst/>
              <a:gdLst/>
              <a:ahLst/>
              <a:cxnLst/>
              <a:rect l="l" t="t" r="r" b="b"/>
              <a:pathLst>
                <a:path w="19415" h="13631" extrusionOk="0">
                  <a:moveTo>
                    <a:pt x="19414" y="11124"/>
                  </a:moveTo>
                  <a:cubicBezTo>
                    <a:pt x="19414" y="11124"/>
                    <a:pt x="19414" y="11124"/>
                    <a:pt x="19414" y="11125"/>
                  </a:cubicBezTo>
                  <a:lnTo>
                    <a:pt x="19414" y="11125"/>
                  </a:lnTo>
                  <a:cubicBezTo>
                    <a:pt x="19414" y="11125"/>
                    <a:pt x="19414" y="11124"/>
                    <a:pt x="19415" y="11124"/>
                  </a:cubicBezTo>
                  <a:cubicBezTo>
                    <a:pt x="19415" y="11124"/>
                    <a:pt x="19415" y="11124"/>
                    <a:pt x="19414" y="11124"/>
                  </a:cubicBezTo>
                  <a:close/>
                  <a:moveTo>
                    <a:pt x="3326" y="0"/>
                  </a:moveTo>
                  <a:cubicBezTo>
                    <a:pt x="3297" y="0"/>
                    <a:pt x="3269" y="1"/>
                    <a:pt x="3240" y="2"/>
                  </a:cubicBezTo>
                  <a:cubicBezTo>
                    <a:pt x="2039" y="2"/>
                    <a:pt x="884" y="477"/>
                    <a:pt x="1" y="1293"/>
                  </a:cubicBezTo>
                  <a:lnTo>
                    <a:pt x="2787" y="6095"/>
                  </a:lnTo>
                  <a:cubicBezTo>
                    <a:pt x="2787" y="6095"/>
                    <a:pt x="6819" y="9539"/>
                    <a:pt x="10036" y="12121"/>
                  </a:cubicBezTo>
                  <a:cubicBezTo>
                    <a:pt x="11235" y="13113"/>
                    <a:pt x="12714" y="13630"/>
                    <a:pt x="14214" y="13630"/>
                  </a:cubicBezTo>
                  <a:cubicBezTo>
                    <a:pt x="15010" y="13630"/>
                    <a:pt x="15813" y="13484"/>
                    <a:pt x="16583" y="13186"/>
                  </a:cubicBezTo>
                  <a:cubicBezTo>
                    <a:pt x="18388" y="12673"/>
                    <a:pt x="19382" y="11152"/>
                    <a:pt x="19414" y="11125"/>
                  </a:cubicBezTo>
                  <a:lnTo>
                    <a:pt x="19414" y="11125"/>
                  </a:lnTo>
                  <a:cubicBezTo>
                    <a:pt x="18884" y="11212"/>
                    <a:pt x="18368" y="11253"/>
                    <a:pt x="17867" y="11253"/>
                  </a:cubicBezTo>
                  <a:cubicBezTo>
                    <a:pt x="14079" y="11253"/>
                    <a:pt x="11164" y="8934"/>
                    <a:pt x="10104" y="6934"/>
                  </a:cubicBezTo>
                  <a:cubicBezTo>
                    <a:pt x="8759" y="4355"/>
                    <a:pt x="6126" y="0"/>
                    <a:pt x="33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7081939" y="4238247"/>
              <a:ext cx="666948" cy="468973"/>
            </a:xfrm>
            <a:custGeom>
              <a:avLst/>
              <a:gdLst/>
              <a:ahLst/>
              <a:cxnLst/>
              <a:rect l="l" t="t" r="r" b="b"/>
              <a:pathLst>
                <a:path w="16787" h="11804" extrusionOk="0">
                  <a:moveTo>
                    <a:pt x="1025" y="1"/>
                  </a:moveTo>
                  <a:cubicBezTo>
                    <a:pt x="705" y="1"/>
                    <a:pt x="365" y="53"/>
                    <a:pt x="1" y="165"/>
                  </a:cubicBezTo>
                  <a:lnTo>
                    <a:pt x="3716" y="10064"/>
                  </a:lnTo>
                  <a:cubicBezTo>
                    <a:pt x="3716" y="10064"/>
                    <a:pt x="8813" y="11628"/>
                    <a:pt x="10285" y="11786"/>
                  </a:cubicBezTo>
                  <a:cubicBezTo>
                    <a:pt x="10409" y="11798"/>
                    <a:pt x="10535" y="11804"/>
                    <a:pt x="10662" y="11804"/>
                  </a:cubicBezTo>
                  <a:cubicBezTo>
                    <a:pt x="13395" y="11804"/>
                    <a:pt x="16787" y="9136"/>
                    <a:pt x="16787" y="9136"/>
                  </a:cubicBezTo>
                  <a:lnTo>
                    <a:pt x="16787" y="9136"/>
                  </a:lnTo>
                  <a:cubicBezTo>
                    <a:pt x="16787" y="9136"/>
                    <a:pt x="16270" y="9196"/>
                    <a:pt x="15460" y="9196"/>
                  </a:cubicBezTo>
                  <a:cubicBezTo>
                    <a:pt x="13555" y="9196"/>
                    <a:pt x="10027" y="8862"/>
                    <a:pt x="7771" y="6621"/>
                  </a:cubicBezTo>
                  <a:cubicBezTo>
                    <a:pt x="5069" y="3939"/>
                    <a:pt x="3806" y="1"/>
                    <a:pt x="1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7181860" y="4401378"/>
              <a:ext cx="549943" cy="370562"/>
            </a:xfrm>
            <a:custGeom>
              <a:avLst/>
              <a:gdLst/>
              <a:ahLst/>
              <a:cxnLst/>
              <a:rect l="l" t="t" r="r" b="b"/>
              <a:pathLst>
                <a:path w="13842" h="9327" extrusionOk="0">
                  <a:moveTo>
                    <a:pt x="0" y="1"/>
                  </a:moveTo>
                  <a:lnTo>
                    <a:pt x="46" y="5098"/>
                  </a:lnTo>
                  <a:cubicBezTo>
                    <a:pt x="46" y="5098"/>
                    <a:pt x="1292" y="8201"/>
                    <a:pt x="5279" y="9130"/>
                  </a:cubicBezTo>
                  <a:cubicBezTo>
                    <a:pt x="5863" y="9267"/>
                    <a:pt x="6433" y="9327"/>
                    <a:pt x="6985" y="9327"/>
                  </a:cubicBezTo>
                  <a:cubicBezTo>
                    <a:pt x="10900" y="9327"/>
                    <a:pt x="13841" y="6298"/>
                    <a:pt x="13842" y="6298"/>
                  </a:cubicBezTo>
                  <a:lnTo>
                    <a:pt x="13842" y="6298"/>
                  </a:lnTo>
                  <a:cubicBezTo>
                    <a:pt x="13841" y="6298"/>
                    <a:pt x="12178" y="6772"/>
                    <a:pt x="10008" y="6772"/>
                  </a:cubicBezTo>
                  <a:cubicBezTo>
                    <a:pt x="8857" y="6772"/>
                    <a:pt x="7562" y="6639"/>
                    <a:pt x="6298" y="6230"/>
                  </a:cubicBezTo>
                  <a:cubicBezTo>
                    <a:pt x="1383" y="459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6943360" y="3974201"/>
              <a:ext cx="455425" cy="789912"/>
            </a:xfrm>
            <a:custGeom>
              <a:avLst/>
              <a:gdLst/>
              <a:ahLst/>
              <a:cxnLst/>
              <a:rect l="l" t="t" r="r" b="b"/>
              <a:pathLst>
                <a:path w="11463" h="19882" extrusionOk="0">
                  <a:moveTo>
                    <a:pt x="2526" y="1"/>
                  </a:moveTo>
                  <a:cubicBezTo>
                    <a:pt x="2245" y="1"/>
                    <a:pt x="1959" y="40"/>
                    <a:pt x="1676" y="128"/>
                  </a:cubicBezTo>
                  <a:cubicBezTo>
                    <a:pt x="861" y="1216"/>
                    <a:pt x="272" y="2462"/>
                    <a:pt x="0" y="3775"/>
                  </a:cubicBezTo>
                  <a:lnTo>
                    <a:pt x="1948" y="4908"/>
                  </a:lnTo>
                  <a:lnTo>
                    <a:pt x="2854" y="5520"/>
                  </a:lnTo>
                  <a:lnTo>
                    <a:pt x="3579" y="6766"/>
                  </a:lnTo>
                  <a:cubicBezTo>
                    <a:pt x="3557" y="6766"/>
                    <a:pt x="3511" y="6788"/>
                    <a:pt x="3489" y="6811"/>
                  </a:cubicBezTo>
                  <a:lnTo>
                    <a:pt x="6026" y="13584"/>
                  </a:lnTo>
                  <a:lnTo>
                    <a:pt x="6026" y="15827"/>
                  </a:lnTo>
                  <a:cubicBezTo>
                    <a:pt x="6026" y="15827"/>
                    <a:pt x="7272" y="18930"/>
                    <a:pt x="11282" y="19859"/>
                  </a:cubicBezTo>
                  <a:lnTo>
                    <a:pt x="11463" y="19882"/>
                  </a:lnTo>
                  <a:cubicBezTo>
                    <a:pt x="10330" y="13856"/>
                    <a:pt x="6774" y="3458"/>
                    <a:pt x="5233" y="1329"/>
                  </a:cubicBezTo>
                  <a:cubicBezTo>
                    <a:pt x="4777" y="672"/>
                    <a:pt x="3689" y="1"/>
                    <a:pt x="2526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6342126" y="4011667"/>
              <a:ext cx="598572" cy="212993"/>
            </a:xfrm>
            <a:custGeom>
              <a:avLst/>
              <a:gdLst/>
              <a:ahLst/>
              <a:cxnLst/>
              <a:rect l="l" t="t" r="r" b="b"/>
              <a:pathLst>
                <a:path w="15066" h="536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92" y="5360"/>
                    <a:pt x="6192" y="5360"/>
                  </a:cubicBezTo>
                  <a:cubicBezTo>
                    <a:pt x="6878" y="5360"/>
                    <a:pt x="7636" y="5259"/>
                    <a:pt x="8473" y="5030"/>
                  </a:cubicBezTo>
                  <a:cubicBezTo>
                    <a:pt x="15065" y="3218"/>
                    <a:pt x="14657" y="3195"/>
                    <a:pt x="14657" y="3195"/>
                  </a:cubicBezTo>
                  <a:lnTo>
                    <a:pt x="13457" y="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6297152" y="3899191"/>
              <a:ext cx="699327" cy="254709"/>
            </a:xfrm>
            <a:custGeom>
              <a:avLst/>
              <a:gdLst/>
              <a:ahLst/>
              <a:cxnLst/>
              <a:rect l="l" t="t" r="r" b="b"/>
              <a:pathLst>
                <a:path w="17602" h="6411" extrusionOk="0">
                  <a:moveTo>
                    <a:pt x="295" y="0"/>
                  </a:moveTo>
                  <a:lnTo>
                    <a:pt x="295" y="0"/>
                  </a:lnTo>
                  <a:cubicBezTo>
                    <a:pt x="294" y="0"/>
                    <a:pt x="0" y="4961"/>
                    <a:pt x="3964" y="5414"/>
                  </a:cubicBezTo>
                  <a:cubicBezTo>
                    <a:pt x="4249" y="5448"/>
                    <a:pt x="4532" y="5464"/>
                    <a:pt x="4813" y="5464"/>
                  </a:cubicBezTo>
                  <a:cubicBezTo>
                    <a:pt x="6962" y="5464"/>
                    <a:pt x="8989" y="4578"/>
                    <a:pt x="10858" y="4578"/>
                  </a:cubicBezTo>
                  <a:cubicBezTo>
                    <a:pt x="12143" y="4578"/>
                    <a:pt x="13353" y="4997"/>
                    <a:pt x="14476" y="6411"/>
                  </a:cubicBezTo>
                  <a:lnTo>
                    <a:pt x="17239" y="5731"/>
                  </a:lnTo>
                  <a:cubicBezTo>
                    <a:pt x="17239" y="5731"/>
                    <a:pt x="17602" y="2492"/>
                    <a:pt x="14861" y="1223"/>
                  </a:cubicBezTo>
                  <a:cubicBezTo>
                    <a:pt x="14059" y="853"/>
                    <a:pt x="13204" y="718"/>
                    <a:pt x="12312" y="718"/>
                  </a:cubicBezTo>
                  <a:cubicBezTo>
                    <a:pt x="9972" y="718"/>
                    <a:pt x="7386" y="1644"/>
                    <a:pt x="4895" y="1644"/>
                  </a:cubicBezTo>
                  <a:cubicBezTo>
                    <a:pt x="3291" y="1644"/>
                    <a:pt x="1728" y="1260"/>
                    <a:pt x="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6609430" y="3927995"/>
              <a:ext cx="302464" cy="275408"/>
            </a:xfrm>
            <a:custGeom>
              <a:avLst/>
              <a:gdLst/>
              <a:ahLst/>
              <a:cxnLst/>
              <a:rect l="l" t="t" r="r" b="b"/>
              <a:pathLst>
                <a:path w="7613" h="6932" extrusionOk="0">
                  <a:moveTo>
                    <a:pt x="4101" y="0"/>
                  </a:moveTo>
                  <a:cubicBezTo>
                    <a:pt x="2787" y="45"/>
                    <a:pt x="1405" y="362"/>
                    <a:pt x="1" y="589"/>
                  </a:cubicBezTo>
                  <a:cubicBezTo>
                    <a:pt x="635" y="2469"/>
                    <a:pt x="1632" y="4938"/>
                    <a:pt x="2493" y="6932"/>
                  </a:cubicBezTo>
                  <a:cubicBezTo>
                    <a:pt x="5777" y="6026"/>
                    <a:pt x="7091" y="5618"/>
                    <a:pt x="7612" y="5437"/>
                  </a:cubicBezTo>
                  <a:cubicBezTo>
                    <a:pt x="6910" y="3579"/>
                    <a:pt x="5528" y="1563"/>
                    <a:pt x="4101" y="0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6513124" y="3778769"/>
              <a:ext cx="339374" cy="449863"/>
            </a:xfrm>
            <a:custGeom>
              <a:avLst/>
              <a:gdLst/>
              <a:ahLst/>
              <a:cxnLst/>
              <a:rect l="l" t="t" r="r" b="b"/>
              <a:pathLst>
                <a:path w="8542" h="11323" extrusionOk="0">
                  <a:moveTo>
                    <a:pt x="2106" y="1"/>
                  </a:moveTo>
                  <a:cubicBezTo>
                    <a:pt x="2010" y="1"/>
                    <a:pt x="1920" y="21"/>
                    <a:pt x="1836" y="64"/>
                  </a:cubicBezTo>
                  <a:cubicBezTo>
                    <a:pt x="1" y="970"/>
                    <a:pt x="3739" y="11322"/>
                    <a:pt x="3739" y="11322"/>
                  </a:cubicBezTo>
                  <a:cubicBezTo>
                    <a:pt x="3739" y="11322"/>
                    <a:pt x="8088" y="9510"/>
                    <a:pt x="8541" y="8808"/>
                  </a:cubicBezTo>
                  <a:cubicBezTo>
                    <a:pt x="8541" y="8808"/>
                    <a:pt x="4107" y="1"/>
                    <a:pt x="2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6827230" y="4117865"/>
              <a:ext cx="25268" cy="30672"/>
            </a:xfrm>
            <a:custGeom>
              <a:avLst/>
              <a:gdLst/>
              <a:ahLst/>
              <a:cxnLst/>
              <a:rect l="l" t="t" r="r" b="b"/>
              <a:pathLst>
                <a:path w="636" h="772" extrusionOk="0">
                  <a:moveTo>
                    <a:pt x="477" y="1"/>
                  </a:moveTo>
                  <a:cubicBezTo>
                    <a:pt x="318" y="250"/>
                    <a:pt x="159" y="522"/>
                    <a:pt x="1" y="771"/>
                  </a:cubicBezTo>
                  <a:cubicBezTo>
                    <a:pt x="250" y="635"/>
                    <a:pt x="454" y="477"/>
                    <a:pt x="635" y="273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6636446" y="3989180"/>
              <a:ext cx="175527" cy="239453"/>
            </a:xfrm>
            <a:custGeom>
              <a:avLst/>
              <a:gdLst/>
              <a:ahLst/>
              <a:cxnLst/>
              <a:rect l="l" t="t" r="r" b="b"/>
              <a:pathLst>
                <a:path w="4418" h="6027" extrusionOk="0">
                  <a:moveTo>
                    <a:pt x="3512" y="0"/>
                  </a:moveTo>
                  <a:cubicBezTo>
                    <a:pt x="2515" y="1518"/>
                    <a:pt x="1337" y="2923"/>
                    <a:pt x="0" y="4146"/>
                  </a:cubicBezTo>
                  <a:cubicBezTo>
                    <a:pt x="363" y="5279"/>
                    <a:pt x="635" y="6026"/>
                    <a:pt x="635" y="6026"/>
                  </a:cubicBezTo>
                  <a:cubicBezTo>
                    <a:pt x="635" y="6026"/>
                    <a:pt x="1133" y="5822"/>
                    <a:pt x="1835" y="5505"/>
                  </a:cubicBezTo>
                  <a:cubicBezTo>
                    <a:pt x="2832" y="4305"/>
                    <a:pt x="3693" y="3013"/>
                    <a:pt x="4418" y="1609"/>
                  </a:cubicBezTo>
                  <a:cubicBezTo>
                    <a:pt x="4146" y="1133"/>
                    <a:pt x="3851" y="567"/>
                    <a:pt x="3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6594134" y="3864984"/>
              <a:ext cx="145849" cy="224117"/>
            </a:xfrm>
            <a:custGeom>
              <a:avLst/>
              <a:gdLst/>
              <a:ahLst/>
              <a:cxnLst/>
              <a:rect l="l" t="t" r="r" b="b"/>
              <a:pathLst>
                <a:path w="3671" h="5641" extrusionOk="0">
                  <a:moveTo>
                    <a:pt x="2538" y="0"/>
                  </a:moveTo>
                  <a:cubicBezTo>
                    <a:pt x="1904" y="1337"/>
                    <a:pt x="1043" y="2560"/>
                    <a:pt x="1" y="3625"/>
                  </a:cubicBezTo>
                  <a:cubicBezTo>
                    <a:pt x="182" y="4327"/>
                    <a:pt x="363" y="4984"/>
                    <a:pt x="544" y="5641"/>
                  </a:cubicBezTo>
                  <a:cubicBezTo>
                    <a:pt x="1768" y="4463"/>
                    <a:pt x="2810" y="3126"/>
                    <a:pt x="3670" y="1677"/>
                  </a:cubicBezTo>
                  <a:cubicBezTo>
                    <a:pt x="3308" y="1088"/>
                    <a:pt x="2923" y="521"/>
                    <a:pt x="2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6559052" y="3778928"/>
              <a:ext cx="92730" cy="158086"/>
            </a:xfrm>
            <a:custGeom>
              <a:avLst/>
              <a:gdLst/>
              <a:ahLst/>
              <a:cxnLst/>
              <a:rect l="l" t="t" r="r" b="b"/>
              <a:pathLst>
                <a:path w="2334" h="3979" extrusionOk="0">
                  <a:moveTo>
                    <a:pt x="947" y="1"/>
                  </a:moveTo>
                  <a:cubicBezTo>
                    <a:pt x="853" y="1"/>
                    <a:pt x="764" y="20"/>
                    <a:pt x="680" y="60"/>
                  </a:cubicBezTo>
                  <a:cubicBezTo>
                    <a:pt x="0" y="399"/>
                    <a:pt x="91" y="2030"/>
                    <a:pt x="476" y="3979"/>
                  </a:cubicBezTo>
                  <a:cubicBezTo>
                    <a:pt x="1269" y="3050"/>
                    <a:pt x="1903" y="1985"/>
                    <a:pt x="2333" y="852"/>
                  </a:cubicBezTo>
                  <a:cubicBezTo>
                    <a:pt x="1805" y="324"/>
                    <a:pt x="1335" y="1"/>
                    <a:pt x="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6513124" y="3778571"/>
              <a:ext cx="216966" cy="450061"/>
            </a:xfrm>
            <a:custGeom>
              <a:avLst/>
              <a:gdLst/>
              <a:ahLst/>
              <a:cxnLst/>
              <a:rect l="l" t="t" r="r" b="b"/>
              <a:pathLst>
                <a:path w="5461" h="11328" extrusionOk="0">
                  <a:moveTo>
                    <a:pt x="2130" y="1"/>
                  </a:moveTo>
                  <a:cubicBezTo>
                    <a:pt x="2017" y="1"/>
                    <a:pt x="1926" y="23"/>
                    <a:pt x="1836" y="69"/>
                  </a:cubicBezTo>
                  <a:cubicBezTo>
                    <a:pt x="1" y="975"/>
                    <a:pt x="3739" y="11327"/>
                    <a:pt x="3739" y="11327"/>
                  </a:cubicBezTo>
                  <a:cubicBezTo>
                    <a:pt x="3739" y="11327"/>
                    <a:pt x="4532" y="11010"/>
                    <a:pt x="5460" y="10557"/>
                  </a:cubicBezTo>
                  <a:cubicBezTo>
                    <a:pt x="4985" y="9560"/>
                    <a:pt x="1315" y="1881"/>
                    <a:pt x="2130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6399735" y="4081870"/>
              <a:ext cx="942356" cy="945971"/>
            </a:xfrm>
            <a:custGeom>
              <a:avLst/>
              <a:gdLst/>
              <a:ahLst/>
              <a:cxnLst/>
              <a:rect l="l" t="t" r="r" b="b"/>
              <a:pathLst>
                <a:path w="23719" h="23810" extrusionOk="0">
                  <a:moveTo>
                    <a:pt x="14005" y="0"/>
                  </a:moveTo>
                  <a:cubicBezTo>
                    <a:pt x="12107" y="0"/>
                    <a:pt x="9953" y="940"/>
                    <a:pt x="7793" y="2266"/>
                  </a:cubicBezTo>
                  <a:cubicBezTo>
                    <a:pt x="3331" y="5007"/>
                    <a:pt x="1496" y="7522"/>
                    <a:pt x="1496" y="7522"/>
                  </a:cubicBezTo>
                  <a:cubicBezTo>
                    <a:pt x="0" y="9946"/>
                    <a:pt x="2515" y="13479"/>
                    <a:pt x="3331" y="14386"/>
                  </a:cubicBezTo>
                  <a:cubicBezTo>
                    <a:pt x="3483" y="14564"/>
                    <a:pt x="3810" y="14637"/>
                    <a:pt x="4239" y="14637"/>
                  </a:cubicBezTo>
                  <a:cubicBezTo>
                    <a:pt x="6039" y="14637"/>
                    <a:pt x="9628" y="13366"/>
                    <a:pt x="9628" y="13366"/>
                  </a:cubicBezTo>
                  <a:cubicBezTo>
                    <a:pt x="9628" y="17376"/>
                    <a:pt x="10761" y="23560"/>
                    <a:pt x="10761" y="23560"/>
                  </a:cubicBezTo>
                  <a:cubicBezTo>
                    <a:pt x="11781" y="23734"/>
                    <a:pt x="12749" y="23810"/>
                    <a:pt x="13663" y="23810"/>
                  </a:cubicBezTo>
                  <a:cubicBezTo>
                    <a:pt x="20014" y="23810"/>
                    <a:pt x="23719" y="20140"/>
                    <a:pt x="23719" y="20140"/>
                  </a:cubicBezTo>
                  <a:cubicBezTo>
                    <a:pt x="23719" y="20140"/>
                    <a:pt x="21136" y="9447"/>
                    <a:pt x="18893" y="3874"/>
                  </a:cubicBezTo>
                  <a:cubicBezTo>
                    <a:pt x="17759" y="1069"/>
                    <a:pt x="16028" y="0"/>
                    <a:pt x="14005" y="0"/>
                  </a:cubicBezTo>
                  <a:close/>
                </a:path>
              </a:pathLst>
            </a:custGeom>
            <a:solidFill>
              <a:srgbClr val="FD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6820277" y="4180638"/>
              <a:ext cx="159993" cy="134446"/>
            </a:xfrm>
            <a:custGeom>
              <a:avLst/>
              <a:gdLst/>
              <a:ahLst/>
              <a:cxnLst/>
              <a:rect l="l" t="t" r="r" b="b"/>
              <a:pathLst>
                <a:path w="4027" h="3384" extrusionOk="0">
                  <a:moveTo>
                    <a:pt x="3417" y="0"/>
                  </a:moveTo>
                  <a:cubicBezTo>
                    <a:pt x="3153" y="0"/>
                    <a:pt x="2873" y="216"/>
                    <a:pt x="2940" y="550"/>
                  </a:cubicBezTo>
                  <a:cubicBezTo>
                    <a:pt x="3053" y="1071"/>
                    <a:pt x="3075" y="1819"/>
                    <a:pt x="2736" y="2249"/>
                  </a:cubicBezTo>
                  <a:cubicBezTo>
                    <a:pt x="2605" y="2412"/>
                    <a:pt x="2452" y="2478"/>
                    <a:pt x="2292" y="2478"/>
                  </a:cubicBezTo>
                  <a:cubicBezTo>
                    <a:pt x="1761" y="2478"/>
                    <a:pt x="1153" y="1744"/>
                    <a:pt x="1014" y="1343"/>
                  </a:cubicBezTo>
                  <a:cubicBezTo>
                    <a:pt x="931" y="1130"/>
                    <a:pt x="734" y="1035"/>
                    <a:pt x="543" y="1035"/>
                  </a:cubicBezTo>
                  <a:cubicBezTo>
                    <a:pt x="266" y="1035"/>
                    <a:pt x="1" y="1235"/>
                    <a:pt x="108" y="1570"/>
                  </a:cubicBezTo>
                  <a:cubicBezTo>
                    <a:pt x="426" y="2430"/>
                    <a:pt x="1300" y="3383"/>
                    <a:pt x="2271" y="3383"/>
                  </a:cubicBezTo>
                  <a:cubicBezTo>
                    <a:pt x="2476" y="3383"/>
                    <a:pt x="2685" y="3341"/>
                    <a:pt x="2894" y="3246"/>
                  </a:cubicBezTo>
                  <a:cubicBezTo>
                    <a:pt x="3959" y="2748"/>
                    <a:pt x="4027" y="1320"/>
                    <a:pt x="3823" y="346"/>
                  </a:cubicBezTo>
                  <a:cubicBezTo>
                    <a:pt x="3777" y="105"/>
                    <a:pt x="3601" y="0"/>
                    <a:pt x="3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6483446" y="4512861"/>
              <a:ext cx="161264" cy="105165"/>
            </a:xfrm>
            <a:custGeom>
              <a:avLst/>
              <a:gdLst/>
              <a:ahLst/>
              <a:cxnLst/>
              <a:rect l="l" t="t" r="r" b="b"/>
              <a:pathLst>
                <a:path w="4059" h="2647" extrusionOk="0">
                  <a:moveTo>
                    <a:pt x="3605" y="1"/>
                  </a:moveTo>
                  <a:cubicBezTo>
                    <a:pt x="3500" y="1"/>
                    <a:pt x="3395" y="55"/>
                    <a:pt x="3330" y="185"/>
                  </a:cubicBezTo>
                  <a:cubicBezTo>
                    <a:pt x="2754" y="1284"/>
                    <a:pt x="1805" y="1953"/>
                    <a:pt x="791" y="1953"/>
                  </a:cubicBezTo>
                  <a:cubicBezTo>
                    <a:pt x="530" y="1953"/>
                    <a:pt x="265" y="1909"/>
                    <a:pt x="0" y="1816"/>
                  </a:cubicBezTo>
                  <a:lnTo>
                    <a:pt x="0" y="1816"/>
                  </a:lnTo>
                  <a:cubicBezTo>
                    <a:pt x="181" y="2088"/>
                    <a:pt x="340" y="2382"/>
                    <a:pt x="521" y="2631"/>
                  </a:cubicBezTo>
                  <a:cubicBezTo>
                    <a:pt x="618" y="2641"/>
                    <a:pt x="715" y="2646"/>
                    <a:pt x="811" y="2646"/>
                  </a:cubicBezTo>
                  <a:cubicBezTo>
                    <a:pt x="2045" y="2646"/>
                    <a:pt x="3226" y="1849"/>
                    <a:pt x="3919" y="525"/>
                  </a:cubicBezTo>
                  <a:cubicBezTo>
                    <a:pt x="4058" y="247"/>
                    <a:pt x="3829" y="1"/>
                    <a:pt x="3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6485234" y="4391803"/>
              <a:ext cx="81089" cy="71951"/>
            </a:xfrm>
            <a:custGeom>
              <a:avLst/>
              <a:gdLst/>
              <a:ahLst/>
              <a:cxnLst/>
              <a:rect l="l" t="t" r="r" b="b"/>
              <a:pathLst>
                <a:path w="2041" h="1811" extrusionOk="0">
                  <a:moveTo>
                    <a:pt x="1457" y="1"/>
                  </a:moveTo>
                  <a:cubicBezTo>
                    <a:pt x="1410" y="1"/>
                    <a:pt x="1355" y="12"/>
                    <a:pt x="1292" y="38"/>
                  </a:cubicBezTo>
                  <a:cubicBezTo>
                    <a:pt x="1292" y="38"/>
                    <a:pt x="1" y="1488"/>
                    <a:pt x="680" y="1782"/>
                  </a:cubicBezTo>
                  <a:cubicBezTo>
                    <a:pt x="722" y="1802"/>
                    <a:pt x="765" y="1811"/>
                    <a:pt x="807" y="1811"/>
                  </a:cubicBezTo>
                  <a:cubicBezTo>
                    <a:pt x="1408" y="1811"/>
                    <a:pt x="2040" y="1"/>
                    <a:pt x="1457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6782255" y="4544486"/>
              <a:ext cx="148511" cy="482441"/>
            </a:xfrm>
            <a:custGeom>
              <a:avLst/>
              <a:gdLst/>
              <a:ahLst/>
              <a:cxnLst/>
              <a:rect l="l" t="t" r="r" b="b"/>
              <a:pathLst>
                <a:path w="3738" h="12143" extrusionOk="0">
                  <a:moveTo>
                    <a:pt x="3738" y="1"/>
                  </a:moveTo>
                  <a:lnTo>
                    <a:pt x="0" y="1722"/>
                  </a:lnTo>
                  <a:cubicBezTo>
                    <a:pt x="0" y="5732"/>
                    <a:pt x="1133" y="11916"/>
                    <a:pt x="1133" y="11916"/>
                  </a:cubicBezTo>
                  <a:cubicBezTo>
                    <a:pt x="1858" y="12029"/>
                    <a:pt x="2605" y="12120"/>
                    <a:pt x="3353" y="12143"/>
                  </a:cubicBezTo>
                  <a:cubicBezTo>
                    <a:pt x="2968" y="9832"/>
                    <a:pt x="1971" y="4780"/>
                    <a:pt x="1812" y="3738"/>
                  </a:cubicBezTo>
                  <a:cubicBezTo>
                    <a:pt x="1586" y="2062"/>
                    <a:pt x="3738" y="1"/>
                    <a:pt x="3738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32"/>
          <p:cNvGrpSpPr/>
          <p:nvPr/>
        </p:nvGrpSpPr>
        <p:grpSpPr>
          <a:xfrm>
            <a:off x="914876" y="3784286"/>
            <a:ext cx="1097144" cy="946885"/>
            <a:chOff x="6191391" y="2232398"/>
            <a:chExt cx="1097144" cy="946885"/>
          </a:xfrm>
        </p:grpSpPr>
        <p:sp>
          <p:nvSpPr>
            <p:cNvPr id="673" name="Google Shape;673;p32"/>
            <p:cNvSpPr/>
            <p:nvPr/>
          </p:nvSpPr>
          <p:spPr>
            <a:xfrm>
              <a:off x="6191391" y="2232398"/>
              <a:ext cx="1097144" cy="946885"/>
            </a:xfrm>
            <a:custGeom>
              <a:avLst/>
              <a:gdLst/>
              <a:ahLst/>
              <a:cxnLst/>
              <a:rect l="l" t="t" r="r" b="b"/>
              <a:pathLst>
                <a:path w="27615" h="23833" extrusionOk="0">
                  <a:moveTo>
                    <a:pt x="21362" y="1"/>
                  </a:moveTo>
                  <a:lnTo>
                    <a:pt x="19890" y="2606"/>
                  </a:lnTo>
                  <a:lnTo>
                    <a:pt x="19437" y="2515"/>
                  </a:lnTo>
                  <a:cubicBezTo>
                    <a:pt x="16311" y="1904"/>
                    <a:pt x="13887" y="1451"/>
                    <a:pt x="12233" y="1134"/>
                  </a:cubicBezTo>
                  <a:cubicBezTo>
                    <a:pt x="9333" y="590"/>
                    <a:pt x="9243" y="567"/>
                    <a:pt x="9152" y="567"/>
                  </a:cubicBezTo>
                  <a:lnTo>
                    <a:pt x="8631" y="499"/>
                  </a:lnTo>
                  <a:cubicBezTo>
                    <a:pt x="8631" y="499"/>
                    <a:pt x="5460" y="1519"/>
                    <a:pt x="4893" y="1723"/>
                  </a:cubicBezTo>
                  <a:cubicBezTo>
                    <a:pt x="2016" y="2787"/>
                    <a:pt x="1631" y="3286"/>
                    <a:pt x="1450" y="3535"/>
                  </a:cubicBezTo>
                  <a:cubicBezTo>
                    <a:pt x="1314" y="3716"/>
                    <a:pt x="906" y="4260"/>
                    <a:pt x="453" y="6638"/>
                  </a:cubicBezTo>
                  <a:cubicBezTo>
                    <a:pt x="0" y="9017"/>
                    <a:pt x="204" y="9629"/>
                    <a:pt x="295" y="9855"/>
                  </a:cubicBezTo>
                  <a:cubicBezTo>
                    <a:pt x="521" y="10489"/>
                    <a:pt x="2198" y="13185"/>
                    <a:pt x="3761" y="15586"/>
                  </a:cubicBezTo>
                  <a:lnTo>
                    <a:pt x="657" y="16424"/>
                  </a:lnTo>
                  <a:lnTo>
                    <a:pt x="4825" y="18916"/>
                  </a:lnTo>
                  <a:lnTo>
                    <a:pt x="5641" y="23130"/>
                  </a:lnTo>
                  <a:lnTo>
                    <a:pt x="7567" y="21159"/>
                  </a:lnTo>
                  <a:cubicBezTo>
                    <a:pt x="8110" y="21907"/>
                    <a:pt x="8563" y="22473"/>
                    <a:pt x="8926" y="22858"/>
                  </a:cubicBezTo>
                  <a:cubicBezTo>
                    <a:pt x="9062" y="23017"/>
                    <a:pt x="9198" y="23153"/>
                    <a:pt x="9311" y="23243"/>
                  </a:cubicBezTo>
                  <a:cubicBezTo>
                    <a:pt x="9379" y="23311"/>
                    <a:pt x="9424" y="23356"/>
                    <a:pt x="9492" y="23402"/>
                  </a:cubicBezTo>
                  <a:cubicBezTo>
                    <a:pt x="9628" y="23515"/>
                    <a:pt x="9764" y="23606"/>
                    <a:pt x="9922" y="23696"/>
                  </a:cubicBezTo>
                  <a:lnTo>
                    <a:pt x="9945" y="23696"/>
                  </a:lnTo>
                  <a:lnTo>
                    <a:pt x="9990" y="23719"/>
                  </a:lnTo>
                  <a:lnTo>
                    <a:pt x="10058" y="23719"/>
                  </a:lnTo>
                  <a:cubicBezTo>
                    <a:pt x="10240" y="23787"/>
                    <a:pt x="10421" y="23832"/>
                    <a:pt x="10602" y="23832"/>
                  </a:cubicBezTo>
                  <a:lnTo>
                    <a:pt x="10693" y="23832"/>
                  </a:lnTo>
                  <a:cubicBezTo>
                    <a:pt x="11259" y="23832"/>
                    <a:pt x="13026" y="23832"/>
                    <a:pt x="23628" y="16538"/>
                  </a:cubicBezTo>
                  <a:cubicBezTo>
                    <a:pt x="24013" y="16266"/>
                    <a:pt x="24375" y="16017"/>
                    <a:pt x="24692" y="15790"/>
                  </a:cubicBezTo>
                  <a:lnTo>
                    <a:pt x="24851" y="15677"/>
                  </a:lnTo>
                  <a:lnTo>
                    <a:pt x="25010" y="15564"/>
                  </a:lnTo>
                  <a:lnTo>
                    <a:pt x="25032" y="15564"/>
                  </a:lnTo>
                  <a:lnTo>
                    <a:pt x="25146" y="15473"/>
                  </a:lnTo>
                  <a:lnTo>
                    <a:pt x="25191" y="15450"/>
                  </a:lnTo>
                  <a:lnTo>
                    <a:pt x="25304" y="15360"/>
                  </a:lnTo>
                  <a:lnTo>
                    <a:pt x="25349" y="15360"/>
                  </a:lnTo>
                  <a:lnTo>
                    <a:pt x="25440" y="15292"/>
                  </a:lnTo>
                  <a:lnTo>
                    <a:pt x="25553" y="15224"/>
                  </a:lnTo>
                  <a:lnTo>
                    <a:pt x="25644" y="15156"/>
                  </a:lnTo>
                  <a:lnTo>
                    <a:pt x="25667" y="15133"/>
                  </a:lnTo>
                  <a:lnTo>
                    <a:pt x="25735" y="15088"/>
                  </a:lnTo>
                  <a:lnTo>
                    <a:pt x="25757" y="15065"/>
                  </a:lnTo>
                  <a:lnTo>
                    <a:pt x="25803" y="15020"/>
                  </a:lnTo>
                  <a:lnTo>
                    <a:pt x="25848" y="14997"/>
                  </a:lnTo>
                  <a:lnTo>
                    <a:pt x="25893" y="14975"/>
                  </a:lnTo>
                  <a:lnTo>
                    <a:pt x="25916" y="14952"/>
                  </a:lnTo>
                  <a:lnTo>
                    <a:pt x="25938" y="14929"/>
                  </a:lnTo>
                  <a:lnTo>
                    <a:pt x="26006" y="14884"/>
                  </a:lnTo>
                  <a:cubicBezTo>
                    <a:pt x="26256" y="14680"/>
                    <a:pt x="26754" y="14250"/>
                    <a:pt x="27230" y="11962"/>
                  </a:cubicBezTo>
                  <a:cubicBezTo>
                    <a:pt x="27343" y="11350"/>
                    <a:pt x="27615" y="9855"/>
                    <a:pt x="27434" y="8972"/>
                  </a:cubicBezTo>
                  <a:cubicBezTo>
                    <a:pt x="27366" y="8564"/>
                    <a:pt x="27252" y="8043"/>
                    <a:pt x="25032" y="5868"/>
                  </a:cubicBezTo>
                  <a:lnTo>
                    <a:pt x="25078" y="5845"/>
                  </a:lnTo>
                  <a:lnTo>
                    <a:pt x="26731" y="4146"/>
                  </a:lnTo>
                  <a:lnTo>
                    <a:pt x="23288" y="2878"/>
                  </a:lnTo>
                  <a:lnTo>
                    <a:pt x="213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6541054" y="2328664"/>
              <a:ext cx="414026" cy="794719"/>
            </a:xfrm>
            <a:custGeom>
              <a:avLst/>
              <a:gdLst/>
              <a:ahLst/>
              <a:cxnLst/>
              <a:rect l="l" t="t" r="r" b="b"/>
              <a:pathLst>
                <a:path w="10421" h="20003" extrusionOk="0">
                  <a:moveTo>
                    <a:pt x="3217" y="0"/>
                  </a:moveTo>
                  <a:lnTo>
                    <a:pt x="0" y="4825"/>
                  </a:lnTo>
                  <a:lnTo>
                    <a:pt x="1654" y="19935"/>
                  </a:lnTo>
                  <a:cubicBezTo>
                    <a:pt x="1699" y="19980"/>
                    <a:pt x="1767" y="20003"/>
                    <a:pt x="1835" y="20003"/>
                  </a:cubicBezTo>
                  <a:lnTo>
                    <a:pt x="1926" y="20003"/>
                  </a:lnTo>
                  <a:lnTo>
                    <a:pt x="8427" y="11055"/>
                  </a:lnTo>
                  <a:lnTo>
                    <a:pt x="10421" y="1382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6342126" y="2308839"/>
              <a:ext cx="369966" cy="815458"/>
            </a:xfrm>
            <a:custGeom>
              <a:avLst/>
              <a:gdLst/>
              <a:ahLst/>
              <a:cxnLst/>
              <a:rect l="l" t="t" r="r" b="b"/>
              <a:pathLst>
                <a:path w="9312" h="20525" extrusionOk="0">
                  <a:moveTo>
                    <a:pt x="5460" y="1"/>
                  </a:moveTo>
                  <a:lnTo>
                    <a:pt x="1586" y="2447"/>
                  </a:lnTo>
                  <a:lnTo>
                    <a:pt x="1" y="9017"/>
                  </a:lnTo>
                  <a:lnTo>
                    <a:pt x="6819" y="20525"/>
                  </a:lnTo>
                  <a:lnTo>
                    <a:pt x="6276" y="8700"/>
                  </a:lnTo>
                  <a:lnTo>
                    <a:pt x="7295" y="4124"/>
                  </a:lnTo>
                  <a:lnTo>
                    <a:pt x="9311" y="726"/>
                  </a:lnTo>
                  <a:cubicBezTo>
                    <a:pt x="7091" y="295"/>
                    <a:pt x="5596" y="23"/>
                    <a:pt x="5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6617535" y="2363746"/>
              <a:ext cx="476164" cy="757850"/>
            </a:xfrm>
            <a:custGeom>
              <a:avLst/>
              <a:gdLst/>
              <a:ahLst/>
              <a:cxnLst/>
              <a:rect l="l" t="t" r="r" b="b"/>
              <a:pathLst>
                <a:path w="11985" h="19075" extrusionOk="0">
                  <a:moveTo>
                    <a:pt x="5845" y="1"/>
                  </a:moveTo>
                  <a:lnTo>
                    <a:pt x="6230" y="3942"/>
                  </a:lnTo>
                  <a:lnTo>
                    <a:pt x="5392" y="8835"/>
                  </a:lnTo>
                  <a:lnTo>
                    <a:pt x="1" y="19075"/>
                  </a:lnTo>
                  <a:lnTo>
                    <a:pt x="11055" y="11033"/>
                  </a:lnTo>
                  <a:lnTo>
                    <a:pt x="11984" y="4350"/>
                  </a:lnTo>
                  <a:lnTo>
                    <a:pt x="10557" y="907"/>
                  </a:lnTo>
                  <a:lnTo>
                    <a:pt x="5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6613045" y="2399741"/>
              <a:ext cx="623761" cy="724596"/>
            </a:xfrm>
            <a:custGeom>
              <a:avLst/>
              <a:gdLst/>
              <a:ahLst/>
              <a:cxnLst/>
              <a:rect l="l" t="t" r="r" b="b"/>
              <a:pathLst>
                <a:path w="15700" h="18238" extrusionOk="0">
                  <a:moveTo>
                    <a:pt x="10693" y="1"/>
                  </a:moveTo>
                  <a:lnTo>
                    <a:pt x="11146" y="3965"/>
                  </a:lnTo>
                  <a:lnTo>
                    <a:pt x="10330" y="8609"/>
                  </a:lnTo>
                  <a:lnTo>
                    <a:pt x="0" y="18237"/>
                  </a:lnTo>
                  <a:cubicBezTo>
                    <a:pt x="12" y="18237"/>
                    <a:pt x="23" y="18237"/>
                    <a:pt x="35" y="18237"/>
                  </a:cubicBezTo>
                  <a:cubicBezTo>
                    <a:pt x="2234" y="18237"/>
                    <a:pt x="14048" y="9898"/>
                    <a:pt x="14566" y="9492"/>
                  </a:cubicBezTo>
                  <a:cubicBezTo>
                    <a:pt x="15065" y="9062"/>
                    <a:pt x="15699" y="5845"/>
                    <a:pt x="15495" y="4962"/>
                  </a:cubicBezTo>
                  <a:cubicBezTo>
                    <a:pt x="15314" y="4078"/>
                    <a:pt x="10693" y="1"/>
                    <a:pt x="10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6244033" y="2308561"/>
              <a:ext cx="369926" cy="814823"/>
            </a:xfrm>
            <a:custGeom>
              <a:avLst/>
              <a:gdLst/>
              <a:ahLst/>
              <a:cxnLst/>
              <a:rect l="l" t="t" r="r" b="b"/>
              <a:pathLst>
                <a:path w="9311" h="20509" extrusionOk="0">
                  <a:moveTo>
                    <a:pt x="7948" y="7"/>
                  </a:moveTo>
                  <a:cubicBezTo>
                    <a:pt x="7950" y="7"/>
                    <a:pt x="7951" y="8"/>
                    <a:pt x="7952" y="8"/>
                  </a:cubicBezTo>
                  <a:cubicBezTo>
                    <a:pt x="7951" y="8"/>
                    <a:pt x="7950" y="7"/>
                    <a:pt x="7948" y="7"/>
                  </a:cubicBezTo>
                  <a:close/>
                  <a:moveTo>
                    <a:pt x="7821" y="1"/>
                  </a:moveTo>
                  <a:cubicBezTo>
                    <a:pt x="6450" y="1"/>
                    <a:pt x="1593" y="1817"/>
                    <a:pt x="1156" y="2386"/>
                  </a:cubicBezTo>
                  <a:cubicBezTo>
                    <a:pt x="725" y="2998"/>
                    <a:pt x="0" y="6804"/>
                    <a:pt x="227" y="7370"/>
                  </a:cubicBezTo>
                  <a:cubicBezTo>
                    <a:pt x="567" y="8299"/>
                    <a:pt x="8201" y="20464"/>
                    <a:pt x="9311" y="20509"/>
                  </a:cubicBezTo>
                  <a:lnTo>
                    <a:pt x="4622" y="8118"/>
                  </a:lnTo>
                  <a:lnTo>
                    <a:pt x="5505" y="3406"/>
                  </a:lnTo>
                  <a:cubicBezTo>
                    <a:pt x="5505" y="3406"/>
                    <a:pt x="7674" y="7"/>
                    <a:pt x="7947" y="7"/>
                  </a:cubicBezTo>
                  <a:cubicBezTo>
                    <a:pt x="7947" y="7"/>
                    <a:pt x="7948" y="7"/>
                    <a:pt x="7948" y="7"/>
                  </a:cubicBezTo>
                  <a:lnTo>
                    <a:pt x="7948" y="7"/>
                  </a:lnTo>
                  <a:cubicBezTo>
                    <a:pt x="7910" y="3"/>
                    <a:pt x="7867" y="1"/>
                    <a:pt x="78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6244033" y="2404231"/>
              <a:ext cx="991859" cy="372667"/>
            </a:xfrm>
            <a:custGeom>
              <a:avLst/>
              <a:gdLst/>
              <a:ahLst/>
              <a:cxnLst/>
              <a:rect l="l" t="t" r="r" b="b"/>
              <a:pathLst>
                <a:path w="24965" h="9380" extrusionOk="0">
                  <a:moveTo>
                    <a:pt x="1156" y="1"/>
                  </a:moveTo>
                  <a:cubicBezTo>
                    <a:pt x="703" y="590"/>
                    <a:pt x="0" y="4396"/>
                    <a:pt x="204" y="4962"/>
                  </a:cubicBezTo>
                  <a:lnTo>
                    <a:pt x="23854" y="9379"/>
                  </a:lnTo>
                  <a:cubicBezTo>
                    <a:pt x="24353" y="8949"/>
                    <a:pt x="24965" y="5732"/>
                    <a:pt x="24783" y="4826"/>
                  </a:cubicBezTo>
                  <a:lnTo>
                    <a:pt x="1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6381141" y="2367361"/>
              <a:ext cx="300319" cy="103338"/>
            </a:xfrm>
            <a:custGeom>
              <a:avLst/>
              <a:gdLst/>
              <a:ahLst/>
              <a:cxnLst/>
              <a:rect l="l" t="t" r="r" b="b"/>
              <a:pathLst>
                <a:path w="7559" h="2601" extrusionOk="0">
                  <a:moveTo>
                    <a:pt x="5883" y="0"/>
                  </a:moveTo>
                  <a:cubicBezTo>
                    <a:pt x="5882" y="0"/>
                    <a:pt x="1465" y="204"/>
                    <a:pt x="401" y="1812"/>
                  </a:cubicBezTo>
                  <a:cubicBezTo>
                    <a:pt x="0" y="2405"/>
                    <a:pt x="454" y="2601"/>
                    <a:pt x="1221" y="2601"/>
                  </a:cubicBezTo>
                  <a:cubicBezTo>
                    <a:pt x="2539" y="2601"/>
                    <a:pt x="4782" y="2024"/>
                    <a:pt x="5226" y="1880"/>
                  </a:cubicBezTo>
                  <a:cubicBezTo>
                    <a:pt x="5951" y="1631"/>
                    <a:pt x="7559" y="113"/>
                    <a:pt x="588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6299059" y="2462276"/>
              <a:ext cx="70998" cy="59476"/>
            </a:xfrm>
            <a:custGeom>
              <a:avLst/>
              <a:gdLst/>
              <a:ahLst/>
              <a:cxnLst/>
              <a:rect l="l" t="t" r="r" b="b"/>
              <a:pathLst>
                <a:path w="1787" h="1497" extrusionOk="0">
                  <a:moveTo>
                    <a:pt x="971" y="1"/>
                  </a:moveTo>
                  <a:cubicBezTo>
                    <a:pt x="387" y="1"/>
                    <a:pt x="0" y="662"/>
                    <a:pt x="337" y="1168"/>
                  </a:cubicBezTo>
                  <a:cubicBezTo>
                    <a:pt x="496" y="1392"/>
                    <a:pt x="735" y="1496"/>
                    <a:pt x="969" y="1496"/>
                  </a:cubicBezTo>
                  <a:cubicBezTo>
                    <a:pt x="1304" y="1496"/>
                    <a:pt x="1630" y="1282"/>
                    <a:pt x="1696" y="896"/>
                  </a:cubicBezTo>
                  <a:cubicBezTo>
                    <a:pt x="1787" y="488"/>
                    <a:pt x="1515" y="103"/>
                    <a:pt x="1107" y="12"/>
                  </a:cubicBezTo>
                  <a:cubicBezTo>
                    <a:pt x="1061" y="4"/>
                    <a:pt x="1015" y="1"/>
                    <a:pt x="971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6831759" y="2522149"/>
              <a:ext cx="223243" cy="222329"/>
            </a:xfrm>
            <a:custGeom>
              <a:avLst/>
              <a:gdLst/>
              <a:ahLst/>
              <a:cxnLst/>
              <a:rect l="l" t="t" r="r" b="b"/>
              <a:pathLst>
                <a:path w="5619" h="5596" extrusionOk="0">
                  <a:moveTo>
                    <a:pt x="816" y="1"/>
                  </a:moveTo>
                  <a:lnTo>
                    <a:pt x="0" y="4712"/>
                  </a:lnTo>
                  <a:lnTo>
                    <a:pt x="4735" y="5596"/>
                  </a:lnTo>
                  <a:lnTo>
                    <a:pt x="4825" y="5528"/>
                  </a:lnTo>
                  <a:lnTo>
                    <a:pt x="5618" y="975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6427625" y="2440266"/>
              <a:ext cx="204371" cy="225031"/>
            </a:xfrm>
            <a:custGeom>
              <a:avLst/>
              <a:gdLst/>
              <a:ahLst/>
              <a:cxnLst/>
              <a:rect l="l" t="t" r="r" b="b"/>
              <a:pathLst>
                <a:path w="5144" h="5664" extrusionOk="0">
                  <a:moveTo>
                    <a:pt x="952" y="0"/>
                  </a:moveTo>
                  <a:lnTo>
                    <a:pt x="884" y="91"/>
                  </a:lnTo>
                  <a:lnTo>
                    <a:pt x="1" y="4825"/>
                  </a:lnTo>
                  <a:lnTo>
                    <a:pt x="23" y="4893"/>
                  </a:lnTo>
                  <a:lnTo>
                    <a:pt x="4146" y="5663"/>
                  </a:lnTo>
                  <a:lnTo>
                    <a:pt x="4146" y="5369"/>
                  </a:lnTo>
                  <a:lnTo>
                    <a:pt x="5143" y="838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6476255" y="2399741"/>
              <a:ext cx="759638" cy="723642"/>
            </a:xfrm>
            <a:custGeom>
              <a:avLst/>
              <a:gdLst/>
              <a:ahLst/>
              <a:cxnLst/>
              <a:rect l="l" t="t" r="r" b="b"/>
              <a:pathLst>
                <a:path w="19120" h="18214" extrusionOk="0">
                  <a:moveTo>
                    <a:pt x="14113" y="1"/>
                  </a:moveTo>
                  <a:cubicBezTo>
                    <a:pt x="14068" y="250"/>
                    <a:pt x="11485" y="13344"/>
                    <a:pt x="0" y="14046"/>
                  </a:cubicBezTo>
                  <a:cubicBezTo>
                    <a:pt x="1427" y="16085"/>
                    <a:pt x="2696" y="17761"/>
                    <a:pt x="3262" y="18146"/>
                  </a:cubicBezTo>
                  <a:cubicBezTo>
                    <a:pt x="3285" y="18169"/>
                    <a:pt x="3307" y="18191"/>
                    <a:pt x="3353" y="18191"/>
                  </a:cubicBezTo>
                  <a:lnTo>
                    <a:pt x="3375" y="18191"/>
                  </a:lnTo>
                  <a:cubicBezTo>
                    <a:pt x="3398" y="18214"/>
                    <a:pt x="3421" y="18214"/>
                    <a:pt x="3443" y="18214"/>
                  </a:cubicBezTo>
                  <a:lnTo>
                    <a:pt x="3534" y="18214"/>
                  </a:lnTo>
                  <a:cubicBezTo>
                    <a:pt x="5822" y="18101"/>
                    <a:pt x="17488" y="9900"/>
                    <a:pt x="17964" y="9492"/>
                  </a:cubicBezTo>
                  <a:cubicBezTo>
                    <a:pt x="18463" y="9062"/>
                    <a:pt x="19120" y="5845"/>
                    <a:pt x="18938" y="4962"/>
                  </a:cubicBezTo>
                  <a:cubicBezTo>
                    <a:pt x="18757" y="4056"/>
                    <a:pt x="14113" y="1"/>
                    <a:pt x="14113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6939745" y="2302562"/>
              <a:ext cx="231348" cy="231348"/>
            </a:xfrm>
            <a:custGeom>
              <a:avLst/>
              <a:gdLst/>
              <a:ahLst/>
              <a:cxnLst/>
              <a:rect l="l" t="t" r="r" b="b"/>
              <a:pathLst>
                <a:path w="5823" h="5823" extrusionOk="0">
                  <a:moveTo>
                    <a:pt x="2651" y="0"/>
                  </a:moveTo>
                  <a:lnTo>
                    <a:pt x="2289" y="2379"/>
                  </a:lnTo>
                  <a:lnTo>
                    <a:pt x="1" y="3172"/>
                  </a:lnTo>
                  <a:lnTo>
                    <a:pt x="2379" y="3557"/>
                  </a:lnTo>
                  <a:lnTo>
                    <a:pt x="3172" y="5822"/>
                  </a:lnTo>
                  <a:lnTo>
                    <a:pt x="3557" y="3443"/>
                  </a:lnTo>
                  <a:lnTo>
                    <a:pt x="5822" y="2651"/>
                  </a:lnTo>
                  <a:lnTo>
                    <a:pt x="3444" y="2288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6343914" y="2807450"/>
              <a:ext cx="229560" cy="230434"/>
            </a:xfrm>
            <a:custGeom>
              <a:avLst/>
              <a:gdLst/>
              <a:ahLst/>
              <a:cxnLst/>
              <a:rect l="l" t="t" r="r" b="b"/>
              <a:pathLst>
                <a:path w="5778" h="5800" extrusionOk="0">
                  <a:moveTo>
                    <a:pt x="3354" y="1"/>
                  </a:moveTo>
                  <a:lnTo>
                    <a:pt x="2402" y="2243"/>
                  </a:lnTo>
                  <a:lnTo>
                    <a:pt x="1" y="2447"/>
                  </a:lnTo>
                  <a:lnTo>
                    <a:pt x="2221" y="3399"/>
                  </a:lnTo>
                  <a:lnTo>
                    <a:pt x="2425" y="5800"/>
                  </a:lnTo>
                  <a:lnTo>
                    <a:pt x="3376" y="3580"/>
                  </a:lnTo>
                  <a:lnTo>
                    <a:pt x="5778" y="3353"/>
                  </a:lnTo>
                  <a:lnTo>
                    <a:pt x="3558" y="2425"/>
                  </a:lnTo>
                  <a:lnTo>
                    <a:pt x="3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32"/>
          <p:cNvGrpSpPr/>
          <p:nvPr/>
        </p:nvGrpSpPr>
        <p:grpSpPr>
          <a:xfrm>
            <a:off x="7083284" y="343899"/>
            <a:ext cx="939333" cy="977215"/>
            <a:chOff x="7374722" y="316549"/>
            <a:chExt cx="939333" cy="977215"/>
          </a:xfrm>
        </p:grpSpPr>
        <p:grpSp>
          <p:nvGrpSpPr>
            <p:cNvPr id="688" name="Google Shape;688;p32"/>
            <p:cNvGrpSpPr/>
            <p:nvPr/>
          </p:nvGrpSpPr>
          <p:grpSpPr>
            <a:xfrm>
              <a:off x="7374722" y="832593"/>
              <a:ext cx="422676" cy="379053"/>
              <a:chOff x="4713117" y="984916"/>
              <a:chExt cx="504929" cy="452763"/>
            </a:xfrm>
          </p:grpSpPr>
          <p:sp>
            <p:nvSpPr>
              <p:cNvPr id="689" name="Google Shape;689;p32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2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2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2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2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4" name="Google Shape;694;p32"/>
            <p:cNvGrpSpPr/>
            <p:nvPr/>
          </p:nvGrpSpPr>
          <p:grpSpPr>
            <a:xfrm rot="2035528">
              <a:off x="7606933" y="402244"/>
              <a:ext cx="422678" cy="379048"/>
              <a:chOff x="4713117" y="984916"/>
              <a:chExt cx="504929" cy="452763"/>
            </a:xfrm>
          </p:grpSpPr>
          <p:sp>
            <p:nvSpPr>
              <p:cNvPr id="695" name="Google Shape;695;p32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2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2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2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2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32"/>
            <p:cNvGrpSpPr/>
            <p:nvPr/>
          </p:nvGrpSpPr>
          <p:grpSpPr>
            <a:xfrm rot="3892610">
              <a:off x="7841396" y="832443"/>
              <a:ext cx="422671" cy="379045"/>
              <a:chOff x="4713117" y="984916"/>
              <a:chExt cx="504929" cy="452763"/>
            </a:xfrm>
          </p:grpSpPr>
          <p:sp>
            <p:nvSpPr>
              <p:cNvPr id="701" name="Google Shape;701;p32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2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2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2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2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6" name="Google Shape;706;p32"/>
          <p:cNvGrpSpPr/>
          <p:nvPr/>
        </p:nvGrpSpPr>
        <p:grpSpPr>
          <a:xfrm>
            <a:off x="1121384" y="343899"/>
            <a:ext cx="939333" cy="977215"/>
            <a:chOff x="1412822" y="371249"/>
            <a:chExt cx="939333" cy="977215"/>
          </a:xfrm>
        </p:grpSpPr>
        <p:grpSp>
          <p:nvGrpSpPr>
            <p:cNvPr id="707" name="Google Shape;707;p32"/>
            <p:cNvGrpSpPr/>
            <p:nvPr/>
          </p:nvGrpSpPr>
          <p:grpSpPr>
            <a:xfrm>
              <a:off x="1412822" y="887293"/>
              <a:ext cx="422676" cy="379053"/>
              <a:chOff x="4713117" y="984916"/>
              <a:chExt cx="504929" cy="452763"/>
            </a:xfrm>
          </p:grpSpPr>
          <p:sp>
            <p:nvSpPr>
              <p:cNvPr id="708" name="Google Shape;708;p32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2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2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2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2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3" name="Google Shape;713;p32"/>
            <p:cNvGrpSpPr/>
            <p:nvPr/>
          </p:nvGrpSpPr>
          <p:grpSpPr>
            <a:xfrm rot="2035528">
              <a:off x="1645033" y="456944"/>
              <a:ext cx="422678" cy="379048"/>
              <a:chOff x="4713117" y="984916"/>
              <a:chExt cx="504929" cy="452763"/>
            </a:xfrm>
          </p:grpSpPr>
          <p:sp>
            <p:nvSpPr>
              <p:cNvPr id="714" name="Google Shape;714;p32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2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2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2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2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9" name="Google Shape;719;p32"/>
            <p:cNvGrpSpPr/>
            <p:nvPr/>
          </p:nvGrpSpPr>
          <p:grpSpPr>
            <a:xfrm rot="3892610">
              <a:off x="1879496" y="887143"/>
              <a:ext cx="422671" cy="379045"/>
              <a:chOff x="4713117" y="984916"/>
              <a:chExt cx="504929" cy="452763"/>
            </a:xfrm>
          </p:grpSpPr>
          <p:sp>
            <p:nvSpPr>
              <p:cNvPr id="720" name="Google Shape;720;p32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2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2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2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2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5" name="Google Shape;1875;p47"/>
          <p:cNvGrpSpPr/>
          <p:nvPr/>
        </p:nvGrpSpPr>
        <p:grpSpPr>
          <a:xfrm rot="2035528">
            <a:off x="8378241" y="306117"/>
            <a:ext cx="422678" cy="379048"/>
            <a:chOff x="4713117" y="984916"/>
            <a:chExt cx="504929" cy="452763"/>
          </a:xfrm>
        </p:grpSpPr>
        <p:sp>
          <p:nvSpPr>
            <p:cNvPr id="1876" name="Google Shape;1876;p47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7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7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7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7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961F4-A63F-6140-D32A-AA29521F5D13}"/>
              </a:ext>
            </a:extLst>
          </p:cNvPr>
          <p:cNvGrpSpPr/>
          <p:nvPr/>
        </p:nvGrpSpPr>
        <p:grpSpPr>
          <a:xfrm>
            <a:off x="3573476" y="141178"/>
            <a:ext cx="796800" cy="664995"/>
            <a:chOff x="1248600" y="1894850"/>
            <a:chExt cx="796800" cy="664995"/>
          </a:xfrm>
        </p:grpSpPr>
        <p:sp>
          <p:nvSpPr>
            <p:cNvPr id="5" name="Google Shape;799;p34">
              <a:extLst>
                <a:ext uri="{FF2B5EF4-FFF2-40B4-BE49-F238E27FC236}">
                  <a16:creationId xmlns:a16="http://schemas.microsoft.com/office/drawing/2014/main" id="{CF38DAD9-13D5-0ABC-CFD8-D0F88623D438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3;p34">
              <a:extLst>
                <a:ext uri="{FF2B5EF4-FFF2-40B4-BE49-F238E27FC236}">
                  <a16:creationId xmlns:a16="http://schemas.microsoft.com/office/drawing/2014/main" id="{F920EFEB-0546-BF18-F337-2B6B99E99582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03</a:t>
              </a:r>
            </a:p>
          </p:txBody>
        </p:sp>
      </p:grpSp>
      <p:sp>
        <p:nvSpPr>
          <p:cNvPr id="7" name="Google Shape;804;p34">
            <a:extLst>
              <a:ext uri="{FF2B5EF4-FFF2-40B4-BE49-F238E27FC236}">
                <a16:creationId xmlns:a16="http://schemas.microsoft.com/office/drawing/2014/main" id="{74CD7495-C8DF-8AC1-EF6A-BD1C58A0EA11}"/>
              </a:ext>
            </a:extLst>
          </p:cNvPr>
          <p:cNvSpPr txBox="1">
            <a:spLocks/>
          </p:cNvSpPr>
          <p:nvPr/>
        </p:nvSpPr>
        <p:spPr>
          <a:xfrm>
            <a:off x="4380550" y="190331"/>
            <a:ext cx="1399149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 err="1">
                <a:latin typeface="r0c0i Linotte" pitchFamily="2" charset="77"/>
              </a:rPr>
              <a:t>Đ</a:t>
            </a:r>
            <a:r>
              <a:rPr lang="en-US" sz="2800" b="1" dirty="0">
                <a:latin typeface="r0c0i Linotte" pitchFamily="2" charset="77"/>
              </a:rPr>
              <a:t>, S?</a:t>
            </a:r>
          </a:p>
        </p:txBody>
      </p:sp>
      <p:sp>
        <p:nvSpPr>
          <p:cNvPr id="8" name="Google Shape;804;p34">
            <a:extLst>
              <a:ext uri="{FF2B5EF4-FFF2-40B4-BE49-F238E27FC236}">
                <a16:creationId xmlns:a16="http://schemas.microsoft.com/office/drawing/2014/main" id="{DDB9EE35-5CCF-CC11-6DA5-95B99A9382AE}"/>
              </a:ext>
            </a:extLst>
          </p:cNvPr>
          <p:cNvSpPr txBox="1">
            <a:spLocks/>
          </p:cNvSpPr>
          <p:nvPr/>
        </p:nvSpPr>
        <p:spPr>
          <a:xfrm>
            <a:off x="289959" y="839952"/>
            <a:ext cx="8580759" cy="168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800" b="1" dirty="0" err="1">
                <a:latin typeface="r0c0i Linotte" pitchFamily="2" charset="77"/>
              </a:rPr>
              <a:t>Trong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hội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chợ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Tết</a:t>
            </a:r>
            <a:r>
              <a:rPr lang="en-US" sz="2800" b="1" dirty="0">
                <a:latin typeface="r0c0i Linotte" pitchFamily="2" charset="77"/>
              </a:rPr>
              <a:t>, </a:t>
            </a:r>
            <a:r>
              <a:rPr lang="en-US" sz="2800" b="1" dirty="0" err="1">
                <a:latin typeface="r0c0i Linotte" pitchFamily="2" charset="77"/>
              </a:rPr>
              <a:t>bác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Đức</a:t>
            </a:r>
            <a:r>
              <a:rPr lang="en-US" sz="2800" b="1" dirty="0">
                <a:latin typeface="r0c0i Linotte" pitchFamily="2" charset="77"/>
              </a:rPr>
              <a:t>, </a:t>
            </a:r>
            <a:r>
              <a:rPr lang="en-US" sz="2800" b="1" dirty="0" err="1">
                <a:latin typeface="r0c0i Linotte" pitchFamily="2" charset="77"/>
              </a:rPr>
              <a:t>bác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Trí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và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chú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Dũng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bốc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thăm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mã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trúng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thưởng</a:t>
            </a:r>
            <a:r>
              <a:rPr lang="en-US" sz="2800" b="1" dirty="0">
                <a:latin typeface="r0c0i Linotte" pitchFamily="2" charset="77"/>
              </a:rPr>
              <a:t>. </a:t>
            </a:r>
            <a:r>
              <a:rPr lang="en-US" sz="2800" b="1" dirty="0" err="1">
                <a:latin typeface="r0c0i Linotte" pitchFamily="2" charset="77"/>
              </a:rPr>
              <a:t>Trong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thùng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còn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lại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năm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từ</a:t>
            </a:r>
            <a:r>
              <a:rPr lang="en-US" sz="2800" b="1" dirty="0">
                <a:latin typeface="r0c0i Linotte" pitchFamily="2" charset="77"/>
              </a:rPr>
              <a:t> 13 820 </a:t>
            </a:r>
            <a:r>
              <a:rPr lang="en-US" sz="2800" b="1" dirty="0" err="1">
                <a:latin typeface="r0c0i Linotte" pitchFamily="2" charset="77"/>
              </a:rPr>
              <a:t>đến</a:t>
            </a:r>
            <a:r>
              <a:rPr lang="en-US" sz="2800" b="1" dirty="0">
                <a:latin typeface="r0c0i Linotte" pitchFamily="2" charset="77"/>
              </a:rPr>
              <a:t> 13 824. </a:t>
            </a:r>
            <a:r>
              <a:rPr lang="en-US" sz="2800" b="1" dirty="0" err="1">
                <a:latin typeface="r0c0i Linotte" pitchFamily="2" charset="77"/>
              </a:rPr>
              <a:t>Bác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Đức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bốc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được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13 824.</a:t>
            </a:r>
          </a:p>
          <a:p>
            <a:pPr marL="0" indent="0" algn="just"/>
            <a:r>
              <a:rPr lang="en-US" sz="2800" b="1" dirty="0" err="1">
                <a:latin typeface="r0c0i Linotte" pitchFamily="2" charset="77"/>
              </a:rPr>
              <a:t>Như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vậy</a:t>
            </a:r>
            <a:r>
              <a:rPr lang="en-US" sz="2800" b="1" dirty="0">
                <a:latin typeface="r0c0i Linotte" pitchFamily="2" charset="77"/>
              </a:rPr>
              <a:t>: </a:t>
            </a:r>
          </a:p>
        </p:txBody>
      </p:sp>
      <p:sp>
        <p:nvSpPr>
          <p:cNvPr id="9" name="Google Shape;804;p34">
            <a:extLst>
              <a:ext uri="{FF2B5EF4-FFF2-40B4-BE49-F238E27FC236}">
                <a16:creationId xmlns:a16="http://schemas.microsoft.com/office/drawing/2014/main" id="{0863E868-E5A8-7505-2A25-BBBC56DFBE4D}"/>
              </a:ext>
            </a:extLst>
          </p:cNvPr>
          <p:cNvSpPr txBox="1">
            <a:spLocks/>
          </p:cNvSpPr>
          <p:nvPr/>
        </p:nvSpPr>
        <p:spPr>
          <a:xfrm>
            <a:off x="289959" y="2814463"/>
            <a:ext cx="7293687" cy="63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latin typeface="r0c0i Linotte" pitchFamily="2" charset="77"/>
              </a:rPr>
              <a:t>b) </a:t>
            </a:r>
            <a:r>
              <a:rPr lang="en-US" sz="2800" b="1" dirty="0" err="1">
                <a:latin typeface="r0c0i Linotte" pitchFamily="2" charset="77"/>
              </a:rPr>
              <a:t>Chú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Dũng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chắc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chắn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bốc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được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13 824.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7768AED-986A-9DDD-2D02-A4D33507A8C0}"/>
              </a:ext>
            </a:extLst>
          </p:cNvPr>
          <p:cNvSpPr/>
          <p:nvPr/>
        </p:nvSpPr>
        <p:spPr>
          <a:xfrm>
            <a:off x="7617188" y="2876786"/>
            <a:ext cx="732436" cy="5319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Google Shape;804;p34">
            <a:extLst>
              <a:ext uri="{FF2B5EF4-FFF2-40B4-BE49-F238E27FC236}">
                <a16:creationId xmlns:a16="http://schemas.microsoft.com/office/drawing/2014/main" id="{B717C0EE-750A-EAC0-C85C-1A5B1CC67FBC}"/>
              </a:ext>
            </a:extLst>
          </p:cNvPr>
          <p:cNvSpPr txBox="1">
            <a:spLocks/>
          </p:cNvSpPr>
          <p:nvPr/>
        </p:nvSpPr>
        <p:spPr>
          <a:xfrm>
            <a:off x="7650730" y="2844748"/>
            <a:ext cx="73243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800" b="1" dirty="0">
                <a:solidFill>
                  <a:schemeClr val="tx2"/>
                </a:solidFill>
                <a:latin typeface="r0c0i Linotte" pitchFamily="2" charset="77"/>
              </a:rPr>
              <a:t>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C83BDB-6F8D-0B82-6E2F-EB3A8AB01883}"/>
              </a:ext>
            </a:extLst>
          </p:cNvPr>
          <p:cNvGrpSpPr/>
          <p:nvPr/>
        </p:nvGrpSpPr>
        <p:grpSpPr>
          <a:xfrm>
            <a:off x="80617" y="3679967"/>
            <a:ext cx="1603271" cy="780925"/>
            <a:chOff x="880894" y="3502671"/>
            <a:chExt cx="1758789" cy="911965"/>
          </a:xfrm>
        </p:grpSpPr>
        <p:pic>
          <p:nvPicPr>
            <p:cNvPr id="1026" name="Picture 2" descr="53,738 Blank ticket Images, Stock Photos &amp; Vectors | Shutterstock">
              <a:extLst>
                <a:ext uri="{FF2B5EF4-FFF2-40B4-BE49-F238E27FC236}">
                  <a16:creationId xmlns:a16="http://schemas.microsoft.com/office/drawing/2014/main" id="{8978752A-EF22-A5D3-C5D6-40EDE7F100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5" t="11635" r="9734" b="14519"/>
            <a:stretch/>
          </p:blipFill>
          <p:spPr bwMode="auto">
            <a:xfrm>
              <a:off x="880894" y="3502671"/>
              <a:ext cx="1758789" cy="91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804;p34">
              <a:extLst>
                <a:ext uri="{FF2B5EF4-FFF2-40B4-BE49-F238E27FC236}">
                  <a16:creationId xmlns:a16="http://schemas.microsoft.com/office/drawing/2014/main" id="{DDA28D9A-F485-EA34-6724-F09014AB5EAC}"/>
                </a:ext>
              </a:extLst>
            </p:cNvPr>
            <p:cNvSpPr txBox="1">
              <a:spLocks/>
            </p:cNvSpPr>
            <p:nvPr/>
          </p:nvSpPr>
          <p:spPr>
            <a:xfrm>
              <a:off x="1191230" y="3659261"/>
              <a:ext cx="1440141" cy="63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400" b="1" dirty="0">
                  <a:latin typeface="r0c0i Linotte" pitchFamily="2" charset="77"/>
                </a:rPr>
                <a:t>13 820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846190-2604-41F7-A89F-26450451F130}"/>
              </a:ext>
            </a:extLst>
          </p:cNvPr>
          <p:cNvGrpSpPr/>
          <p:nvPr/>
        </p:nvGrpSpPr>
        <p:grpSpPr>
          <a:xfrm>
            <a:off x="1894909" y="3651043"/>
            <a:ext cx="1603271" cy="780925"/>
            <a:chOff x="880894" y="3502671"/>
            <a:chExt cx="1758789" cy="911965"/>
          </a:xfrm>
        </p:grpSpPr>
        <p:pic>
          <p:nvPicPr>
            <p:cNvPr id="22" name="Picture 2" descr="53,738 Blank ticket Images, Stock Photos &amp; Vectors | Shutterstock">
              <a:extLst>
                <a:ext uri="{FF2B5EF4-FFF2-40B4-BE49-F238E27FC236}">
                  <a16:creationId xmlns:a16="http://schemas.microsoft.com/office/drawing/2014/main" id="{BAC9B6A4-D43F-8A50-E6E9-17EE946EC2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5" t="11635" r="9734" b="14519"/>
            <a:stretch/>
          </p:blipFill>
          <p:spPr bwMode="auto">
            <a:xfrm>
              <a:off x="880894" y="3502671"/>
              <a:ext cx="1758789" cy="91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Google Shape;804;p34">
              <a:extLst>
                <a:ext uri="{FF2B5EF4-FFF2-40B4-BE49-F238E27FC236}">
                  <a16:creationId xmlns:a16="http://schemas.microsoft.com/office/drawing/2014/main" id="{D74D24E3-D9F3-4ED9-2E9E-62DAC5B8FBF2}"/>
                </a:ext>
              </a:extLst>
            </p:cNvPr>
            <p:cNvSpPr txBox="1">
              <a:spLocks/>
            </p:cNvSpPr>
            <p:nvPr/>
          </p:nvSpPr>
          <p:spPr>
            <a:xfrm>
              <a:off x="1152650" y="3659261"/>
              <a:ext cx="1440141" cy="63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400" b="1" dirty="0">
                  <a:latin typeface="r0c0i Linotte" pitchFamily="2" charset="77"/>
                </a:rPr>
                <a:t>13 821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FF5804-ADD5-359D-5C77-CFCE03332102}"/>
              </a:ext>
            </a:extLst>
          </p:cNvPr>
          <p:cNvGrpSpPr/>
          <p:nvPr/>
        </p:nvGrpSpPr>
        <p:grpSpPr>
          <a:xfrm>
            <a:off x="3709201" y="3667932"/>
            <a:ext cx="1603271" cy="780925"/>
            <a:chOff x="880894" y="3502671"/>
            <a:chExt cx="1758789" cy="911965"/>
          </a:xfrm>
        </p:grpSpPr>
        <p:pic>
          <p:nvPicPr>
            <p:cNvPr id="25" name="Picture 2" descr="53,738 Blank ticket Images, Stock Photos &amp; Vectors | Shutterstock">
              <a:extLst>
                <a:ext uri="{FF2B5EF4-FFF2-40B4-BE49-F238E27FC236}">
                  <a16:creationId xmlns:a16="http://schemas.microsoft.com/office/drawing/2014/main" id="{E5F3CDA7-E2C7-1587-C418-CFB5F1B0DD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5" t="11635" r="9734" b="14519"/>
            <a:stretch/>
          </p:blipFill>
          <p:spPr bwMode="auto">
            <a:xfrm>
              <a:off x="880894" y="3502671"/>
              <a:ext cx="1758789" cy="91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Google Shape;804;p34">
              <a:extLst>
                <a:ext uri="{FF2B5EF4-FFF2-40B4-BE49-F238E27FC236}">
                  <a16:creationId xmlns:a16="http://schemas.microsoft.com/office/drawing/2014/main" id="{E25F69C8-A8A1-044C-D6A4-4AF15CAE26DE}"/>
                </a:ext>
              </a:extLst>
            </p:cNvPr>
            <p:cNvSpPr txBox="1">
              <a:spLocks/>
            </p:cNvSpPr>
            <p:nvPr/>
          </p:nvSpPr>
          <p:spPr>
            <a:xfrm>
              <a:off x="1152650" y="3659261"/>
              <a:ext cx="1440141" cy="63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400" b="1" dirty="0">
                  <a:latin typeface="r0c0i Linotte" pitchFamily="2" charset="77"/>
                </a:rPr>
                <a:t>13 822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F0E551-A72E-D9B7-FE4F-6584C13BCC61}"/>
              </a:ext>
            </a:extLst>
          </p:cNvPr>
          <p:cNvGrpSpPr/>
          <p:nvPr/>
        </p:nvGrpSpPr>
        <p:grpSpPr>
          <a:xfrm>
            <a:off x="5523493" y="3684821"/>
            <a:ext cx="1603271" cy="780925"/>
            <a:chOff x="880894" y="3502671"/>
            <a:chExt cx="1758789" cy="911965"/>
          </a:xfrm>
        </p:grpSpPr>
        <p:pic>
          <p:nvPicPr>
            <p:cNvPr id="28" name="Picture 2" descr="53,738 Blank ticket Images, Stock Photos &amp; Vectors | Shutterstock">
              <a:extLst>
                <a:ext uri="{FF2B5EF4-FFF2-40B4-BE49-F238E27FC236}">
                  <a16:creationId xmlns:a16="http://schemas.microsoft.com/office/drawing/2014/main" id="{06AFB0D1-5875-D648-01F4-DFE44174C7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5" t="11635" r="9734" b="14519"/>
            <a:stretch/>
          </p:blipFill>
          <p:spPr bwMode="auto">
            <a:xfrm>
              <a:off x="880894" y="3502671"/>
              <a:ext cx="1758789" cy="91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Google Shape;804;p34">
              <a:extLst>
                <a:ext uri="{FF2B5EF4-FFF2-40B4-BE49-F238E27FC236}">
                  <a16:creationId xmlns:a16="http://schemas.microsoft.com/office/drawing/2014/main" id="{B5543405-3B62-1175-3D83-C57D952358F6}"/>
                </a:ext>
              </a:extLst>
            </p:cNvPr>
            <p:cNvSpPr txBox="1">
              <a:spLocks/>
            </p:cNvSpPr>
            <p:nvPr/>
          </p:nvSpPr>
          <p:spPr>
            <a:xfrm>
              <a:off x="1152650" y="3659261"/>
              <a:ext cx="1440141" cy="63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400" b="1" dirty="0">
                  <a:latin typeface="r0c0i Linotte" pitchFamily="2" charset="77"/>
                </a:rPr>
                <a:t>13 823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D6356E-C592-A928-B8C7-FB1F83378FA2}"/>
              </a:ext>
            </a:extLst>
          </p:cNvPr>
          <p:cNvGrpSpPr/>
          <p:nvPr/>
        </p:nvGrpSpPr>
        <p:grpSpPr>
          <a:xfrm>
            <a:off x="7337785" y="3665505"/>
            <a:ext cx="1603271" cy="780925"/>
            <a:chOff x="880894" y="3502671"/>
            <a:chExt cx="1758789" cy="911965"/>
          </a:xfrm>
        </p:grpSpPr>
        <p:pic>
          <p:nvPicPr>
            <p:cNvPr id="31" name="Picture 2" descr="53,738 Blank ticket Images, Stock Photos &amp; Vectors | Shutterstock">
              <a:extLst>
                <a:ext uri="{FF2B5EF4-FFF2-40B4-BE49-F238E27FC236}">
                  <a16:creationId xmlns:a16="http://schemas.microsoft.com/office/drawing/2014/main" id="{ACE0EE41-B781-2CF3-E03E-94B8DED48B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5" t="11635" r="9734" b="14519"/>
            <a:stretch/>
          </p:blipFill>
          <p:spPr bwMode="auto">
            <a:xfrm>
              <a:off x="880894" y="3502671"/>
              <a:ext cx="1758789" cy="91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Google Shape;804;p34">
              <a:extLst>
                <a:ext uri="{FF2B5EF4-FFF2-40B4-BE49-F238E27FC236}">
                  <a16:creationId xmlns:a16="http://schemas.microsoft.com/office/drawing/2014/main" id="{58291C65-1544-2785-87C3-8893EE74C1F1}"/>
                </a:ext>
              </a:extLst>
            </p:cNvPr>
            <p:cNvSpPr txBox="1">
              <a:spLocks/>
            </p:cNvSpPr>
            <p:nvPr/>
          </p:nvSpPr>
          <p:spPr>
            <a:xfrm>
              <a:off x="1152650" y="3659261"/>
              <a:ext cx="1440141" cy="63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400" b="1" dirty="0">
                  <a:latin typeface="r0c0i Linotte" pitchFamily="2" charset="77"/>
                </a:rPr>
                <a:t>13 824</a:t>
              </a:r>
            </a:p>
          </p:txBody>
        </p:sp>
      </p:grpSp>
      <p:sp>
        <p:nvSpPr>
          <p:cNvPr id="2" name="Google Shape;804;p34">
            <a:extLst>
              <a:ext uri="{FF2B5EF4-FFF2-40B4-BE49-F238E27FC236}">
                <a16:creationId xmlns:a16="http://schemas.microsoft.com/office/drawing/2014/main" id="{90AEE721-4775-F6CD-7995-97D285455B1B}"/>
              </a:ext>
            </a:extLst>
          </p:cNvPr>
          <p:cNvSpPr txBox="1">
            <a:spLocks/>
          </p:cNvSpPr>
          <p:nvPr/>
        </p:nvSpPr>
        <p:spPr>
          <a:xfrm>
            <a:off x="7348518" y="4386967"/>
            <a:ext cx="1592538" cy="63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r0c0i Linotte" pitchFamily="2" charset="77"/>
              </a:rPr>
              <a:t>Bác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r0c0i Linotte" pitchFamily="2" charset="77"/>
              </a:rPr>
              <a:t>Đức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r0c0i Linott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09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5" name="Google Shape;1875;p47"/>
          <p:cNvGrpSpPr/>
          <p:nvPr/>
        </p:nvGrpSpPr>
        <p:grpSpPr>
          <a:xfrm rot="2035528">
            <a:off x="8378241" y="306117"/>
            <a:ext cx="422678" cy="379048"/>
            <a:chOff x="4713117" y="984916"/>
            <a:chExt cx="504929" cy="452763"/>
          </a:xfrm>
        </p:grpSpPr>
        <p:sp>
          <p:nvSpPr>
            <p:cNvPr id="1876" name="Google Shape;1876;p47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7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7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7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7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961F4-A63F-6140-D32A-AA29521F5D13}"/>
              </a:ext>
            </a:extLst>
          </p:cNvPr>
          <p:cNvGrpSpPr/>
          <p:nvPr/>
        </p:nvGrpSpPr>
        <p:grpSpPr>
          <a:xfrm>
            <a:off x="3573476" y="141178"/>
            <a:ext cx="796800" cy="664995"/>
            <a:chOff x="1248600" y="1894850"/>
            <a:chExt cx="796800" cy="664995"/>
          </a:xfrm>
        </p:grpSpPr>
        <p:sp>
          <p:nvSpPr>
            <p:cNvPr id="5" name="Google Shape;799;p34">
              <a:extLst>
                <a:ext uri="{FF2B5EF4-FFF2-40B4-BE49-F238E27FC236}">
                  <a16:creationId xmlns:a16="http://schemas.microsoft.com/office/drawing/2014/main" id="{CF38DAD9-13D5-0ABC-CFD8-D0F88623D438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3;p34">
              <a:extLst>
                <a:ext uri="{FF2B5EF4-FFF2-40B4-BE49-F238E27FC236}">
                  <a16:creationId xmlns:a16="http://schemas.microsoft.com/office/drawing/2014/main" id="{F920EFEB-0546-BF18-F337-2B6B99E99582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03</a:t>
              </a:r>
            </a:p>
          </p:txBody>
        </p:sp>
      </p:grpSp>
      <p:sp>
        <p:nvSpPr>
          <p:cNvPr id="7" name="Google Shape;804;p34">
            <a:extLst>
              <a:ext uri="{FF2B5EF4-FFF2-40B4-BE49-F238E27FC236}">
                <a16:creationId xmlns:a16="http://schemas.microsoft.com/office/drawing/2014/main" id="{74CD7495-C8DF-8AC1-EF6A-BD1C58A0EA11}"/>
              </a:ext>
            </a:extLst>
          </p:cNvPr>
          <p:cNvSpPr txBox="1">
            <a:spLocks/>
          </p:cNvSpPr>
          <p:nvPr/>
        </p:nvSpPr>
        <p:spPr>
          <a:xfrm>
            <a:off x="4380550" y="190331"/>
            <a:ext cx="1399149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 err="1">
                <a:latin typeface="r0c0i Linotte" pitchFamily="2" charset="77"/>
              </a:rPr>
              <a:t>Đ</a:t>
            </a:r>
            <a:r>
              <a:rPr lang="en-US" sz="2800" b="1" dirty="0">
                <a:latin typeface="r0c0i Linotte" pitchFamily="2" charset="77"/>
              </a:rPr>
              <a:t>, S?</a:t>
            </a:r>
          </a:p>
        </p:txBody>
      </p:sp>
      <p:sp>
        <p:nvSpPr>
          <p:cNvPr id="8" name="Google Shape;804;p34">
            <a:extLst>
              <a:ext uri="{FF2B5EF4-FFF2-40B4-BE49-F238E27FC236}">
                <a16:creationId xmlns:a16="http://schemas.microsoft.com/office/drawing/2014/main" id="{DDB9EE35-5CCF-CC11-6DA5-95B99A9382AE}"/>
              </a:ext>
            </a:extLst>
          </p:cNvPr>
          <p:cNvSpPr txBox="1">
            <a:spLocks/>
          </p:cNvSpPr>
          <p:nvPr/>
        </p:nvSpPr>
        <p:spPr>
          <a:xfrm>
            <a:off x="289959" y="839952"/>
            <a:ext cx="8580759" cy="168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800" b="1" dirty="0" err="1">
                <a:latin typeface="r0c0i Linotte" pitchFamily="2" charset="77"/>
              </a:rPr>
              <a:t>Trong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hội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chợ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Tết</a:t>
            </a:r>
            <a:r>
              <a:rPr lang="en-US" sz="2800" b="1" dirty="0">
                <a:latin typeface="r0c0i Linotte" pitchFamily="2" charset="77"/>
              </a:rPr>
              <a:t>, </a:t>
            </a:r>
            <a:r>
              <a:rPr lang="en-US" sz="2800" b="1" dirty="0" err="1">
                <a:latin typeface="r0c0i Linotte" pitchFamily="2" charset="77"/>
              </a:rPr>
              <a:t>bác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Đức</a:t>
            </a:r>
            <a:r>
              <a:rPr lang="en-US" sz="2800" b="1" dirty="0">
                <a:latin typeface="r0c0i Linotte" pitchFamily="2" charset="77"/>
              </a:rPr>
              <a:t>, </a:t>
            </a:r>
            <a:r>
              <a:rPr lang="en-US" sz="2800" b="1" dirty="0" err="1">
                <a:latin typeface="r0c0i Linotte" pitchFamily="2" charset="77"/>
              </a:rPr>
              <a:t>bác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Trí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và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chú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Dũng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bốc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thăm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mã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trúng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thưởng</a:t>
            </a:r>
            <a:r>
              <a:rPr lang="en-US" sz="2800" b="1" dirty="0">
                <a:latin typeface="r0c0i Linotte" pitchFamily="2" charset="77"/>
              </a:rPr>
              <a:t>. </a:t>
            </a:r>
            <a:r>
              <a:rPr lang="en-US" sz="2800" b="1" dirty="0" err="1">
                <a:latin typeface="r0c0i Linotte" pitchFamily="2" charset="77"/>
              </a:rPr>
              <a:t>Trong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thùng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còn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lại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năm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từ</a:t>
            </a:r>
            <a:r>
              <a:rPr lang="en-US" sz="2800" b="1" dirty="0">
                <a:latin typeface="r0c0i Linotte" pitchFamily="2" charset="77"/>
              </a:rPr>
              <a:t> 13 820 </a:t>
            </a:r>
            <a:r>
              <a:rPr lang="en-US" sz="2800" b="1" dirty="0" err="1">
                <a:latin typeface="r0c0i Linotte" pitchFamily="2" charset="77"/>
              </a:rPr>
              <a:t>đến</a:t>
            </a:r>
            <a:r>
              <a:rPr lang="en-US" sz="2800" b="1" dirty="0">
                <a:latin typeface="r0c0i Linotte" pitchFamily="2" charset="77"/>
              </a:rPr>
              <a:t> 13 824. </a:t>
            </a:r>
            <a:r>
              <a:rPr lang="en-US" sz="2800" b="1" dirty="0" err="1">
                <a:latin typeface="r0c0i Linotte" pitchFamily="2" charset="77"/>
              </a:rPr>
              <a:t>Bác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Đức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bốc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được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13 824.</a:t>
            </a:r>
          </a:p>
          <a:p>
            <a:pPr marL="0" indent="0" algn="just"/>
            <a:r>
              <a:rPr lang="en-US" sz="2800" b="1" dirty="0" err="1">
                <a:latin typeface="r0c0i Linotte" pitchFamily="2" charset="77"/>
              </a:rPr>
              <a:t>Như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vậy</a:t>
            </a:r>
            <a:r>
              <a:rPr lang="en-US" sz="2800" b="1" dirty="0">
                <a:latin typeface="r0c0i Linotte" pitchFamily="2" charset="77"/>
              </a:rPr>
              <a:t>: </a:t>
            </a:r>
          </a:p>
        </p:txBody>
      </p:sp>
      <p:sp>
        <p:nvSpPr>
          <p:cNvPr id="9" name="Google Shape;804;p34">
            <a:extLst>
              <a:ext uri="{FF2B5EF4-FFF2-40B4-BE49-F238E27FC236}">
                <a16:creationId xmlns:a16="http://schemas.microsoft.com/office/drawing/2014/main" id="{0863E868-E5A8-7505-2A25-BBBC56DFBE4D}"/>
              </a:ext>
            </a:extLst>
          </p:cNvPr>
          <p:cNvSpPr txBox="1">
            <a:spLocks/>
          </p:cNvSpPr>
          <p:nvPr/>
        </p:nvSpPr>
        <p:spPr>
          <a:xfrm>
            <a:off x="289959" y="2814463"/>
            <a:ext cx="7293687" cy="63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latin typeface="r0c0i Linotte" pitchFamily="2" charset="77"/>
              </a:rPr>
              <a:t>c) </a:t>
            </a:r>
            <a:r>
              <a:rPr lang="en-US" sz="2800" b="1" dirty="0" err="1">
                <a:latin typeface="r0c0i Linotte" pitchFamily="2" charset="77"/>
              </a:rPr>
              <a:t>Chú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Dũng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có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thể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bốc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được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13 822.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7768AED-986A-9DDD-2D02-A4D33507A8C0}"/>
              </a:ext>
            </a:extLst>
          </p:cNvPr>
          <p:cNvSpPr/>
          <p:nvPr/>
        </p:nvSpPr>
        <p:spPr>
          <a:xfrm>
            <a:off x="7617188" y="2876786"/>
            <a:ext cx="732436" cy="5319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Google Shape;804;p34">
            <a:extLst>
              <a:ext uri="{FF2B5EF4-FFF2-40B4-BE49-F238E27FC236}">
                <a16:creationId xmlns:a16="http://schemas.microsoft.com/office/drawing/2014/main" id="{B717C0EE-750A-EAC0-C85C-1A5B1CC67FBC}"/>
              </a:ext>
            </a:extLst>
          </p:cNvPr>
          <p:cNvSpPr txBox="1">
            <a:spLocks/>
          </p:cNvSpPr>
          <p:nvPr/>
        </p:nvSpPr>
        <p:spPr>
          <a:xfrm>
            <a:off x="7650730" y="2844748"/>
            <a:ext cx="73243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800" b="1" dirty="0" err="1">
                <a:solidFill>
                  <a:schemeClr val="tx2"/>
                </a:solidFill>
                <a:latin typeface="r0c0i Linotte" pitchFamily="2" charset="77"/>
              </a:rPr>
              <a:t>Đ</a:t>
            </a:r>
            <a:endParaRPr lang="en-US" sz="2800" b="1" dirty="0">
              <a:solidFill>
                <a:schemeClr val="tx2"/>
              </a:solidFill>
              <a:latin typeface="r0c0i Linotte" pitchFamily="2" charset="77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C83BDB-6F8D-0B82-6E2F-EB3A8AB01883}"/>
              </a:ext>
            </a:extLst>
          </p:cNvPr>
          <p:cNvGrpSpPr/>
          <p:nvPr/>
        </p:nvGrpSpPr>
        <p:grpSpPr>
          <a:xfrm>
            <a:off x="80617" y="3679967"/>
            <a:ext cx="1603271" cy="780925"/>
            <a:chOff x="880894" y="3502671"/>
            <a:chExt cx="1758789" cy="911965"/>
          </a:xfrm>
        </p:grpSpPr>
        <p:pic>
          <p:nvPicPr>
            <p:cNvPr id="1026" name="Picture 2" descr="53,738 Blank ticket Images, Stock Photos &amp; Vectors | Shutterstock">
              <a:extLst>
                <a:ext uri="{FF2B5EF4-FFF2-40B4-BE49-F238E27FC236}">
                  <a16:creationId xmlns:a16="http://schemas.microsoft.com/office/drawing/2014/main" id="{8978752A-EF22-A5D3-C5D6-40EDE7F100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5" t="11635" r="9734" b="14519"/>
            <a:stretch/>
          </p:blipFill>
          <p:spPr bwMode="auto">
            <a:xfrm>
              <a:off x="880894" y="3502671"/>
              <a:ext cx="1758789" cy="91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804;p34">
              <a:extLst>
                <a:ext uri="{FF2B5EF4-FFF2-40B4-BE49-F238E27FC236}">
                  <a16:creationId xmlns:a16="http://schemas.microsoft.com/office/drawing/2014/main" id="{DDA28D9A-F485-EA34-6724-F09014AB5EAC}"/>
                </a:ext>
              </a:extLst>
            </p:cNvPr>
            <p:cNvSpPr txBox="1">
              <a:spLocks/>
            </p:cNvSpPr>
            <p:nvPr/>
          </p:nvSpPr>
          <p:spPr>
            <a:xfrm>
              <a:off x="1191230" y="3659261"/>
              <a:ext cx="1440141" cy="63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400" b="1" dirty="0">
                  <a:latin typeface="r0c0i Linotte" pitchFamily="2" charset="77"/>
                </a:rPr>
                <a:t>13 820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846190-2604-41F7-A89F-26450451F130}"/>
              </a:ext>
            </a:extLst>
          </p:cNvPr>
          <p:cNvGrpSpPr/>
          <p:nvPr/>
        </p:nvGrpSpPr>
        <p:grpSpPr>
          <a:xfrm>
            <a:off x="1894909" y="3651043"/>
            <a:ext cx="1603271" cy="780925"/>
            <a:chOff x="880894" y="3502671"/>
            <a:chExt cx="1758789" cy="911965"/>
          </a:xfrm>
        </p:grpSpPr>
        <p:pic>
          <p:nvPicPr>
            <p:cNvPr id="22" name="Picture 2" descr="53,738 Blank ticket Images, Stock Photos &amp; Vectors | Shutterstock">
              <a:extLst>
                <a:ext uri="{FF2B5EF4-FFF2-40B4-BE49-F238E27FC236}">
                  <a16:creationId xmlns:a16="http://schemas.microsoft.com/office/drawing/2014/main" id="{BAC9B6A4-D43F-8A50-E6E9-17EE946EC2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5" t="11635" r="9734" b="14519"/>
            <a:stretch/>
          </p:blipFill>
          <p:spPr bwMode="auto">
            <a:xfrm>
              <a:off x="880894" y="3502671"/>
              <a:ext cx="1758789" cy="91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Google Shape;804;p34">
              <a:extLst>
                <a:ext uri="{FF2B5EF4-FFF2-40B4-BE49-F238E27FC236}">
                  <a16:creationId xmlns:a16="http://schemas.microsoft.com/office/drawing/2014/main" id="{D74D24E3-D9F3-4ED9-2E9E-62DAC5B8FBF2}"/>
                </a:ext>
              </a:extLst>
            </p:cNvPr>
            <p:cNvSpPr txBox="1">
              <a:spLocks/>
            </p:cNvSpPr>
            <p:nvPr/>
          </p:nvSpPr>
          <p:spPr>
            <a:xfrm>
              <a:off x="1152650" y="3659261"/>
              <a:ext cx="1440141" cy="63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400" b="1" dirty="0">
                  <a:latin typeface="r0c0i Linotte" pitchFamily="2" charset="77"/>
                </a:rPr>
                <a:t>13 821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FF5804-ADD5-359D-5C77-CFCE03332102}"/>
              </a:ext>
            </a:extLst>
          </p:cNvPr>
          <p:cNvGrpSpPr/>
          <p:nvPr/>
        </p:nvGrpSpPr>
        <p:grpSpPr>
          <a:xfrm>
            <a:off x="3709201" y="3667932"/>
            <a:ext cx="1603271" cy="780925"/>
            <a:chOff x="880894" y="3502671"/>
            <a:chExt cx="1758789" cy="911965"/>
          </a:xfrm>
        </p:grpSpPr>
        <p:pic>
          <p:nvPicPr>
            <p:cNvPr id="25" name="Picture 2" descr="53,738 Blank ticket Images, Stock Photos &amp; Vectors | Shutterstock">
              <a:extLst>
                <a:ext uri="{FF2B5EF4-FFF2-40B4-BE49-F238E27FC236}">
                  <a16:creationId xmlns:a16="http://schemas.microsoft.com/office/drawing/2014/main" id="{E5F3CDA7-E2C7-1587-C418-CFB5F1B0DD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5" t="11635" r="9734" b="14519"/>
            <a:stretch/>
          </p:blipFill>
          <p:spPr bwMode="auto">
            <a:xfrm>
              <a:off x="880894" y="3502671"/>
              <a:ext cx="1758789" cy="91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Google Shape;804;p34">
              <a:extLst>
                <a:ext uri="{FF2B5EF4-FFF2-40B4-BE49-F238E27FC236}">
                  <a16:creationId xmlns:a16="http://schemas.microsoft.com/office/drawing/2014/main" id="{E25F69C8-A8A1-044C-D6A4-4AF15CAE26DE}"/>
                </a:ext>
              </a:extLst>
            </p:cNvPr>
            <p:cNvSpPr txBox="1">
              <a:spLocks/>
            </p:cNvSpPr>
            <p:nvPr/>
          </p:nvSpPr>
          <p:spPr>
            <a:xfrm>
              <a:off x="1152650" y="3659261"/>
              <a:ext cx="1440141" cy="63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400" b="1" dirty="0">
                  <a:latin typeface="r0c0i Linotte" pitchFamily="2" charset="77"/>
                </a:rPr>
                <a:t>13 822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F0E551-A72E-D9B7-FE4F-6584C13BCC61}"/>
              </a:ext>
            </a:extLst>
          </p:cNvPr>
          <p:cNvGrpSpPr/>
          <p:nvPr/>
        </p:nvGrpSpPr>
        <p:grpSpPr>
          <a:xfrm>
            <a:off x="5523493" y="3684821"/>
            <a:ext cx="1603271" cy="780925"/>
            <a:chOff x="880894" y="3502671"/>
            <a:chExt cx="1758789" cy="911965"/>
          </a:xfrm>
        </p:grpSpPr>
        <p:pic>
          <p:nvPicPr>
            <p:cNvPr id="28" name="Picture 2" descr="53,738 Blank ticket Images, Stock Photos &amp; Vectors | Shutterstock">
              <a:extLst>
                <a:ext uri="{FF2B5EF4-FFF2-40B4-BE49-F238E27FC236}">
                  <a16:creationId xmlns:a16="http://schemas.microsoft.com/office/drawing/2014/main" id="{06AFB0D1-5875-D648-01F4-DFE44174C7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5" t="11635" r="9734" b="14519"/>
            <a:stretch/>
          </p:blipFill>
          <p:spPr bwMode="auto">
            <a:xfrm>
              <a:off x="880894" y="3502671"/>
              <a:ext cx="1758789" cy="91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Google Shape;804;p34">
              <a:extLst>
                <a:ext uri="{FF2B5EF4-FFF2-40B4-BE49-F238E27FC236}">
                  <a16:creationId xmlns:a16="http://schemas.microsoft.com/office/drawing/2014/main" id="{B5543405-3B62-1175-3D83-C57D952358F6}"/>
                </a:ext>
              </a:extLst>
            </p:cNvPr>
            <p:cNvSpPr txBox="1">
              <a:spLocks/>
            </p:cNvSpPr>
            <p:nvPr/>
          </p:nvSpPr>
          <p:spPr>
            <a:xfrm>
              <a:off x="1152650" y="3659261"/>
              <a:ext cx="1440141" cy="63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400" b="1" dirty="0">
                  <a:latin typeface="r0c0i Linotte" pitchFamily="2" charset="77"/>
                </a:rPr>
                <a:t>13 823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D6356E-C592-A928-B8C7-FB1F83378FA2}"/>
              </a:ext>
            </a:extLst>
          </p:cNvPr>
          <p:cNvGrpSpPr/>
          <p:nvPr/>
        </p:nvGrpSpPr>
        <p:grpSpPr>
          <a:xfrm>
            <a:off x="7337785" y="3665505"/>
            <a:ext cx="1603271" cy="780925"/>
            <a:chOff x="880894" y="3502671"/>
            <a:chExt cx="1758789" cy="911965"/>
          </a:xfrm>
        </p:grpSpPr>
        <p:pic>
          <p:nvPicPr>
            <p:cNvPr id="31" name="Picture 2" descr="53,738 Blank ticket Images, Stock Photos &amp; Vectors | Shutterstock">
              <a:extLst>
                <a:ext uri="{FF2B5EF4-FFF2-40B4-BE49-F238E27FC236}">
                  <a16:creationId xmlns:a16="http://schemas.microsoft.com/office/drawing/2014/main" id="{ACE0EE41-B781-2CF3-E03E-94B8DED48B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5" t="11635" r="9734" b="14519"/>
            <a:stretch/>
          </p:blipFill>
          <p:spPr bwMode="auto">
            <a:xfrm>
              <a:off x="880894" y="3502671"/>
              <a:ext cx="1758789" cy="91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Google Shape;804;p34">
              <a:extLst>
                <a:ext uri="{FF2B5EF4-FFF2-40B4-BE49-F238E27FC236}">
                  <a16:creationId xmlns:a16="http://schemas.microsoft.com/office/drawing/2014/main" id="{58291C65-1544-2785-87C3-8893EE74C1F1}"/>
                </a:ext>
              </a:extLst>
            </p:cNvPr>
            <p:cNvSpPr txBox="1">
              <a:spLocks/>
            </p:cNvSpPr>
            <p:nvPr/>
          </p:nvSpPr>
          <p:spPr>
            <a:xfrm>
              <a:off x="1152650" y="3659261"/>
              <a:ext cx="1440141" cy="63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400" b="1" dirty="0">
                  <a:latin typeface="r0c0i Linotte" pitchFamily="2" charset="77"/>
                </a:rPr>
                <a:t>13 824</a:t>
              </a:r>
            </a:p>
          </p:txBody>
        </p:sp>
      </p:grpSp>
      <p:sp>
        <p:nvSpPr>
          <p:cNvPr id="2" name="Google Shape;804;p34">
            <a:extLst>
              <a:ext uri="{FF2B5EF4-FFF2-40B4-BE49-F238E27FC236}">
                <a16:creationId xmlns:a16="http://schemas.microsoft.com/office/drawing/2014/main" id="{90AEE721-4775-F6CD-7995-97D285455B1B}"/>
              </a:ext>
            </a:extLst>
          </p:cNvPr>
          <p:cNvSpPr txBox="1">
            <a:spLocks/>
          </p:cNvSpPr>
          <p:nvPr/>
        </p:nvSpPr>
        <p:spPr>
          <a:xfrm>
            <a:off x="7348518" y="4386967"/>
            <a:ext cx="1592538" cy="63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r0c0i Linotte" pitchFamily="2" charset="77"/>
              </a:rPr>
              <a:t>Bác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r0c0i Linotte" pitchFamily="2" charset="77"/>
              </a:rPr>
              <a:t>Đức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r0c0i Linott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DEC2B75-5958-3376-6369-724417C43C4F}"/>
              </a:ext>
            </a:extLst>
          </p:cNvPr>
          <p:cNvGrpSpPr/>
          <p:nvPr/>
        </p:nvGrpSpPr>
        <p:grpSpPr>
          <a:xfrm>
            <a:off x="38845" y="92799"/>
            <a:ext cx="796800" cy="664995"/>
            <a:chOff x="1248600" y="1894850"/>
            <a:chExt cx="796800" cy="664995"/>
          </a:xfrm>
        </p:grpSpPr>
        <p:sp>
          <p:nvSpPr>
            <p:cNvPr id="33" name="Google Shape;799;p34">
              <a:extLst>
                <a:ext uri="{FF2B5EF4-FFF2-40B4-BE49-F238E27FC236}">
                  <a16:creationId xmlns:a16="http://schemas.microsoft.com/office/drawing/2014/main" id="{884210BC-11A0-2409-9F7F-8ACC276CE300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03;p34">
              <a:extLst>
                <a:ext uri="{FF2B5EF4-FFF2-40B4-BE49-F238E27FC236}">
                  <a16:creationId xmlns:a16="http://schemas.microsoft.com/office/drawing/2014/main" id="{B95B19FE-4676-27A0-A668-A68BE459EEE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04</a:t>
              </a:r>
            </a:p>
          </p:txBody>
        </p:sp>
      </p:grpSp>
      <p:sp>
        <p:nvSpPr>
          <p:cNvPr id="35" name="Google Shape;804;p34">
            <a:extLst>
              <a:ext uri="{FF2B5EF4-FFF2-40B4-BE49-F238E27FC236}">
                <a16:creationId xmlns:a16="http://schemas.microsoft.com/office/drawing/2014/main" id="{72C67A80-84A2-2460-4B14-617F88B7A347}"/>
              </a:ext>
            </a:extLst>
          </p:cNvPr>
          <p:cNvSpPr txBox="1">
            <a:spLocks/>
          </p:cNvSpPr>
          <p:nvPr/>
        </p:nvSpPr>
        <p:spPr>
          <a:xfrm>
            <a:off x="835645" y="75084"/>
            <a:ext cx="8030124" cy="158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800" b="1" dirty="0" err="1">
                <a:latin typeface="r0c0i Linotte" pitchFamily="2" charset="77"/>
              </a:rPr>
              <a:t>Người</a:t>
            </a:r>
            <a:r>
              <a:rPr lang="en-US" sz="2800" b="1" dirty="0">
                <a:latin typeface="r0c0i Linotte" pitchFamily="2" charset="77"/>
              </a:rPr>
              <a:t> ta </a:t>
            </a:r>
            <a:r>
              <a:rPr lang="en-US" sz="2800" b="1" dirty="0" err="1">
                <a:latin typeface="r0c0i Linotte" pitchFamily="2" charset="77"/>
              </a:rPr>
              <a:t>đóng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lên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các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khung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xe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đạp</a:t>
            </a:r>
            <a:r>
              <a:rPr lang="en-US" sz="2800" b="1" dirty="0">
                <a:latin typeface="r0c0i Linotte" pitchFamily="2" charset="77"/>
              </a:rPr>
              <a:t>. </a:t>
            </a:r>
            <a:r>
              <a:rPr lang="en-US" sz="2800" b="1" dirty="0" err="1">
                <a:latin typeface="r0c0i Linotte" pitchFamily="2" charset="77"/>
              </a:rPr>
              <a:t>Các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khung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xe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đạp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đã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được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đóng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từ</a:t>
            </a:r>
            <a:r>
              <a:rPr lang="en-US" sz="2800" b="1" dirty="0">
                <a:latin typeface="r0c0i Linotte" pitchFamily="2" charset="77"/>
              </a:rPr>
              <a:t> 1 </a:t>
            </a:r>
            <a:r>
              <a:rPr lang="en-US" sz="2800" b="1" dirty="0" err="1">
                <a:latin typeface="r0c0i Linotte" pitchFamily="2" charset="77"/>
              </a:rPr>
              <a:t>đến</a:t>
            </a:r>
            <a:r>
              <a:rPr lang="en-US" sz="2800" b="1" dirty="0">
                <a:latin typeface="r0c0i Linotte" pitchFamily="2" charset="77"/>
              </a:rPr>
              <a:t> 99 997. </a:t>
            </a:r>
            <a:r>
              <a:rPr lang="en-US" sz="2800" b="1" dirty="0" err="1">
                <a:latin typeface="r0c0i Linotte" pitchFamily="2" charset="77"/>
              </a:rPr>
              <a:t>Hỏi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ba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khung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xe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tiếp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theo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sẽ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được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đóng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nào</a:t>
            </a:r>
            <a:r>
              <a:rPr lang="en-US" sz="2800" b="1" dirty="0">
                <a:latin typeface="r0c0i Linotte" pitchFamily="2" charset="77"/>
              </a:rPr>
              <a:t>?</a:t>
            </a:r>
          </a:p>
        </p:txBody>
      </p:sp>
      <p:pic>
        <p:nvPicPr>
          <p:cNvPr id="5124" name="Picture 4" descr="Cartoon Bicycle - Cartoon Picture Of Bicycle Transparent PNG - 800x679 -  Free Download on NicePNG">
            <a:extLst>
              <a:ext uri="{FF2B5EF4-FFF2-40B4-BE49-F238E27FC236}">
                <a16:creationId xmlns:a16="http://schemas.microsoft.com/office/drawing/2014/main" id="{5EA2DC15-EA9F-AC76-4332-B403C013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07" b="91971" l="6951" r="91585">
                        <a14:foregroundMark x1="33537" y1="8613" x2="42927" y2="8613"/>
                        <a14:foregroundMark x1="11585" y1="63504" x2="7683" y2="71533"/>
                        <a14:foregroundMark x1="7683" y1="71533" x2="7439" y2="72847"/>
                        <a14:foregroundMark x1="12683" y1="89927" x2="20366" y2="91679"/>
                        <a14:foregroundMark x1="20366" y1="91679" x2="28171" y2="91095"/>
                        <a14:foregroundMark x1="28171" y1="91095" x2="29024" y2="90219"/>
                        <a14:foregroundMark x1="90000" y1="67153" x2="91829" y2="68905"/>
                        <a14:foregroundMark x1="67073" y1="91095" x2="76341" y2="91971"/>
                        <a14:foregroundMark x1="76341" y1="91971" x2="80976" y2="90657"/>
                        <a14:foregroundMark x1="37927" y1="7007" x2="43537" y2="7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645" y="2206486"/>
            <a:ext cx="2564310" cy="214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artoon Bicycle - Cartoon Picture Of Bicycle Transparent PNG - 800x679 -  Free Download on NicePNG">
            <a:extLst>
              <a:ext uri="{FF2B5EF4-FFF2-40B4-BE49-F238E27FC236}">
                <a16:creationId xmlns:a16="http://schemas.microsoft.com/office/drawing/2014/main" id="{0CE67C73-7360-3F78-90F6-21542951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07" b="91971" l="6951" r="91585">
                        <a14:foregroundMark x1="33537" y1="8613" x2="42927" y2="8613"/>
                        <a14:foregroundMark x1="11585" y1="63504" x2="7683" y2="71533"/>
                        <a14:foregroundMark x1="7683" y1="71533" x2="7439" y2="72847"/>
                        <a14:foregroundMark x1="12683" y1="89927" x2="20366" y2="91679"/>
                        <a14:foregroundMark x1="20366" y1="91679" x2="28171" y2="91095"/>
                        <a14:foregroundMark x1="28171" y1="91095" x2="29024" y2="90219"/>
                        <a14:foregroundMark x1="90000" y1="67153" x2="91829" y2="68905"/>
                        <a14:foregroundMark x1="67073" y1="91095" x2="76341" y2="91971"/>
                        <a14:foregroundMark x1="76341" y1="91971" x2="80976" y2="90657"/>
                        <a14:foregroundMark x1="37927" y1="7007" x2="43537" y2="7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99955" y="2206485"/>
            <a:ext cx="2564310" cy="214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artoon Bicycle - Cartoon Picture Of Bicycle Transparent PNG - 800x679 -  Free Download on NicePNG">
            <a:extLst>
              <a:ext uri="{FF2B5EF4-FFF2-40B4-BE49-F238E27FC236}">
                <a16:creationId xmlns:a16="http://schemas.microsoft.com/office/drawing/2014/main" id="{284416C4-DBD9-E586-AF70-69BEBE959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07" b="91971" l="6951" r="91585">
                        <a14:foregroundMark x1="33537" y1="8613" x2="42927" y2="8613"/>
                        <a14:foregroundMark x1="11585" y1="63504" x2="7683" y2="71533"/>
                        <a14:foregroundMark x1="7683" y1="71533" x2="7439" y2="72847"/>
                        <a14:foregroundMark x1="12683" y1="89927" x2="20366" y2="91679"/>
                        <a14:foregroundMark x1="20366" y1="91679" x2="28171" y2="91095"/>
                        <a14:foregroundMark x1="28171" y1="91095" x2="29024" y2="90219"/>
                        <a14:foregroundMark x1="90000" y1="67153" x2="91829" y2="68905"/>
                        <a14:foregroundMark x1="67073" y1="91095" x2="76341" y2="91971"/>
                        <a14:foregroundMark x1="76341" y1="91971" x2="80976" y2="90657"/>
                        <a14:foregroundMark x1="37927" y1="7007" x2="43537" y2="7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4265" y="2206484"/>
            <a:ext cx="2564310" cy="214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E8AA92-3241-654A-9AF3-F1679D0B468C}"/>
              </a:ext>
            </a:extLst>
          </p:cNvPr>
          <p:cNvCxnSpPr/>
          <p:nvPr/>
        </p:nvCxnSpPr>
        <p:spPr>
          <a:xfrm>
            <a:off x="6623222" y="1000897"/>
            <a:ext cx="2137719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Blank Price Tag Clipart , Transparent Cartoons - Price Tag White Png, Png  Download , Transparent Png Image - PNGitem">
            <a:extLst>
              <a:ext uri="{FF2B5EF4-FFF2-40B4-BE49-F238E27FC236}">
                <a16:creationId xmlns:a16="http://schemas.microsoft.com/office/drawing/2014/main" id="{DC87A5A1-72E6-C623-511D-7604AFE8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94" b="91992" l="3256" r="94535">
                        <a14:foregroundMark x1="37907" y1="9766" x2="51977" y2="8594"/>
                        <a14:foregroundMark x1="51977" y1="8594" x2="94302" y2="10742"/>
                        <a14:foregroundMark x1="94651" y1="9766" x2="94651" y2="9766"/>
                        <a14:foregroundMark x1="7907" y1="23242" x2="5116" y2="42773"/>
                        <a14:foregroundMark x1="5116" y1="42773" x2="8488" y2="66406"/>
                        <a14:foregroundMark x1="3256" y1="82031" x2="3256" y2="82031"/>
                        <a14:foregroundMark x1="21163" y1="88867" x2="24302" y2="91992"/>
                        <a14:foregroundMark x1="38256" y1="21094" x2="40465" y2="68555"/>
                        <a14:foregroundMark x1="35116" y1="20117" x2="67558" y2="13867"/>
                        <a14:foregroundMark x1="67558" y1="13867" x2="80000" y2="16211"/>
                        <a14:foregroundMark x1="80000" y1="16211" x2="90465" y2="38281"/>
                        <a14:foregroundMark x1="90465" y1="38281" x2="91860" y2="75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116" flipH="1">
            <a:off x="200570" y="2674485"/>
            <a:ext cx="1456841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lank Price Tag Clipart , Transparent Cartoons - Price Tag White Png, Png  Download , Transparent Png Image - PNGitem">
            <a:extLst>
              <a:ext uri="{FF2B5EF4-FFF2-40B4-BE49-F238E27FC236}">
                <a16:creationId xmlns:a16="http://schemas.microsoft.com/office/drawing/2014/main" id="{C00C2C3A-0693-1E2B-359D-7C6E05AA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94" b="91992" l="3256" r="94535">
                        <a14:foregroundMark x1="37907" y1="9766" x2="51977" y2="8594"/>
                        <a14:foregroundMark x1="51977" y1="8594" x2="94302" y2="10742"/>
                        <a14:foregroundMark x1="94651" y1="9766" x2="94651" y2="9766"/>
                        <a14:foregroundMark x1="7907" y1="23242" x2="5116" y2="42773"/>
                        <a14:foregroundMark x1="5116" y1="42773" x2="8488" y2="66406"/>
                        <a14:foregroundMark x1="3256" y1="82031" x2="3256" y2="82031"/>
                        <a14:foregroundMark x1="21163" y1="88867" x2="24302" y2="91992"/>
                        <a14:foregroundMark x1="38256" y1="21094" x2="40465" y2="68555"/>
                        <a14:foregroundMark x1="35116" y1="20117" x2="67558" y2="13867"/>
                        <a14:foregroundMark x1="67558" y1="13867" x2="80000" y2="16211"/>
                        <a14:foregroundMark x1="80000" y1="16211" x2="90465" y2="38281"/>
                        <a14:foregroundMark x1="90465" y1="38281" x2="91860" y2="75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116" flipH="1">
            <a:off x="2671535" y="2674487"/>
            <a:ext cx="1456841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lank Price Tag Clipart , Transparent Cartoons - Price Tag White Png, Png  Download , Transparent Png Image - PNGitem">
            <a:extLst>
              <a:ext uri="{FF2B5EF4-FFF2-40B4-BE49-F238E27FC236}">
                <a16:creationId xmlns:a16="http://schemas.microsoft.com/office/drawing/2014/main" id="{30EE56B1-04A3-0D06-0D44-CEF1FF491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94" b="91992" l="3256" r="94535">
                        <a14:foregroundMark x1="37907" y1="9766" x2="51977" y2="8594"/>
                        <a14:foregroundMark x1="51977" y1="8594" x2="94302" y2="10742"/>
                        <a14:foregroundMark x1="94651" y1="9766" x2="94651" y2="9766"/>
                        <a14:foregroundMark x1="7907" y1="23242" x2="5116" y2="42773"/>
                        <a14:foregroundMark x1="5116" y1="42773" x2="8488" y2="66406"/>
                        <a14:foregroundMark x1="3256" y1="82031" x2="3256" y2="82031"/>
                        <a14:foregroundMark x1="21163" y1="88867" x2="24302" y2="91992"/>
                        <a14:foregroundMark x1="38256" y1="21094" x2="40465" y2="68555"/>
                        <a14:foregroundMark x1="35116" y1="20117" x2="67558" y2="13867"/>
                        <a14:foregroundMark x1="67558" y1="13867" x2="80000" y2="16211"/>
                        <a14:foregroundMark x1="80000" y1="16211" x2="90465" y2="38281"/>
                        <a14:foregroundMark x1="90465" y1="38281" x2="91860" y2="75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116" flipH="1">
            <a:off x="5235845" y="2691534"/>
            <a:ext cx="1456841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804;p34">
            <a:extLst>
              <a:ext uri="{FF2B5EF4-FFF2-40B4-BE49-F238E27FC236}">
                <a16:creationId xmlns:a16="http://schemas.microsoft.com/office/drawing/2014/main" id="{D3BAAD33-6279-1A82-D09E-CA9A08A58A2A}"/>
              </a:ext>
            </a:extLst>
          </p:cNvPr>
          <p:cNvSpPr txBox="1">
            <a:spLocks/>
          </p:cNvSpPr>
          <p:nvPr/>
        </p:nvSpPr>
        <p:spPr>
          <a:xfrm rot="523308">
            <a:off x="201729" y="2838740"/>
            <a:ext cx="1347382" cy="4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000" b="1" dirty="0">
                <a:solidFill>
                  <a:schemeClr val="accent4"/>
                </a:solidFill>
                <a:latin typeface="r0c0i Linotte" pitchFamily="2" charset="77"/>
              </a:rPr>
              <a:t>99 998</a:t>
            </a:r>
          </a:p>
        </p:txBody>
      </p:sp>
      <p:sp>
        <p:nvSpPr>
          <p:cNvPr id="9" name="Google Shape;804;p34">
            <a:extLst>
              <a:ext uri="{FF2B5EF4-FFF2-40B4-BE49-F238E27FC236}">
                <a16:creationId xmlns:a16="http://schemas.microsoft.com/office/drawing/2014/main" id="{014B4C47-04D6-9979-2242-09F0CB248B57}"/>
              </a:ext>
            </a:extLst>
          </p:cNvPr>
          <p:cNvSpPr txBox="1">
            <a:spLocks/>
          </p:cNvSpPr>
          <p:nvPr/>
        </p:nvSpPr>
        <p:spPr>
          <a:xfrm rot="523308">
            <a:off x="2659890" y="2860670"/>
            <a:ext cx="1347382" cy="4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000" b="1" dirty="0">
                <a:solidFill>
                  <a:schemeClr val="accent4"/>
                </a:solidFill>
                <a:latin typeface="r0c0i Linotte" pitchFamily="2" charset="77"/>
              </a:rPr>
              <a:t>99 999</a:t>
            </a:r>
          </a:p>
        </p:txBody>
      </p:sp>
      <p:sp>
        <p:nvSpPr>
          <p:cNvPr id="10" name="Google Shape;804;p34">
            <a:extLst>
              <a:ext uri="{FF2B5EF4-FFF2-40B4-BE49-F238E27FC236}">
                <a16:creationId xmlns:a16="http://schemas.microsoft.com/office/drawing/2014/main" id="{AE9760C6-FA58-1FB4-CB2E-AAC1ACAAA732}"/>
              </a:ext>
            </a:extLst>
          </p:cNvPr>
          <p:cNvSpPr txBox="1">
            <a:spLocks/>
          </p:cNvSpPr>
          <p:nvPr/>
        </p:nvSpPr>
        <p:spPr>
          <a:xfrm rot="523308">
            <a:off x="5211396" y="2899645"/>
            <a:ext cx="1347382" cy="4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1800" b="1" dirty="0">
                <a:solidFill>
                  <a:schemeClr val="accent4"/>
                </a:solidFill>
                <a:latin typeface="r0c0i Linotte" pitchFamily="2" charset="77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41849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5"/>
          <p:cNvSpPr txBox="1">
            <a:spLocks noGrp="1"/>
          </p:cNvSpPr>
          <p:nvPr>
            <p:ph type="subTitle" idx="1"/>
          </p:nvPr>
        </p:nvSpPr>
        <p:spPr>
          <a:xfrm>
            <a:off x="988657" y="2246735"/>
            <a:ext cx="7137927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 dirty="0"/>
              <a:t>LUYỆN TẬP</a:t>
            </a:r>
            <a:endParaRPr sz="7000" b="1" dirty="0"/>
          </a:p>
        </p:txBody>
      </p:sp>
      <p:grpSp>
        <p:nvGrpSpPr>
          <p:cNvPr id="893" name="Google Shape;893;p35"/>
          <p:cNvGrpSpPr/>
          <p:nvPr/>
        </p:nvGrpSpPr>
        <p:grpSpPr>
          <a:xfrm>
            <a:off x="1116465" y="1097118"/>
            <a:ext cx="1947684" cy="1156580"/>
            <a:chOff x="5647765" y="496793"/>
            <a:chExt cx="1947684" cy="1156580"/>
          </a:xfrm>
        </p:grpSpPr>
        <p:sp>
          <p:nvSpPr>
            <p:cNvPr id="894" name="Google Shape;894;p35"/>
            <p:cNvSpPr/>
            <p:nvPr/>
          </p:nvSpPr>
          <p:spPr>
            <a:xfrm>
              <a:off x="5647765" y="496793"/>
              <a:ext cx="1947684" cy="1156580"/>
            </a:xfrm>
            <a:custGeom>
              <a:avLst/>
              <a:gdLst/>
              <a:ahLst/>
              <a:cxnLst/>
              <a:rect l="l" t="t" r="r" b="b"/>
              <a:pathLst>
                <a:path w="49023" h="29111" extrusionOk="0">
                  <a:moveTo>
                    <a:pt x="25644" y="1"/>
                  </a:moveTo>
                  <a:cubicBezTo>
                    <a:pt x="25101" y="1"/>
                    <a:pt x="24579" y="23"/>
                    <a:pt x="24036" y="69"/>
                  </a:cubicBezTo>
                  <a:cubicBezTo>
                    <a:pt x="22292" y="227"/>
                    <a:pt x="20592" y="612"/>
                    <a:pt x="18939" y="1201"/>
                  </a:cubicBezTo>
                  <a:lnTo>
                    <a:pt x="18644" y="1314"/>
                  </a:lnTo>
                  <a:cubicBezTo>
                    <a:pt x="18372" y="1405"/>
                    <a:pt x="18078" y="1518"/>
                    <a:pt x="17783" y="1654"/>
                  </a:cubicBezTo>
                  <a:lnTo>
                    <a:pt x="17262" y="1881"/>
                  </a:lnTo>
                  <a:lnTo>
                    <a:pt x="16968" y="1994"/>
                  </a:lnTo>
                  <a:lnTo>
                    <a:pt x="16923" y="1994"/>
                  </a:lnTo>
                  <a:lnTo>
                    <a:pt x="16628" y="2130"/>
                  </a:lnTo>
                  <a:lnTo>
                    <a:pt x="16379" y="2266"/>
                  </a:lnTo>
                  <a:cubicBezTo>
                    <a:pt x="16107" y="2402"/>
                    <a:pt x="15790" y="2538"/>
                    <a:pt x="15473" y="2742"/>
                  </a:cubicBezTo>
                  <a:lnTo>
                    <a:pt x="15405" y="2787"/>
                  </a:lnTo>
                  <a:cubicBezTo>
                    <a:pt x="15065" y="2968"/>
                    <a:pt x="14725" y="3172"/>
                    <a:pt x="14363" y="3421"/>
                  </a:cubicBezTo>
                  <a:cubicBezTo>
                    <a:pt x="12958" y="4350"/>
                    <a:pt x="11644" y="5437"/>
                    <a:pt x="10512" y="6683"/>
                  </a:cubicBezTo>
                  <a:cubicBezTo>
                    <a:pt x="9470" y="7793"/>
                    <a:pt x="8564" y="8994"/>
                    <a:pt x="7771" y="10285"/>
                  </a:cubicBezTo>
                  <a:cubicBezTo>
                    <a:pt x="7091" y="11395"/>
                    <a:pt x="6502" y="12551"/>
                    <a:pt x="6004" y="13751"/>
                  </a:cubicBezTo>
                  <a:cubicBezTo>
                    <a:pt x="5936" y="13887"/>
                    <a:pt x="5890" y="14046"/>
                    <a:pt x="5822" y="14204"/>
                  </a:cubicBezTo>
                  <a:cubicBezTo>
                    <a:pt x="5573" y="14159"/>
                    <a:pt x="5301" y="14136"/>
                    <a:pt x="5030" y="14136"/>
                  </a:cubicBezTo>
                  <a:cubicBezTo>
                    <a:pt x="3376" y="14136"/>
                    <a:pt x="1881" y="15110"/>
                    <a:pt x="1224" y="16651"/>
                  </a:cubicBezTo>
                  <a:cubicBezTo>
                    <a:pt x="499" y="18078"/>
                    <a:pt x="612" y="19800"/>
                    <a:pt x="1541" y="21136"/>
                  </a:cubicBezTo>
                  <a:cubicBezTo>
                    <a:pt x="861" y="21725"/>
                    <a:pt x="363" y="22518"/>
                    <a:pt x="159" y="23401"/>
                  </a:cubicBezTo>
                  <a:cubicBezTo>
                    <a:pt x="1" y="24149"/>
                    <a:pt x="46" y="25259"/>
                    <a:pt x="1088" y="26460"/>
                  </a:cubicBezTo>
                  <a:cubicBezTo>
                    <a:pt x="1745" y="27275"/>
                    <a:pt x="2742" y="27751"/>
                    <a:pt x="3784" y="27751"/>
                  </a:cubicBezTo>
                  <a:cubicBezTo>
                    <a:pt x="4395" y="27751"/>
                    <a:pt x="5007" y="27592"/>
                    <a:pt x="5551" y="27320"/>
                  </a:cubicBezTo>
                  <a:cubicBezTo>
                    <a:pt x="5619" y="27388"/>
                    <a:pt x="5664" y="27479"/>
                    <a:pt x="5732" y="27547"/>
                  </a:cubicBezTo>
                  <a:cubicBezTo>
                    <a:pt x="6208" y="28113"/>
                    <a:pt x="7068" y="28770"/>
                    <a:pt x="8654" y="28861"/>
                  </a:cubicBezTo>
                  <a:lnTo>
                    <a:pt x="8835" y="28861"/>
                  </a:lnTo>
                  <a:cubicBezTo>
                    <a:pt x="9832" y="28861"/>
                    <a:pt x="10784" y="28498"/>
                    <a:pt x="11486" y="27819"/>
                  </a:cubicBezTo>
                  <a:cubicBezTo>
                    <a:pt x="12261" y="28638"/>
                    <a:pt x="13338" y="29111"/>
                    <a:pt x="14444" y="29111"/>
                  </a:cubicBezTo>
                  <a:cubicBezTo>
                    <a:pt x="14470" y="29111"/>
                    <a:pt x="14496" y="29111"/>
                    <a:pt x="14521" y="29110"/>
                  </a:cubicBezTo>
                  <a:lnTo>
                    <a:pt x="14635" y="29110"/>
                  </a:lnTo>
                  <a:cubicBezTo>
                    <a:pt x="15949" y="29087"/>
                    <a:pt x="17149" y="28385"/>
                    <a:pt x="17829" y="27275"/>
                  </a:cubicBezTo>
                  <a:cubicBezTo>
                    <a:pt x="18237" y="27479"/>
                    <a:pt x="18690" y="27570"/>
                    <a:pt x="19143" y="27570"/>
                  </a:cubicBezTo>
                  <a:cubicBezTo>
                    <a:pt x="19822" y="27570"/>
                    <a:pt x="20502" y="27366"/>
                    <a:pt x="21091" y="27003"/>
                  </a:cubicBezTo>
                  <a:cubicBezTo>
                    <a:pt x="22292" y="26301"/>
                    <a:pt x="22835" y="25010"/>
                    <a:pt x="22586" y="23469"/>
                  </a:cubicBezTo>
                  <a:cubicBezTo>
                    <a:pt x="22541" y="23266"/>
                    <a:pt x="22495" y="23062"/>
                    <a:pt x="22450" y="22880"/>
                  </a:cubicBezTo>
                  <a:cubicBezTo>
                    <a:pt x="23243" y="22088"/>
                    <a:pt x="23719" y="21023"/>
                    <a:pt x="23741" y="19913"/>
                  </a:cubicBezTo>
                  <a:cubicBezTo>
                    <a:pt x="23787" y="18191"/>
                    <a:pt x="22926" y="16560"/>
                    <a:pt x="21453" y="15631"/>
                  </a:cubicBezTo>
                  <a:cubicBezTo>
                    <a:pt x="21363" y="15563"/>
                    <a:pt x="21249" y="15518"/>
                    <a:pt x="21136" y="15450"/>
                  </a:cubicBezTo>
                  <a:cubicBezTo>
                    <a:pt x="21046" y="15405"/>
                    <a:pt x="20864" y="15314"/>
                    <a:pt x="20706" y="15246"/>
                  </a:cubicBezTo>
                  <a:cubicBezTo>
                    <a:pt x="21000" y="14997"/>
                    <a:pt x="21295" y="14771"/>
                    <a:pt x="21612" y="14567"/>
                  </a:cubicBezTo>
                  <a:lnTo>
                    <a:pt x="21635" y="14544"/>
                  </a:lnTo>
                  <a:lnTo>
                    <a:pt x="21657" y="14521"/>
                  </a:lnTo>
                  <a:cubicBezTo>
                    <a:pt x="21725" y="14476"/>
                    <a:pt x="21793" y="14431"/>
                    <a:pt x="21861" y="14408"/>
                  </a:cubicBezTo>
                  <a:lnTo>
                    <a:pt x="22020" y="14317"/>
                  </a:lnTo>
                  <a:lnTo>
                    <a:pt x="22042" y="14317"/>
                  </a:lnTo>
                  <a:lnTo>
                    <a:pt x="22065" y="14295"/>
                  </a:lnTo>
                  <a:cubicBezTo>
                    <a:pt x="22110" y="14272"/>
                    <a:pt x="22156" y="14250"/>
                    <a:pt x="22224" y="14227"/>
                  </a:cubicBezTo>
                  <a:lnTo>
                    <a:pt x="22427" y="14114"/>
                  </a:lnTo>
                  <a:lnTo>
                    <a:pt x="22495" y="14091"/>
                  </a:lnTo>
                  <a:lnTo>
                    <a:pt x="22586" y="14046"/>
                  </a:lnTo>
                  <a:lnTo>
                    <a:pt x="22880" y="13910"/>
                  </a:lnTo>
                  <a:lnTo>
                    <a:pt x="22926" y="13910"/>
                  </a:lnTo>
                  <a:cubicBezTo>
                    <a:pt x="22971" y="13887"/>
                    <a:pt x="23062" y="13864"/>
                    <a:pt x="23152" y="13819"/>
                  </a:cubicBezTo>
                  <a:cubicBezTo>
                    <a:pt x="23243" y="13796"/>
                    <a:pt x="23311" y="13774"/>
                    <a:pt x="23379" y="13729"/>
                  </a:cubicBezTo>
                  <a:cubicBezTo>
                    <a:pt x="23945" y="13525"/>
                    <a:pt x="24534" y="13389"/>
                    <a:pt x="25146" y="13343"/>
                  </a:cubicBezTo>
                  <a:lnTo>
                    <a:pt x="26120" y="13343"/>
                  </a:lnTo>
                  <a:cubicBezTo>
                    <a:pt x="25780" y="13796"/>
                    <a:pt x="25531" y="14317"/>
                    <a:pt x="25418" y="14884"/>
                  </a:cubicBezTo>
                  <a:cubicBezTo>
                    <a:pt x="25304" y="15609"/>
                    <a:pt x="25350" y="16719"/>
                    <a:pt x="26369" y="17874"/>
                  </a:cubicBezTo>
                  <a:cubicBezTo>
                    <a:pt x="27026" y="18690"/>
                    <a:pt x="28023" y="19165"/>
                    <a:pt x="29065" y="19165"/>
                  </a:cubicBezTo>
                  <a:cubicBezTo>
                    <a:pt x="29677" y="19165"/>
                    <a:pt x="30288" y="19007"/>
                    <a:pt x="30832" y="18735"/>
                  </a:cubicBezTo>
                  <a:cubicBezTo>
                    <a:pt x="30877" y="18803"/>
                    <a:pt x="30945" y="18893"/>
                    <a:pt x="31013" y="18961"/>
                  </a:cubicBezTo>
                  <a:cubicBezTo>
                    <a:pt x="31466" y="19528"/>
                    <a:pt x="32350" y="20207"/>
                    <a:pt x="33913" y="20275"/>
                  </a:cubicBezTo>
                  <a:lnTo>
                    <a:pt x="34094" y="20275"/>
                  </a:lnTo>
                  <a:cubicBezTo>
                    <a:pt x="35091" y="20275"/>
                    <a:pt x="36042" y="19913"/>
                    <a:pt x="36767" y="19233"/>
                  </a:cubicBezTo>
                  <a:cubicBezTo>
                    <a:pt x="37519" y="20051"/>
                    <a:pt x="38594" y="20503"/>
                    <a:pt x="39699" y="20503"/>
                  </a:cubicBezTo>
                  <a:cubicBezTo>
                    <a:pt x="39726" y="20503"/>
                    <a:pt x="39753" y="20502"/>
                    <a:pt x="39780" y="20502"/>
                  </a:cubicBezTo>
                  <a:lnTo>
                    <a:pt x="39893" y="20502"/>
                  </a:lnTo>
                  <a:cubicBezTo>
                    <a:pt x="41184" y="20457"/>
                    <a:pt x="42385" y="19777"/>
                    <a:pt x="43065" y="18644"/>
                  </a:cubicBezTo>
                  <a:cubicBezTo>
                    <a:pt x="43472" y="18848"/>
                    <a:pt x="43926" y="18939"/>
                    <a:pt x="44379" y="18939"/>
                  </a:cubicBezTo>
                  <a:cubicBezTo>
                    <a:pt x="45058" y="18939"/>
                    <a:pt x="45738" y="18735"/>
                    <a:pt x="46327" y="18372"/>
                  </a:cubicBezTo>
                  <a:cubicBezTo>
                    <a:pt x="47527" y="17670"/>
                    <a:pt x="48071" y="16379"/>
                    <a:pt x="47822" y="14861"/>
                  </a:cubicBezTo>
                  <a:cubicBezTo>
                    <a:pt x="47777" y="14657"/>
                    <a:pt x="47731" y="14453"/>
                    <a:pt x="47686" y="14250"/>
                  </a:cubicBezTo>
                  <a:cubicBezTo>
                    <a:pt x="48479" y="13479"/>
                    <a:pt x="48932" y="12415"/>
                    <a:pt x="48955" y="11305"/>
                  </a:cubicBezTo>
                  <a:cubicBezTo>
                    <a:pt x="49023" y="8541"/>
                    <a:pt x="46825" y="6276"/>
                    <a:pt x="44084" y="6253"/>
                  </a:cubicBezTo>
                  <a:cubicBezTo>
                    <a:pt x="43495" y="6253"/>
                    <a:pt x="42929" y="6366"/>
                    <a:pt x="42385" y="6570"/>
                  </a:cubicBezTo>
                  <a:cubicBezTo>
                    <a:pt x="42317" y="6411"/>
                    <a:pt x="42249" y="6253"/>
                    <a:pt x="42159" y="6094"/>
                  </a:cubicBezTo>
                  <a:cubicBezTo>
                    <a:pt x="41279" y="4357"/>
                    <a:pt x="39523" y="3260"/>
                    <a:pt x="37597" y="3260"/>
                  </a:cubicBezTo>
                  <a:cubicBezTo>
                    <a:pt x="37540" y="3260"/>
                    <a:pt x="37482" y="3261"/>
                    <a:pt x="37424" y="3263"/>
                  </a:cubicBezTo>
                  <a:lnTo>
                    <a:pt x="36971" y="3263"/>
                  </a:lnTo>
                  <a:cubicBezTo>
                    <a:pt x="36767" y="3263"/>
                    <a:pt x="36563" y="3308"/>
                    <a:pt x="36359" y="3331"/>
                  </a:cubicBezTo>
                  <a:lnTo>
                    <a:pt x="36087" y="3149"/>
                  </a:lnTo>
                  <a:lnTo>
                    <a:pt x="36042" y="3127"/>
                  </a:lnTo>
                  <a:lnTo>
                    <a:pt x="35974" y="3081"/>
                  </a:lnTo>
                  <a:cubicBezTo>
                    <a:pt x="35793" y="2968"/>
                    <a:pt x="35634" y="2855"/>
                    <a:pt x="35476" y="2764"/>
                  </a:cubicBezTo>
                  <a:cubicBezTo>
                    <a:pt x="34977" y="2470"/>
                    <a:pt x="34479" y="2198"/>
                    <a:pt x="33981" y="1949"/>
                  </a:cubicBezTo>
                  <a:cubicBezTo>
                    <a:pt x="32508" y="1224"/>
                    <a:pt x="30945" y="703"/>
                    <a:pt x="29337" y="363"/>
                  </a:cubicBezTo>
                  <a:cubicBezTo>
                    <a:pt x="28136" y="114"/>
                    <a:pt x="26890" y="1"/>
                    <a:pt x="25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5863340" y="555157"/>
              <a:ext cx="1449072" cy="808704"/>
            </a:xfrm>
            <a:custGeom>
              <a:avLst/>
              <a:gdLst/>
              <a:ahLst/>
              <a:cxnLst/>
              <a:rect l="l" t="t" r="r" b="b"/>
              <a:pathLst>
                <a:path w="36473" h="20355" extrusionOk="0">
                  <a:moveTo>
                    <a:pt x="20130" y="1"/>
                  </a:moveTo>
                  <a:cubicBezTo>
                    <a:pt x="19672" y="1"/>
                    <a:pt x="19214" y="19"/>
                    <a:pt x="18757" y="57"/>
                  </a:cubicBezTo>
                  <a:cubicBezTo>
                    <a:pt x="17149" y="216"/>
                    <a:pt x="15540" y="556"/>
                    <a:pt x="14023" y="1122"/>
                  </a:cubicBezTo>
                  <a:cubicBezTo>
                    <a:pt x="13637" y="1258"/>
                    <a:pt x="13275" y="1371"/>
                    <a:pt x="12913" y="1530"/>
                  </a:cubicBezTo>
                  <a:lnTo>
                    <a:pt x="12391" y="1756"/>
                  </a:lnTo>
                  <a:lnTo>
                    <a:pt x="12120" y="1892"/>
                  </a:lnTo>
                  <a:lnTo>
                    <a:pt x="11848" y="2028"/>
                  </a:lnTo>
                  <a:cubicBezTo>
                    <a:pt x="11485" y="2209"/>
                    <a:pt x="11123" y="2391"/>
                    <a:pt x="10760" y="2595"/>
                  </a:cubicBezTo>
                  <a:cubicBezTo>
                    <a:pt x="10398" y="2798"/>
                    <a:pt x="10058" y="2980"/>
                    <a:pt x="9718" y="3206"/>
                  </a:cubicBezTo>
                  <a:cubicBezTo>
                    <a:pt x="8404" y="4067"/>
                    <a:pt x="7204" y="5086"/>
                    <a:pt x="6139" y="6242"/>
                  </a:cubicBezTo>
                  <a:cubicBezTo>
                    <a:pt x="5165" y="7284"/>
                    <a:pt x="4327" y="8416"/>
                    <a:pt x="3579" y="9640"/>
                  </a:cubicBezTo>
                  <a:cubicBezTo>
                    <a:pt x="2945" y="10682"/>
                    <a:pt x="2401" y="11769"/>
                    <a:pt x="1926" y="12902"/>
                  </a:cubicBezTo>
                  <a:cubicBezTo>
                    <a:pt x="1223" y="14533"/>
                    <a:pt x="702" y="16232"/>
                    <a:pt x="340" y="17976"/>
                  </a:cubicBezTo>
                  <a:cubicBezTo>
                    <a:pt x="181" y="18701"/>
                    <a:pt x="68" y="19449"/>
                    <a:pt x="0" y="20196"/>
                  </a:cubicBezTo>
                  <a:lnTo>
                    <a:pt x="1812" y="20355"/>
                  </a:lnTo>
                  <a:cubicBezTo>
                    <a:pt x="1880" y="19675"/>
                    <a:pt x="1994" y="18996"/>
                    <a:pt x="2129" y="18339"/>
                  </a:cubicBezTo>
                  <a:cubicBezTo>
                    <a:pt x="2469" y="16730"/>
                    <a:pt x="2968" y="15145"/>
                    <a:pt x="3602" y="13604"/>
                  </a:cubicBezTo>
                  <a:cubicBezTo>
                    <a:pt x="4055" y="12562"/>
                    <a:pt x="4553" y="11565"/>
                    <a:pt x="5142" y="10591"/>
                  </a:cubicBezTo>
                  <a:cubicBezTo>
                    <a:pt x="5822" y="9481"/>
                    <a:pt x="6592" y="8462"/>
                    <a:pt x="7476" y="7510"/>
                  </a:cubicBezTo>
                  <a:cubicBezTo>
                    <a:pt x="8450" y="6468"/>
                    <a:pt x="9537" y="5540"/>
                    <a:pt x="10738" y="4769"/>
                  </a:cubicBezTo>
                  <a:cubicBezTo>
                    <a:pt x="11032" y="4565"/>
                    <a:pt x="11349" y="4384"/>
                    <a:pt x="11667" y="4203"/>
                  </a:cubicBezTo>
                  <a:cubicBezTo>
                    <a:pt x="11984" y="3999"/>
                    <a:pt x="12324" y="3841"/>
                    <a:pt x="12641" y="3682"/>
                  </a:cubicBezTo>
                  <a:lnTo>
                    <a:pt x="12890" y="3569"/>
                  </a:lnTo>
                  <a:lnTo>
                    <a:pt x="13139" y="3455"/>
                  </a:lnTo>
                  <a:lnTo>
                    <a:pt x="13615" y="3252"/>
                  </a:lnTo>
                  <a:cubicBezTo>
                    <a:pt x="13955" y="3093"/>
                    <a:pt x="14294" y="2980"/>
                    <a:pt x="14634" y="2866"/>
                  </a:cubicBezTo>
                  <a:cubicBezTo>
                    <a:pt x="16016" y="2368"/>
                    <a:pt x="17443" y="2028"/>
                    <a:pt x="18916" y="1915"/>
                  </a:cubicBezTo>
                  <a:cubicBezTo>
                    <a:pt x="19372" y="1873"/>
                    <a:pt x="19827" y="1853"/>
                    <a:pt x="20282" y="1853"/>
                  </a:cubicBezTo>
                  <a:cubicBezTo>
                    <a:pt x="21295" y="1853"/>
                    <a:pt x="22302" y="1954"/>
                    <a:pt x="23288" y="2142"/>
                  </a:cubicBezTo>
                  <a:cubicBezTo>
                    <a:pt x="24624" y="2436"/>
                    <a:pt x="25916" y="2866"/>
                    <a:pt x="27139" y="3478"/>
                  </a:cubicBezTo>
                  <a:cubicBezTo>
                    <a:pt x="28204" y="3999"/>
                    <a:pt x="29200" y="4611"/>
                    <a:pt x="30152" y="5336"/>
                  </a:cubicBezTo>
                  <a:cubicBezTo>
                    <a:pt x="31511" y="6378"/>
                    <a:pt x="32734" y="7578"/>
                    <a:pt x="33799" y="8915"/>
                  </a:cubicBezTo>
                  <a:cubicBezTo>
                    <a:pt x="34184" y="9391"/>
                    <a:pt x="34456" y="9776"/>
                    <a:pt x="34660" y="10048"/>
                  </a:cubicBezTo>
                  <a:lnTo>
                    <a:pt x="34932" y="10478"/>
                  </a:lnTo>
                  <a:lnTo>
                    <a:pt x="36472" y="9459"/>
                  </a:lnTo>
                  <a:lnTo>
                    <a:pt x="36155" y="8983"/>
                  </a:lnTo>
                  <a:cubicBezTo>
                    <a:pt x="35951" y="8711"/>
                    <a:pt x="35634" y="8281"/>
                    <a:pt x="35226" y="7760"/>
                  </a:cubicBezTo>
                  <a:cubicBezTo>
                    <a:pt x="34048" y="6310"/>
                    <a:pt x="32734" y="4996"/>
                    <a:pt x="31262" y="3886"/>
                  </a:cubicBezTo>
                  <a:cubicBezTo>
                    <a:pt x="30220" y="3093"/>
                    <a:pt x="29110" y="2391"/>
                    <a:pt x="27954" y="1824"/>
                  </a:cubicBezTo>
                  <a:cubicBezTo>
                    <a:pt x="26595" y="1145"/>
                    <a:pt x="25145" y="646"/>
                    <a:pt x="23650" y="352"/>
                  </a:cubicBezTo>
                  <a:cubicBezTo>
                    <a:pt x="22492" y="124"/>
                    <a:pt x="21310" y="1"/>
                    <a:pt x="20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5928140" y="622420"/>
              <a:ext cx="1329366" cy="746845"/>
            </a:xfrm>
            <a:custGeom>
              <a:avLst/>
              <a:gdLst/>
              <a:ahLst/>
              <a:cxnLst/>
              <a:rect l="l" t="t" r="r" b="b"/>
              <a:pathLst>
                <a:path w="33460" h="18798" extrusionOk="0">
                  <a:moveTo>
                    <a:pt x="18645" y="1"/>
                  </a:moveTo>
                  <a:cubicBezTo>
                    <a:pt x="18186" y="1"/>
                    <a:pt x="17725" y="21"/>
                    <a:pt x="17262" y="63"/>
                  </a:cubicBezTo>
                  <a:cubicBezTo>
                    <a:pt x="15790" y="177"/>
                    <a:pt x="14340" y="516"/>
                    <a:pt x="12935" y="1015"/>
                  </a:cubicBezTo>
                  <a:cubicBezTo>
                    <a:pt x="12595" y="1151"/>
                    <a:pt x="12256" y="1264"/>
                    <a:pt x="11916" y="1400"/>
                  </a:cubicBezTo>
                  <a:lnTo>
                    <a:pt x="11440" y="1626"/>
                  </a:lnTo>
                  <a:lnTo>
                    <a:pt x="11191" y="1717"/>
                  </a:lnTo>
                  <a:lnTo>
                    <a:pt x="10942" y="1853"/>
                  </a:lnTo>
                  <a:cubicBezTo>
                    <a:pt x="10602" y="2012"/>
                    <a:pt x="10262" y="2193"/>
                    <a:pt x="9945" y="2374"/>
                  </a:cubicBezTo>
                  <a:cubicBezTo>
                    <a:pt x="9628" y="2533"/>
                    <a:pt x="9311" y="2714"/>
                    <a:pt x="8994" y="2940"/>
                  </a:cubicBezTo>
                  <a:cubicBezTo>
                    <a:pt x="7793" y="3711"/>
                    <a:pt x="6683" y="4639"/>
                    <a:pt x="5709" y="5704"/>
                  </a:cubicBezTo>
                  <a:cubicBezTo>
                    <a:pt x="4825" y="6656"/>
                    <a:pt x="4032" y="7698"/>
                    <a:pt x="3353" y="8830"/>
                  </a:cubicBezTo>
                  <a:cubicBezTo>
                    <a:pt x="2764" y="9782"/>
                    <a:pt x="2243" y="10801"/>
                    <a:pt x="1812" y="11866"/>
                  </a:cubicBezTo>
                  <a:cubicBezTo>
                    <a:pt x="1155" y="13384"/>
                    <a:pt x="657" y="14992"/>
                    <a:pt x="317" y="16623"/>
                  </a:cubicBezTo>
                  <a:cubicBezTo>
                    <a:pt x="181" y="17280"/>
                    <a:pt x="68" y="17960"/>
                    <a:pt x="0" y="18639"/>
                  </a:cubicBezTo>
                  <a:lnTo>
                    <a:pt x="1812" y="18798"/>
                  </a:lnTo>
                  <a:cubicBezTo>
                    <a:pt x="1880" y="18186"/>
                    <a:pt x="1971" y="17574"/>
                    <a:pt x="2107" y="16985"/>
                  </a:cubicBezTo>
                  <a:cubicBezTo>
                    <a:pt x="2424" y="15468"/>
                    <a:pt x="2877" y="13973"/>
                    <a:pt x="3489" y="12545"/>
                  </a:cubicBezTo>
                  <a:cubicBezTo>
                    <a:pt x="4327" y="10484"/>
                    <a:pt x="5550" y="8581"/>
                    <a:pt x="7045" y="6905"/>
                  </a:cubicBezTo>
                  <a:cubicBezTo>
                    <a:pt x="7929" y="5976"/>
                    <a:pt x="8926" y="5138"/>
                    <a:pt x="9990" y="4435"/>
                  </a:cubicBezTo>
                  <a:cubicBezTo>
                    <a:pt x="10285" y="4232"/>
                    <a:pt x="10557" y="4096"/>
                    <a:pt x="10851" y="3914"/>
                  </a:cubicBezTo>
                  <a:cubicBezTo>
                    <a:pt x="11123" y="3733"/>
                    <a:pt x="11440" y="3597"/>
                    <a:pt x="11735" y="3461"/>
                  </a:cubicBezTo>
                  <a:cubicBezTo>
                    <a:pt x="12324" y="3167"/>
                    <a:pt x="12935" y="2918"/>
                    <a:pt x="13547" y="2691"/>
                  </a:cubicBezTo>
                  <a:cubicBezTo>
                    <a:pt x="14793" y="2238"/>
                    <a:pt x="16107" y="1966"/>
                    <a:pt x="17421" y="1853"/>
                  </a:cubicBezTo>
                  <a:cubicBezTo>
                    <a:pt x="17831" y="1818"/>
                    <a:pt x="18242" y="1800"/>
                    <a:pt x="18652" y="1800"/>
                  </a:cubicBezTo>
                  <a:cubicBezTo>
                    <a:pt x="19553" y="1800"/>
                    <a:pt x="20452" y="1886"/>
                    <a:pt x="21340" y="2057"/>
                  </a:cubicBezTo>
                  <a:cubicBezTo>
                    <a:pt x="22540" y="2306"/>
                    <a:pt x="23696" y="2714"/>
                    <a:pt x="24783" y="3235"/>
                  </a:cubicBezTo>
                  <a:cubicBezTo>
                    <a:pt x="25757" y="3711"/>
                    <a:pt x="26663" y="4300"/>
                    <a:pt x="27524" y="4934"/>
                  </a:cubicBezTo>
                  <a:cubicBezTo>
                    <a:pt x="28770" y="5908"/>
                    <a:pt x="29903" y="7018"/>
                    <a:pt x="30877" y="8241"/>
                  </a:cubicBezTo>
                  <a:cubicBezTo>
                    <a:pt x="31239" y="8694"/>
                    <a:pt x="31511" y="9034"/>
                    <a:pt x="31670" y="9306"/>
                  </a:cubicBezTo>
                  <a:cubicBezTo>
                    <a:pt x="31851" y="9555"/>
                    <a:pt x="31941" y="9691"/>
                    <a:pt x="31941" y="9691"/>
                  </a:cubicBezTo>
                  <a:lnTo>
                    <a:pt x="33459" y="8694"/>
                  </a:lnTo>
                  <a:lnTo>
                    <a:pt x="33165" y="8264"/>
                  </a:lnTo>
                  <a:cubicBezTo>
                    <a:pt x="32983" y="8015"/>
                    <a:pt x="32689" y="7607"/>
                    <a:pt x="32304" y="7131"/>
                  </a:cubicBezTo>
                  <a:cubicBezTo>
                    <a:pt x="31239" y="5772"/>
                    <a:pt x="29993" y="4571"/>
                    <a:pt x="28634" y="3529"/>
                  </a:cubicBezTo>
                  <a:cubicBezTo>
                    <a:pt x="27683" y="2804"/>
                    <a:pt x="26663" y="2170"/>
                    <a:pt x="25598" y="1626"/>
                  </a:cubicBezTo>
                  <a:cubicBezTo>
                    <a:pt x="24353" y="1038"/>
                    <a:pt x="23039" y="584"/>
                    <a:pt x="21702" y="290"/>
                  </a:cubicBezTo>
                  <a:cubicBezTo>
                    <a:pt x="20685" y="102"/>
                    <a:pt x="19669" y="1"/>
                    <a:pt x="18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5997429" y="690318"/>
              <a:ext cx="1202468" cy="685263"/>
            </a:xfrm>
            <a:custGeom>
              <a:avLst/>
              <a:gdLst/>
              <a:ahLst/>
              <a:cxnLst/>
              <a:rect l="l" t="t" r="r" b="b"/>
              <a:pathLst>
                <a:path w="30266" h="17248" extrusionOk="0">
                  <a:moveTo>
                    <a:pt x="16908" y="0"/>
                  </a:moveTo>
                  <a:cubicBezTo>
                    <a:pt x="16498" y="0"/>
                    <a:pt x="16087" y="18"/>
                    <a:pt x="15677" y="53"/>
                  </a:cubicBezTo>
                  <a:cubicBezTo>
                    <a:pt x="14340" y="167"/>
                    <a:pt x="13026" y="461"/>
                    <a:pt x="11780" y="914"/>
                  </a:cubicBezTo>
                  <a:cubicBezTo>
                    <a:pt x="11146" y="1141"/>
                    <a:pt x="10534" y="1390"/>
                    <a:pt x="9945" y="1684"/>
                  </a:cubicBezTo>
                  <a:cubicBezTo>
                    <a:pt x="9673" y="1843"/>
                    <a:pt x="9334" y="1956"/>
                    <a:pt x="9039" y="2138"/>
                  </a:cubicBezTo>
                  <a:cubicBezTo>
                    <a:pt x="8767" y="2296"/>
                    <a:pt x="8473" y="2455"/>
                    <a:pt x="8201" y="2659"/>
                  </a:cubicBezTo>
                  <a:cubicBezTo>
                    <a:pt x="7114" y="3361"/>
                    <a:pt x="6117" y="4199"/>
                    <a:pt x="5233" y="5150"/>
                  </a:cubicBezTo>
                  <a:cubicBezTo>
                    <a:pt x="3716" y="6827"/>
                    <a:pt x="2515" y="8730"/>
                    <a:pt x="1654" y="10814"/>
                  </a:cubicBezTo>
                  <a:cubicBezTo>
                    <a:pt x="1065" y="12241"/>
                    <a:pt x="589" y="13736"/>
                    <a:pt x="272" y="15254"/>
                  </a:cubicBezTo>
                  <a:cubicBezTo>
                    <a:pt x="159" y="15865"/>
                    <a:pt x="46" y="16477"/>
                    <a:pt x="0" y="17089"/>
                  </a:cubicBezTo>
                  <a:lnTo>
                    <a:pt x="1813" y="17247"/>
                  </a:lnTo>
                  <a:cubicBezTo>
                    <a:pt x="1881" y="16704"/>
                    <a:pt x="1971" y="16160"/>
                    <a:pt x="2085" y="15639"/>
                  </a:cubicBezTo>
                  <a:cubicBezTo>
                    <a:pt x="2379" y="14234"/>
                    <a:pt x="2787" y="12853"/>
                    <a:pt x="3353" y="11516"/>
                  </a:cubicBezTo>
                  <a:cubicBezTo>
                    <a:pt x="4123" y="9636"/>
                    <a:pt x="5211" y="7914"/>
                    <a:pt x="6593" y="6419"/>
                  </a:cubicBezTo>
                  <a:cubicBezTo>
                    <a:pt x="7363" y="5558"/>
                    <a:pt x="8246" y="4833"/>
                    <a:pt x="9198" y="4199"/>
                  </a:cubicBezTo>
                  <a:cubicBezTo>
                    <a:pt x="10194" y="3565"/>
                    <a:pt x="11259" y="3044"/>
                    <a:pt x="12369" y="2636"/>
                  </a:cubicBezTo>
                  <a:cubicBezTo>
                    <a:pt x="13502" y="2251"/>
                    <a:pt x="14657" y="1979"/>
                    <a:pt x="15835" y="1888"/>
                  </a:cubicBezTo>
                  <a:cubicBezTo>
                    <a:pt x="16196" y="1852"/>
                    <a:pt x="16560" y="1835"/>
                    <a:pt x="16924" y="1835"/>
                  </a:cubicBezTo>
                  <a:cubicBezTo>
                    <a:pt x="17702" y="1835"/>
                    <a:pt x="18484" y="1915"/>
                    <a:pt x="19256" y="2070"/>
                  </a:cubicBezTo>
                  <a:cubicBezTo>
                    <a:pt x="20298" y="2273"/>
                    <a:pt x="21317" y="2636"/>
                    <a:pt x="22269" y="3112"/>
                  </a:cubicBezTo>
                  <a:cubicBezTo>
                    <a:pt x="23130" y="3519"/>
                    <a:pt x="23945" y="4040"/>
                    <a:pt x="24715" y="4629"/>
                  </a:cubicBezTo>
                  <a:cubicBezTo>
                    <a:pt x="25848" y="5490"/>
                    <a:pt x="26890" y="6510"/>
                    <a:pt x="27773" y="7642"/>
                  </a:cubicBezTo>
                  <a:cubicBezTo>
                    <a:pt x="28113" y="8027"/>
                    <a:pt x="28340" y="8367"/>
                    <a:pt x="28498" y="8594"/>
                  </a:cubicBezTo>
                  <a:lnTo>
                    <a:pt x="28748" y="8956"/>
                  </a:lnTo>
                  <a:lnTo>
                    <a:pt x="30265" y="7937"/>
                  </a:lnTo>
                  <a:lnTo>
                    <a:pt x="29994" y="7552"/>
                  </a:lnTo>
                  <a:cubicBezTo>
                    <a:pt x="29812" y="7302"/>
                    <a:pt x="29563" y="6917"/>
                    <a:pt x="29201" y="6487"/>
                  </a:cubicBezTo>
                  <a:cubicBezTo>
                    <a:pt x="28204" y="5241"/>
                    <a:pt x="27071" y="4131"/>
                    <a:pt x="25825" y="3157"/>
                  </a:cubicBezTo>
                  <a:cubicBezTo>
                    <a:pt x="24964" y="2500"/>
                    <a:pt x="24058" y="1934"/>
                    <a:pt x="23084" y="1458"/>
                  </a:cubicBezTo>
                  <a:cubicBezTo>
                    <a:pt x="21974" y="914"/>
                    <a:pt x="20819" y="529"/>
                    <a:pt x="19618" y="257"/>
                  </a:cubicBezTo>
                  <a:cubicBezTo>
                    <a:pt x="18715" y="86"/>
                    <a:pt x="17812" y="0"/>
                    <a:pt x="16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6066718" y="759289"/>
              <a:ext cx="1075571" cy="622688"/>
            </a:xfrm>
            <a:custGeom>
              <a:avLst/>
              <a:gdLst/>
              <a:ahLst/>
              <a:cxnLst/>
              <a:rect l="l" t="t" r="r" b="b"/>
              <a:pathLst>
                <a:path w="27072" h="15673" extrusionOk="0">
                  <a:moveTo>
                    <a:pt x="15058" y="0"/>
                  </a:moveTo>
                  <a:cubicBezTo>
                    <a:pt x="14729" y="0"/>
                    <a:pt x="14399" y="13"/>
                    <a:pt x="14068" y="39"/>
                  </a:cubicBezTo>
                  <a:cubicBezTo>
                    <a:pt x="12891" y="152"/>
                    <a:pt x="11735" y="402"/>
                    <a:pt x="10603" y="809"/>
                  </a:cubicBezTo>
                  <a:cubicBezTo>
                    <a:pt x="9493" y="1217"/>
                    <a:pt x="8405" y="1738"/>
                    <a:pt x="7408" y="2372"/>
                  </a:cubicBezTo>
                  <a:cubicBezTo>
                    <a:pt x="6457" y="3007"/>
                    <a:pt x="5573" y="3754"/>
                    <a:pt x="4781" y="4592"/>
                  </a:cubicBezTo>
                  <a:cubicBezTo>
                    <a:pt x="3399" y="6110"/>
                    <a:pt x="2311" y="7854"/>
                    <a:pt x="1519" y="9735"/>
                  </a:cubicBezTo>
                  <a:cubicBezTo>
                    <a:pt x="975" y="11071"/>
                    <a:pt x="544" y="12453"/>
                    <a:pt x="250" y="13858"/>
                  </a:cubicBezTo>
                  <a:cubicBezTo>
                    <a:pt x="137" y="14379"/>
                    <a:pt x="91" y="14786"/>
                    <a:pt x="46" y="15058"/>
                  </a:cubicBezTo>
                  <a:cubicBezTo>
                    <a:pt x="1" y="15330"/>
                    <a:pt x="1" y="15489"/>
                    <a:pt x="1" y="15489"/>
                  </a:cubicBezTo>
                  <a:lnTo>
                    <a:pt x="1813" y="15670"/>
                  </a:lnTo>
                  <a:cubicBezTo>
                    <a:pt x="1813" y="15672"/>
                    <a:pt x="1813" y="15673"/>
                    <a:pt x="1813" y="15673"/>
                  </a:cubicBezTo>
                  <a:cubicBezTo>
                    <a:pt x="1817" y="15673"/>
                    <a:pt x="1866" y="15156"/>
                    <a:pt x="2040" y="14243"/>
                  </a:cubicBezTo>
                  <a:cubicBezTo>
                    <a:pt x="2311" y="12951"/>
                    <a:pt x="2696" y="11683"/>
                    <a:pt x="3218" y="10482"/>
                  </a:cubicBezTo>
                  <a:cubicBezTo>
                    <a:pt x="3920" y="8783"/>
                    <a:pt x="4894" y="7220"/>
                    <a:pt x="6117" y="5861"/>
                  </a:cubicBezTo>
                  <a:cubicBezTo>
                    <a:pt x="6797" y="5113"/>
                    <a:pt x="7567" y="4479"/>
                    <a:pt x="8405" y="3913"/>
                  </a:cubicBezTo>
                  <a:cubicBezTo>
                    <a:pt x="8632" y="3777"/>
                    <a:pt x="8858" y="3664"/>
                    <a:pt x="9062" y="3528"/>
                  </a:cubicBezTo>
                  <a:cubicBezTo>
                    <a:pt x="9289" y="3392"/>
                    <a:pt x="9515" y="3278"/>
                    <a:pt x="9764" y="3165"/>
                  </a:cubicBezTo>
                  <a:cubicBezTo>
                    <a:pt x="10240" y="2939"/>
                    <a:pt x="10716" y="2735"/>
                    <a:pt x="11214" y="2554"/>
                  </a:cubicBezTo>
                  <a:cubicBezTo>
                    <a:pt x="12188" y="2191"/>
                    <a:pt x="13208" y="1965"/>
                    <a:pt x="14250" y="1874"/>
                  </a:cubicBezTo>
                  <a:cubicBezTo>
                    <a:pt x="14534" y="1854"/>
                    <a:pt x="14818" y="1844"/>
                    <a:pt x="15101" y="1844"/>
                  </a:cubicBezTo>
                  <a:cubicBezTo>
                    <a:pt x="15790" y="1844"/>
                    <a:pt x="16475" y="1904"/>
                    <a:pt x="17149" y="2033"/>
                  </a:cubicBezTo>
                  <a:cubicBezTo>
                    <a:pt x="18055" y="2236"/>
                    <a:pt x="18939" y="2531"/>
                    <a:pt x="19755" y="2939"/>
                  </a:cubicBezTo>
                  <a:cubicBezTo>
                    <a:pt x="20525" y="3301"/>
                    <a:pt x="21250" y="3754"/>
                    <a:pt x="21907" y="4275"/>
                  </a:cubicBezTo>
                  <a:cubicBezTo>
                    <a:pt x="22926" y="5068"/>
                    <a:pt x="23855" y="5974"/>
                    <a:pt x="24670" y="6994"/>
                  </a:cubicBezTo>
                  <a:cubicBezTo>
                    <a:pt x="24965" y="7356"/>
                    <a:pt x="25191" y="7651"/>
                    <a:pt x="25327" y="7854"/>
                  </a:cubicBezTo>
                  <a:lnTo>
                    <a:pt x="25554" y="8172"/>
                  </a:lnTo>
                  <a:lnTo>
                    <a:pt x="27072" y="7152"/>
                  </a:lnTo>
                  <a:lnTo>
                    <a:pt x="26822" y="6790"/>
                  </a:lnTo>
                  <a:cubicBezTo>
                    <a:pt x="26664" y="6563"/>
                    <a:pt x="26437" y="6246"/>
                    <a:pt x="26097" y="5838"/>
                  </a:cubicBezTo>
                  <a:cubicBezTo>
                    <a:pt x="25191" y="4706"/>
                    <a:pt x="24172" y="3686"/>
                    <a:pt x="23017" y="2803"/>
                  </a:cubicBezTo>
                  <a:cubicBezTo>
                    <a:pt x="22246" y="2214"/>
                    <a:pt x="21431" y="1715"/>
                    <a:pt x="20570" y="1285"/>
                  </a:cubicBezTo>
                  <a:cubicBezTo>
                    <a:pt x="19596" y="809"/>
                    <a:pt x="18577" y="447"/>
                    <a:pt x="17512" y="243"/>
                  </a:cubicBezTo>
                  <a:cubicBezTo>
                    <a:pt x="16703" y="81"/>
                    <a:pt x="15882" y="0"/>
                    <a:pt x="15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6135133" y="828539"/>
              <a:ext cx="949547" cy="559398"/>
            </a:xfrm>
            <a:custGeom>
              <a:avLst/>
              <a:gdLst/>
              <a:ahLst/>
              <a:cxnLst/>
              <a:rect l="l" t="t" r="r" b="b"/>
              <a:pathLst>
                <a:path w="23900" h="14080" extrusionOk="0">
                  <a:moveTo>
                    <a:pt x="13392" y="0"/>
                  </a:moveTo>
                  <a:cubicBezTo>
                    <a:pt x="13098" y="0"/>
                    <a:pt x="12803" y="13"/>
                    <a:pt x="12505" y="40"/>
                  </a:cubicBezTo>
                  <a:cubicBezTo>
                    <a:pt x="11463" y="131"/>
                    <a:pt x="10444" y="358"/>
                    <a:pt x="9470" y="720"/>
                  </a:cubicBezTo>
                  <a:cubicBezTo>
                    <a:pt x="8971" y="901"/>
                    <a:pt x="8473" y="1105"/>
                    <a:pt x="7997" y="1354"/>
                  </a:cubicBezTo>
                  <a:cubicBezTo>
                    <a:pt x="7748" y="1468"/>
                    <a:pt x="7521" y="1581"/>
                    <a:pt x="7295" y="1717"/>
                  </a:cubicBezTo>
                  <a:cubicBezTo>
                    <a:pt x="7068" y="1830"/>
                    <a:pt x="6842" y="1966"/>
                    <a:pt x="6638" y="2102"/>
                  </a:cubicBezTo>
                  <a:cubicBezTo>
                    <a:pt x="5800" y="2668"/>
                    <a:pt x="5007" y="3325"/>
                    <a:pt x="4327" y="4050"/>
                  </a:cubicBezTo>
                  <a:cubicBezTo>
                    <a:pt x="3104" y="5409"/>
                    <a:pt x="2107" y="6995"/>
                    <a:pt x="1405" y="8694"/>
                  </a:cubicBezTo>
                  <a:cubicBezTo>
                    <a:pt x="884" y="9917"/>
                    <a:pt x="499" y="11186"/>
                    <a:pt x="227" y="12477"/>
                  </a:cubicBezTo>
                  <a:cubicBezTo>
                    <a:pt x="136" y="12953"/>
                    <a:pt x="46" y="13428"/>
                    <a:pt x="0" y="13904"/>
                  </a:cubicBezTo>
                  <a:lnTo>
                    <a:pt x="1830" y="14062"/>
                  </a:lnTo>
                  <a:lnTo>
                    <a:pt x="1830" y="14062"/>
                  </a:lnTo>
                  <a:cubicBezTo>
                    <a:pt x="1835" y="13973"/>
                    <a:pt x="1889" y="13534"/>
                    <a:pt x="2017" y="12862"/>
                  </a:cubicBezTo>
                  <a:cubicBezTo>
                    <a:pt x="2266" y="11662"/>
                    <a:pt x="2628" y="10506"/>
                    <a:pt x="3104" y="9396"/>
                  </a:cubicBezTo>
                  <a:cubicBezTo>
                    <a:pt x="3716" y="7901"/>
                    <a:pt x="4576" y="6497"/>
                    <a:pt x="5664" y="5296"/>
                  </a:cubicBezTo>
                  <a:cubicBezTo>
                    <a:pt x="6253" y="4662"/>
                    <a:pt x="6910" y="4118"/>
                    <a:pt x="7635" y="3642"/>
                  </a:cubicBezTo>
                  <a:cubicBezTo>
                    <a:pt x="7816" y="3506"/>
                    <a:pt x="8020" y="3416"/>
                    <a:pt x="8201" y="3302"/>
                  </a:cubicBezTo>
                  <a:cubicBezTo>
                    <a:pt x="8382" y="3189"/>
                    <a:pt x="8586" y="3099"/>
                    <a:pt x="8790" y="2985"/>
                  </a:cubicBezTo>
                  <a:lnTo>
                    <a:pt x="8948" y="2917"/>
                  </a:lnTo>
                  <a:lnTo>
                    <a:pt x="9107" y="2849"/>
                  </a:lnTo>
                  <a:lnTo>
                    <a:pt x="9424" y="2713"/>
                  </a:lnTo>
                  <a:cubicBezTo>
                    <a:pt x="9651" y="2600"/>
                    <a:pt x="9855" y="2532"/>
                    <a:pt x="10081" y="2464"/>
                  </a:cubicBezTo>
                  <a:cubicBezTo>
                    <a:pt x="10919" y="2147"/>
                    <a:pt x="11780" y="1943"/>
                    <a:pt x="12664" y="1875"/>
                  </a:cubicBezTo>
                  <a:cubicBezTo>
                    <a:pt x="12908" y="1855"/>
                    <a:pt x="13153" y="1845"/>
                    <a:pt x="13397" y="1845"/>
                  </a:cubicBezTo>
                  <a:cubicBezTo>
                    <a:pt x="13966" y="1845"/>
                    <a:pt x="14533" y="1900"/>
                    <a:pt x="15088" y="2011"/>
                  </a:cubicBezTo>
                  <a:cubicBezTo>
                    <a:pt x="15835" y="2170"/>
                    <a:pt x="16583" y="2419"/>
                    <a:pt x="17285" y="2759"/>
                  </a:cubicBezTo>
                  <a:cubicBezTo>
                    <a:pt x="17919" y="3076"/>
                    <a:pt x="18554" y="3461"/>
                    <a:pt x="19120" y="3914"/>
                  </a:cubicBezTo>
                  <a:cubicBezTo>
                    <a:pt x="20049" y="4616"/>
                    <a:pt x="20864" y="5432"/>
                    <a:pt x="21589" y="6338"/>
                  </a:cubicBezTo>
                  <a:cubicBezTo>
                    <a:pt x="21861" y="6678"/>
                    <a:pt x="22065" y="6927"/>
                    <a:pt x="22178" y="7108"/>
                  </a:cubicBezTo>
                  <a:lnTo>
                    <a:pt x="22382" y="7403"/>
                  </a:lnTo>
                  <a:lnTo>
                    <a:pt x="23900" y="6383"/>
                  </a:lnTo>
                  <a:cubicBezTo>
                    <a:pt x="23900" y="6383"/>
                    <a:pt x="23832" y="6270"/>
                    <a:pt x="23696" y="6066"/>
                  </a:cubicBezTo>
                  <a:cubicBezTo>
                    <a:pt x="23537" y="5862"/>
                    <a:pt x="23333" y="5568"/>
                    <a:pt x="23039" y="5183"/>
                  </a:cubicBezTo>
                  <a:cubicBezTo>
                    <a:pt x="22223" y="4163"/>
                    <a:pt x="21272" y="3257"/>
                    <a:pt x="20253" y="2464"/>
                  </a:cubicBezTo>
                  <a:cubicBezTo>
                    <a:pt x="19573" y="1943"/>
                    <a:pt x="18848" y="1490"/>
                    <a:pt x="18100" y="1105"/>
                  </a:cubicBezTo>
                  <a:cubicBezTo>
                    <a:pt x="17262" y="697"/>
                    <a:pt x="16356" y="403"/>
                    <a:pt x="15450" y="199"/>
                  </a:cubicBezTo>
                  <a:cubicBezTo>
                    <a:pt x="14767" y="72"/>
                    <a:pt x="14083" y="0"/>
                    <a:pt x="13392" y="0"/>
                  </a:cubicBezTo>
                  <a:close/>
                  <a:moveTo>
                    <a:pt x="1830" y="14062"/>
                  </a:moveTo>
                  <a:cubicBezTo>
                    <a:pt x="1830" y="14074"/>
                    <a:pt x="1830" y="14079"/>
                    <a:pt x="1831" y="14079"/>
                  </a:cubicBezTo>
                  <a:cubicBezTo>
                    <a:pt x="1832" y="14079"/>
                    <a:pt x="1833" y="14074"/>
                    <a:pt x="1835" y="14063"/>
                  </a:cubicBezTo>
                  <a:lnTo>
                    <a:pt x="1830" y="140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204422" y="898503"/>
              <a:ext cx="822649" cy="495513"/>
            </a:xfrm>
            <a:custGeom>
              <a:avLst/>
              <a:gdLst/>
              <a:ahLst/>
              <a:cxnLst/>
              <a:rect l="l" t="t" r="r" b="b"/>
              <a:pathLst>
                <a:path w="20706" h="12472" extrusionOk="0">
                  <a:moveTo>
                    <a:pt x="1" y="12279"/>
                  </a:moveTo>
                  <a:cubicBezTo>
                    <a:pt x="1" y="12287"/>
                    <a:pt x="1" y="12291"/>
                    <a:pt x="1" y="12291"/>
                  </a:cubicBezTo>
                  <a:cubicBezTo>
                    <a:pt x="2" y="12291"/>
                    <a:pt x="2" y="12287"/>
                    <a:pt x="3" y="12279"/>
                  </a:cubicBezTo>
                  <a:lnTo>
                    <a:pt x="3" y="12279"/>
                  </a:lnTo>
                  <a:lnTo>
                    <a:pt x="1" y="12279"/>
                  </a:lnTo>
                  <a:close/>
                  <a:moveTo>
                    <a:pt x="11759" y="0"/>
                  </a:moveTo>
                  <a:cubicBezTo>
                    <a:pt x="11479" y="0"/>
                    <a:pt x="11199" y="15"/>
                    <a:pt x="10920" y="46"/>
                  </a:cubicBezTo>
                  <a:cubicBezTo>
                    <a:pt x="10014" y="114"/>
                    <a:pt x="9153" y="318"/>
                    <a:pt x="8315" y="635"/>
                  </a:cubicBezTo>
                  <a:cubicBezTo>
                    <a:pt x="8088" y="703"/>
                    <a:pt x="7861" y="771"/>
                    <a:pt x="7658" y="884"/>
                  </a:cubicBezTo>
                  <a:lnTo>
                    <a:pt x="7318" y="1020"/>
                  </a:lnTo>
                  <a:lnTo>
                    <a:pt x="7159" y="1088"/>
                  </a:lnTo>
                  <a:lnTo>
                    <a:pt x="7001" y="1156"/>
                  </a:lnTo>
                  <a:cubicBezTo>
                    <a:pt x="6819" y="1270"/>
                    <a:pt x="6615" y="1360"/>
                    <a:pt x="6412" y="1473"/>
                  </a:cubicBezTo>
                  <a:cubicBezTo>
                    <a:pt x="6230" y="1587"/>
                    <a:pt x="6027" y="1700"/>
                    <a:pt x="5845" y="1813"/>
                  </a:cubicBezTo>
                  <a:cubicBezTo>
                    <a:pt x="5120" y="2289"/>
                    <a:pt x="4463" y="2855"/>
                    <a:pt x="3874" y="3490"/>
                  </a:cubicBezTo>
                  <a:cubicBezTo>
                    <a:pt x="2787" y="4690"/>
                    <a:pt x="1904" y="6072"/>
                    <a:pt x="1269" y="7590"/>
                  </a:cubicBezTo>
                  <a:cubicBezTo>
                    <a:pt x="794" y="8700"/>
                    <a:pt x="454" y="9855"/>
                    <a:pt x="205" y="11056"/>
                  </a:cubicBezTo>
                  <a:cubicBezTo>
                    <a:pt x="54" y="11772"/>
                    <a:pt x="13" y="12206"/>
                    <a:pt x="3" y="12279"/>
                  </a:cubicBezTo>
                  <a:lnTo>
                    <a:pt x="3" y="12279"/>
                  </a:lnTo>
                  <a:lnTo>
                    <a:pt x="1830" y="12437"/>
                  </a:lnTo>
                  <a:lnTo>
                    <a:pt x="1830" y="12437"/>
                  </a:lnTo>
                  <a:cubicBezTo>
                    <a:pt x="1838" y="12328"/>
                    <a:pt x="1882" y="11964"/>
                    <a:pt x="1994" y="11418"/>
                  </a:cubicBezTo>
                  <a:cubicBezTo>
                    <a:pt x="2221" y="10354"/>
                    <a:pt x="2538" y="9312"/>
                    <a:pt x="2968" y="8315"/>
                  </a:cubicBezTo>
                  <a:cubicBezTo>
                    <a:pt x="3512" y="7001"/>
                    <a:pt x="4260" y="5778"/>
                    <a:pt x="5211" y="4736"/>
                  </a:cubicBezTo>
                  <a:cubicBezTo>
                    <a:pt x="5687" y="4192"/>
                    <a:pt x="6253" y="3739"/>
                    <a:pt x="6842" y="3331"/>
                  </a:cubicBezTo>
                  <a:cubicBezTo>
                    <a:pt x="7001" y="3240"/>
                    <a:pt x="7159" y="3150"/>
                    <a:pt x="7318" y="3059"/>
                  </a:cubicBezTo>
                  <a:cubicBezTo>
                    <a:pt x="7476" y="2946"/>
                    <a:pt x="7635" y="2878"/>
                    <a:pt x="7793" y="2810"/>
                  </a:cubicBezTo>
                  <a:lnTo>
                    <a:pt x="7929" y="2742"/>
                  </a:lnTo>
                  <a:lnTo>
                    <a:pt x="8065" y="2674"/>
                  </a:lnTo>
                  <a:lnTo>
                    <a:pt x="8360" y="2561"/>
                  </a:lnTo>
                  <a:cubicBezTo>
                    <a:pt x="8541" y="2470"/>
                    <a:pt x="8722" y="2402"/>
                    <a:pt x="8926" y="2334"/>
                  </a:cubicBezTo>
                  <a:cubicBezTo>
                    <a:pt x="9606" y="2085"/>
                    <a:pt x="10331" y="1927"/>
                    <a:pt x="11078" y="1836"/>
                  </a:cubicBezTo>
                  <a:cubicBezTo>
                    <a:pt x="11242" y="1824"/>
                    <a:pt x="11407" y="1819"/>
                    <a:pt x="11574" y="1819"/>
                  </a:cubicBezTo>
                  <a:cubicBezTo>
                    <a:pt x="12050" y="1819"/>
                    <a:pt x="12533" y="1865"/>
                    <a:pt x="13004" y="1949"/>
                  </a:cubicBezTo>
                  <a:cubicBezTo>
                    <a:pt x="13615" y="2085"/>
                    <a:pt x="14204" y="2289"/>
                    <a:pt x="14748" y="2561"/>
                  </a:cubicBezTo>
                  <a:cubicBezTo>
                    <a:pt x="15314" y="2833"/>
                    <a:pt x="15835" y="3172"/>
                    <a:pt x="16311" y="3535"/>
                  </a:cubicBezTo>
                  <a:cubicBezTo>
                    <a:pt x="17127" y="4169"/>
                    <a:pt x="17852" y="4871"/>
                    <a:pt x="18486" y="5664"/>
                  </a:cubicBezTo>
                  <a:cubicBezTo>
                    <a:pt x="18735" y="5959"/>
                    <a:pt x="18894" y="6208"/>
                    <a:pt x="19007" y="6367"/>
                  </a:cubicBezTo>
                  <a:lnTo>
                    <a:pt x="19188" y="6616"/>
                  </a:lnTo>
                  <a:lnTo>
                    <a:pt x="20706" y="5574"/>
                  </a:lnTo>
                  <a:lnTo>
                    <a:pt x="20525" y="5302"/>
                  </a:lnTo>
                  <a:cubicBezTo>
                    <a:pt x="20389" y="5121"/>
                    <a:pt x="20208" y="4849"/>
                    <a:pt x="19913" y="4509"/>
                  </a:cubicBezTo>
                  <a:cubicBezTo>
                    <a:pt x="19188" y="3603"/>
                    <a:pt x="18350" y="2787"/>
                    <a:pt x="17444" y="2085"/>
                  </a:cubicBezTo>
                  <a:cubicBezTo>
                    <a:pt x="16855" y="1632"/>
                    <a:pt x="16221" y="1247"/>
                    <a:pt x="15564" y="930"/>
                  </a:cubicBezTo>
                  <a:cubicBezTo>
                    <a:pt x="14861" y="590"/>
                    <a:pt x="14136" y="341"/>
                    <a:pt x="13366" y="160"/>
                  </a:cubicBezTo>
                  <a:cubicBezTo>
                    <a:pt x="12831" y="55"/>
                    <a:pt x="12295" y="0"/>
                    <a:pt x="11759" y="0"/>
                  </a:cubicBezTo>
                  <a:close/>
                  <a:moveTo>
                    <a:pt x="1830" y="12437"/>
                  </a:moveTo>
                  <a:cubicBezTo>
                    <a:pt x="1828" y="12460"/>
                    <a:pt x="1828" y="12472"/>
                    <a:pt x="1829" y="12472"/>
                  </a:cubicBezTo>
                  <a:cubicBezTo>
                    <a:pt x="1830" y="12472"/>
                    <a:pt x="1832" y="12460"/>
                    <a:pt x="1836" y="12438"/>
                  </a:cubicBezTo>
                  <a:lnTo>
                    <a:pt x="1830" y="12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638234" y="657303"/>
              <a:ext cx="674178" cy="504055"/>
            </a:xfrm>
            <a:custGeom>
              <a:avLst/>
              <a:gdLst/>
              <a:ahLst/>
              <a:cxnLst/>
              <a:rect l="l" t="t" r="r" b="b"/>
              <a:pathLst>
                <a:path w="16969" h="12687" extrusionOk="0">
                  <a:moveTo>
                    <a:pt x="9832" y="1"/>
                  </a:moveTo>
                  <a:cubicBezTo>
                    <a:pt x="8858" y="409"/>
                    <a:pt x="8065" y="1134"/>
                    <a:pt x="7567" y="2040"/>
                  </a:cubicBezTo>
                  <a:cubicBezTo>
                    <a:pt x="7567" y="2040"/>
                    <a:pt x="6311" y="880"/>
                    <a:pt x="4622" y="880"/>
                  </a:cubicBezTo>
                  <a:cubicBezTo>
                    <a:pt x="3715" y="880"/>
                    <a:pt x="2683" y="1214"/>
                    <a:pt x="1654" y="2244"/>
                  </a:cubicBezTo>
                  <a:cubicBezTo>
                    <a:pt x="1" y="3897"/>
                    <a:pt x="91" y="6185"/>
                    <a:pt x="499" y="7907"/>
                  </a:cubicBezTo>
                  <a:cubicBezTo>
                    <a:pt x="588" y="7903"/>
                    <a:pt x="678" y="7901"/>
                    <a:pt x="769" y="7901"/>
                  </a:cubicBezTo>
                  <a:cubicBezTo>
                    <a:pt x="1206" y="7901"/>
                    <a:pt x="1653" y="7945"/>
                    <a:pt x="2085" y="8020"/>
                  </a:cubicBezTo>
                  <a:cubicBezTo>
                    <a:pt x="2696" y="8156"/>
                    <a:pt x="3285" y="8360"/>
                    <a:pt x="3852" y="8632"/>
                  </a:cubicBezTo>
                  <a:cubicBezTo>
                    <a:pt x="4395" y="8904"/>
                    <a:pt x="4939" y="9243"/>
                    <a:pt x="5415" y="9606"/>
                  </a:cubicBezTo>
                  <a:cubicBezTo>
                    <a:pt x="6230" y="10240"/>
                    <a:pt x="6955" y="10965"/>
                    <a:pt x="7590" y="11758"/>
                  </a:cubicBezTo>
                  <a:cubicBezTo>
                    <a:pt x="7816" y="12030"/>
                    <a:pt x="7997" y="12279"/>
                    <a:pt x="8111" y="12438"/>
                  </a:cubicBezTo>
                  <a:lnTo>
                    <a:pt x="8269" y="12687"/>
                  </a:lnTo>
                  <a:lnTo>
                    <a:pt x="9810" y="11667"/>
                  </a:lnTo>
                  <a:lnTo>
                    <a:pt x="11169" y="10761"/>
                  </a:lnTo>
                  <a:lnTo>
                    <a:pt x="11237" y="10716"/>
                  </a:lnTo>
                  <a:lnTo>
                    <a:pt x="11259" y="10716"/>
                  </a:lnTo>
                  <a:lnTo>
                    <a:pt x="12709" y="9742"/>
                  </a:lnTo>
                  <a:lnTo>
                    <a:pt x="14136" y="8768"/>
                  </a:lnTo>
                  <a:lnTo>
                    <a:pt x="15428" y="7907"/>
                  </a:lnTo>
                  <a:lnTo>
                    <a:pt x="16968" y="6888"/>
                  </a:lnTo>
                  <a:lnTo>
                    <a:pt x="16651" y="6434"/>
                  </a:lnTo>
                  <a:cubicBezTo>
                    <a:pt x="16447" y="6163"/>
                    <a:pt x="16130" y="5710"/>
                    <a:pt x="15722" y="5211"/>
                  </a:cubicBezTo>
                  <a:cubicBezTo>
                    <a:pt x="14544" y="3761"/>
                    <a:pt x="13230" y="2447"/>
                    <a:pt x="11758" y="1315"/>
                  </a:cubicBezTo>
                  <a:cubicBezTo>
                    <a:pt x="11123" y="839"/>
                    <a:pt x="10489" y="409"/>
                    <a:pt x="9832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5650904" y="1026752"/>
              <a:ext cx="913591" cy="572072"/>
            </a:xfrm>
            <a:custGeom>
              <a:avLst/>
              <a:gdLst/>
              <a:ahLst/>
              <a:cxnLst/>
              <a:rect l="l" t="t" r="r" b="b"/>
              <a:pathLst>
                <a:path w="22995" h="14399" extrusionOk="0">
                  <a:moveTo>
                    <a:pt x="12123" y="0"/>
                  </a:moveTo>
                  <a:cubicBezTo>
                    <a:pt x="12005" y="0"/>
                    <a:pt x="11883" y="4"/>
                    <a:pt x="11758" y="12"/>
                  </a:cubicBezTo>
                  <a:cubicBezTo>
                    <a:pt x="7363" y="284"/>
                    <a:pt x="7839" y="4520"/>
                    <a:pt x="7839" y="4520"/>
                  </a:cubicBezTo>
                  <a:cubicBezTo>
                    <a:pt x="7375" y="3042"/>
                    <a:pt x="6172" y="2288"/>
                    <a:pt x="4988" y="2288"/>
                  </a:cubicBezTo>
                  <a:cubicBezTo>
                    <a:pt x="3978" y="2288"/>
                    <a:pt x="2981" y="2838"/>
                    <a:pt x="2470" y="3954"/>
                  </a:cubicBezTo>
                  <a:cubicBezTo>
                    <a:pt x="1247" y="6650"/>
                    <a:pt x="3716" y="8032"/>
                    <a:pt x="3716" y="8032"/>
                  </a:cubicBezTo>
                  <a:cubicBezTo>
                    <a:pt x="3716" y="8032"/>
                    <a:pt x="1" y="9867"/>
                    <a:pt x="2108" y="12268"/>
                  </a:cubicBezTo>
                  <a:cubicBezTo>
                    <a:pt x="2633" y="12863"/>
                    <a:pt x="3198" y="13077"/>
                    <a:pt x="3738" y="13077"/>
                  </a:cubicBezTo>
                  <a:cubicBezTo>
                    <a:pt x="5109" y="13077"/>
                    <a:pt x="6321" y="11702"/>
                    <a:pt x="6321" y="11702"/>
                  </a:cubicBezTo>
                  <a:lnTo>
                    <a:pt x="6321" y="11702"/>
                  </a:lnTo>
                  <a:cubicBezTo>
                    <a:pt x="6321" y="11702"/>
                    <a:pt x="5982" y="14057"/>
                    <a:pt x="8677" y="14171"/>
                  </a:cubicBezTo>
                  <a:cubicBezTo>
                    <a:pt x="8716" y="14172"/>
                    <a:pt x="8754" y="14173"/>
                    <a:pt x="8792" y="14173"/>
                  </a:cubicBezTo>
                  <a:cubicBezTo>
                    <a:pt x="10920" y="14173"/>
                    <a:pt x="11554" y="11702"/>
                    <a:pt x="11554" y="11702"/>
                  </a:cubicBezTo>
                  <a:cubicBezTo>
                    <a:pt x="11554" y="11702"/>
                    <a:pt x="11974" y="14399"/>
                    <a:pt x="14474" y="14399"/>
                  </a:cubicBezTo>
                  <a:cubicBezTo>
                    <a:pt x="14505" y="14399"/>
                    <a:pt x="14536" y="14398"/>
                    <a:pt x="14567" y="14397"/>
                  </a:cubicBezTo>
                  <a:cubicBezTo>
                    <a:pt x="16923" y="14352"/>
                    <a:pt x="17263" y="11407"/>
                    <a:pt x="17263" y="11407"/>
                  </a:cubicBezTo>
                  <a:cubicBezTo>
                    <a:pt x="17263" y="11407"/>
                    <a:pt x="17795" y="12878"/>
                    <a:pt x="19092" y="12878"/>
                  </a:cubicBezTo>
                  <a:cubicBezTo>
                    <a:pt x="19444" y="12878"/>
                    <a:pt x="19852" y="12770"/>
                    <a:pt x="20321" y="12494"/>
                  </a:cubicBezTo>
                  <a:cubicBezTo>
                    <a:pt x="22020" y="11498"/>
                    <a:pt x="20706" y="9096"/>
                    <a:pt x="20706" y="9096"/>
                  </a:cubicBezTo>
                  <a:cubicBezTo>
                    <a:pt x="22994" y="7896"/>
                    <a:pt x="22609" y="4747"/>
                    <a:pt x="20661" y="3569"/>
                  </a:cubicBezTo>
                  <a:cubicBezTo>
                    <a:pt x="19991" y="3153"/>
                    <a:pt x="19363" y="3000"/>
                    <a:pt x="18802" y="3000"/>
                  </a:cubicBezTo>
                  <a:cubicBezTo>
                    <a:pt x="17257" y="3000"/>
                    <a:pt x="16221" y="4158"/>
                    <a:pt x="16221" y="4158"/>
                  </a:cubicBezTo>
                  <a:cubicBezTo>
                    <a:pt x="16221" y="4158"/>
                    <a:pt x="15965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5650904" y="1158616"/>
              <a:ext cx="913591" cy="441082"/>
            </a:xfrm>
            <a:custGeom>
              <a:avLst/>
              <a:gdLst/>
              <a:ahLst/>
              <a:cxnLst/>
              <a:rect l="l" t="t" r="r" b="b"/>
              <a:pathLst>
                <a:path w="22995" h="11102" extrusionOk="0">
                  <a:moveTo>
                    <a:pt x="20208" y="1"/>
                  </a:moveTo>
                  <a:cubicBezTo>
                    <a:pt x="22632" y="2674"/>
                    <a:pt x="20253" y="5664"/>
                    <a:pt x="18984" y="6140"/>
                  </a:cubicBezTo>
                  <a:cubicBezTo>
                    <a:pt x="18820" y="6200"/>
                    <a:pt x="18658" y="6227"/>
                    <a:pt x="18500" y="6227"/>
                  </a:cubicBezTo>
                  <a:cubicBezTo>
                    <a:pt x="17418" y="6227"/>
                    <a:pt x="16538" y="4985"/>
                    <a:pt x="16538" y="4985"/>
                  </a:cubicBezTo>
                  <a:lnTo>
                    <a:pt x="16538" y="4985"/>
                  </a:lnTo>
                  <a:cubicBezTo>
                    <a:pt x="16538" y="4985"/>
                    <a:pt x="16878" y="8269"/>
                    <a:pt x="14748" y="8541"/>
                  </a:cubicBezTo>
                  <a:cubicBezTo>
                    <a:pt x="14654" y="8552"/>
                    <a:pt x="14562" y="8557"/>
                    <a:pt x="14472" y="8557"/>
                  </a:cubicBezTo>
                  <a:cubicBezTo>
                    <a:pt x="12504" y="8557"/>
                    <a:pt x="11758" y="6049"/>
                    <a:pt x="11758" y="6049"/>
                  </a:cubicBezTo>
                  <a:cubicBezTo>
                    <a:pt x="11758" y="6049"/>
                    <a:pt x="10428" y="8317"/>
                    <a:pt x="9329" y="8317"/>
                  </a:cubicBezTo>
                  <a:cubicBezTo>
                    <a:pt x="9308" y="8317"/>
                    <a:pt x="9287" y="8316"/>
                    <a:pt x="9266" y="8315"/>
                  </a:cubicBezTo>
                  <a:cubicBezTo>
                    <a:pt x="8179" y="8247"/>
                    <a:pt x="7137" y="5732"/>
                    <a:pt x="7137" y="5732"/>
                  </a:cubicBezTo>
                  <a:cubicBezTo>
                    <a:pt x="7137" y="5732"/>
                    <a:pt x="5964" y="7313"/>
                    <a:pt x="4768" y="7313"/>
                  </a:cubicBezTo>
                  <a:cubicBezTo>
                    <a:pt x="4613" y="7313"/>
                    <a:pt x="4458" y="7287"/>
                    <a:pt x="4305" y="7227"/>
                  </a:cubicBezTo>
                  <a:cubicBezTo>
                    <a:pt x="2991" y="6706"/>
                    <a:pt x="3716" y="4736"/>
                    <a:pt x="3716" y="4735"/>
                  </a:cubicBezTo>
                  <a:lnTo>
                    <a:pt x="3716" y="4735"/>
                  </a:lnTo>
                  <a:cubicBezTo>
                    <a:pt x="3716" y="4736"/>
                    <a:pt x="1" y="6548"/>
                    <a:pt x="2108" y="8949"/>
                  </a:cubicBezTo>
                  <a:cubicBezTo>
                    <a:pt x="2634" y="9552"/>
                    <a:pt x="3199" y="9768"/>
                    <a:pt x="3741" y="9768"/>
                  </a:cubicBezTo>
                  <a:cubicBezTo>
                    <a:pt x="5110" y="9768"/>
                    <a:pt x="6321" y="8383"/>
                    <a:pt x="6321" y="8383"/>
                  </a:cubicBezTo>
                  <a:lnTo>
                    <a:pt x="6321" y="8383"/>
                  </a:lnTo>
                  <a:cubicBezTo>
                    <a:pt x="6321" y="8383"/>
                    <a:pt x="5982" y="10738"/>
                    <a:pt x="8677" y="10874"/>
                  </a:cubicBezTo>
                  <a:cubicBezTo>
                    <a:pt x="8715" y="10876"/>
                    <a:pt x="8753" y="10877"/>
                    <a:pt x="8791" y="10877"/>
                  </a:cubicBezTo>
                  <a:cubicBezTo>
                    <a:pt x="10920" y="10877"/>
                    <a:pt x="11554" y="8383"/>
                    <a:pt x="11554" y="8383"/>
                  </a:cubicBezTo>
                  <a:cubicBezTo>
                    <a:pt x="11554" y="8383"/>
                    <a:pt x="11978" y="11101"/>
                    <a:pt x="14504" y="11101"/>
                  </a:cubicBezTo>
                  <a:cubicBezTo>
                    <a:pt x="14525" y="11101"/>
                    <a:pt x="14546" y="11101"/>
                    <a:pt x="14567" y="11101"/>
                  </a:cubicBezTo>
                  <a:cubicBezTo>
                    <a:pt x="16923" y="11056"/>
                    <a:pt x="17263" y="8088"/>
                    <a:pt x="17263" y="8088"/>
                  </a:cubicBezTo>
                  <a:cubicBezTo>
                    <a:pt x="17263" y="8088"/>
                    <a:pt x="17797" y="9579"/>
                    <a:pt x="19100" y="9579"/>
                  </a:cubicBezTo>
                  <a:cubicBezTo>
                    <a:pt x="19450" y="9579"/>
                    <a:pt x="19855" y="9472"/>
                    <a:pt x="20321" y="9198"/>
                  </a:cubicBezTo>
                  <a:cubicBezTo>
                    <a:pt x="22020" y="8201"/>
                    <a:pt x="20706" y="5800"/>
                    <a:pt x="20706" y="5800"/>
                  </a:cubicBezTo>
                  <a:cubicBezTo>
                    <a:pt x="22994" y="4599"/>
                    <a:pt x="22609" y="1451"/>
                    <a:pt x="20661" y="250"/>
                  </a:cubicBezTo>
                  <a:cubicBezTo>
                    <a:pt x="20525" y="159"/>
                    <a:pt x="20366" y="91"/>
                    <a:pt x="20208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6655358" y="685630"/>
              <a:ext cx="910850" cy="571198"/>
            </a:xfrm>
            <a:custGeom>
              <a:avLst/>
              <a:gdLst/>
              <a:ahLst/>
              <a:cxnLst/>
              <a:rect l="l" t="t" r="r" b="b"/>
              <a:pathLst>
                <a:path w="22926" h="14377" extrusionOk="0">
                  <a:moveTo>
                    <a:pt x="12079" y="1"/>
                  </a:moveTo>
                  <a:cubicBezTo>
                    <a:pt x="11960" y="1"/>
                    <a:pt x="11838" y="5"/>
                    <a:pt x="11712" y="13"/>
                  </a:cubicBezTo>
                  <a:cubicBezTo>
                    <a:pt x="7340" y="285"/>
                    <a:pt x="7815" y="4498"/>
                    <a:pt x="7815" y="4498"/>
                  </a:cubicBezTo>
                  <a:cubicBezTo>
                    <a:pt x="7351" y="3032"/>
                    <a:pt x="6149" y="2277"/>
                    <a:pt x="4965" y="2277"/>
                  </a:cubicBezTo>
                  <a:cubicBezTo>
                    <a:pt x="3955" y="2277"/>
                    <a:pt x="2958" y="2828"/>
                    <a:pt x="2447" y="3955"/>
                  </a:cubicBezTo>
                  <a:cubicBezTo>
                    <a:pt x="1223" y="6650"/>
                    <a:pt x="3693" y="8009"/>
                    <a:pt x="3693" y="8009"/>
                  </a:cubicBezTo>
                  <a:cubicBezTo>
                    <a:pt x="3693" y="8009"/>
                    <a:pt x="0" y="9844"/>
                    <a:pt x="2107" y="12246"/>
                  </a:cubicBezTo>
                  <a:cubicBezTo>
                    <a:pt x="2626" y="12841"/>
                    <a:pt x="3186" y="13055"/>
                    <a:pt x="3723" y="13055"/>
                  </a:cubicBezTo>
                  <a:cubicBezTo>
                    <a:pt x="5085" y="13055"/>
                    <a:pt x="6297" y="11680"/>
                    <a:pt x="6298" y="11679"/>
                  </a:cubicBezTo>
                  <a:lnTo>
                    <a:pt x="6298" y="11679"/>
                  </a:lnTo>
                  <a:cubicBezTo>
                    <a:pt x="6298" y="11680"/>
                    <a:pt x="5958" y="14035"/>
                    <a:pt x="8631" y="14148"/>
                  </a:cubicBezTo>
                  <a:cubicBezTo>
                    <a:pt x="8670" y="14150"/>
                    <a:pt x="8709" y="14151"/>
                    <a:pt x="8747" y="14151"/>
                  </a:cubicBezTo>
                  <a:cubicBezTo>
                    <a:pt x="10896" y="14151"/>
                    <a:pt x="11531" y="11679"/>
                    <a:pt x="11531" y="11679"/>
                  </a:cubicBezTo>
                  <a:cubicBezTo>
                    <a:pt x="11531" y="11679"/>
                    <a:pt x="11929" y="14376"/>
                    <a:pt x="14428" y="14376"/>
                  </a:cubicBezTo>
                  <a:cubicBezTo>
                    <a:pt x="14458" y="14376"/>
                    <a:pt x="14490" y="14376"/>
                    <a:pt x="14521" y="14375"/>
                  </a:cubicBezTo>
                  <a:cubicBezTo>
                    <a:pt x="16877" y="14330"/>
                    <a:pt x="17217" y="11385"/>
                    <a:pt x="17217" y="11385"/>
                  </a:cubicBezTo>
                  <a:cubicBezTo>
                    <a:pt x="17217" y="11385"/>
                    <a:pt x="17749" y="12856"/>
                    <a:pt x="19046" y="12856"/>
                  </a:cubicBezTo>
                  <a:cubicBezTo>
                    <a:pt x="19398" y="12856"/>
                    <a:pt x="19806" y="12748"/>
                    <a:pt x="20275" y="12472"/>
                  </a:cubicBezTo>
                  <a:cubicBezTo>
                    <a:pt x="21951" y="11475"/>
                    <a:pt x="20637" y="9074"/>
                    <a:pt x="20637" y="9074"/>
                  </a:cubicBezTo>
                  <a:cubicBezTo>
                    <a:pt x="22925" y="7874"/>
                    <a:pt x="22563" y="4747"/>
                    <a:pt x="20615" y="3547"/>
                  </a:cubicBezTo>
                  <a:cubicBezTo>
                    <a:pt x="19941" y="3138"/>
                    <a:pt x="19312" y="2987"/>
                    <a:pt x="18751" y="2987"/>
                  </a:cubicBezTo>
                  <a:cubicBezTo>
                    <a:pt x="17201" y="2987"/>
                    <a:pt x="16175" y="4136"/>
                    <a:pt x="16175" y="4136"/>
                  </a:cubicBezTo>
                  <a:cubicBezTo>
                    <a:pt x="16175" y="4136"/>
                    <a:pt x="15919" y="1"/>
                    <a:pt x="1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6655358" y="817534"/>
              <a:ext cx="910850" cy="438381"/>
            </a:xfrm>
            <a:custGeom>
              <a:avLst/>
              <a:gdLst/>
              <a:ahLst/>
              <a:cxnLst/>
              <a:rect l="l" t="t" r="r" b="b"/>
              <a:pathLst>
                <a:path w="22926" h="11034" extrusionOk="0">
                  <a:moveTo>
                    <a:pt x="20162" y="0"/>
                  </a:moveTo>
                  <a:lnTo>
                    <a:pt x="20162" y="0"/>
                  </a:lnTo>
                  <a:cubicBezTo>
                    <a:pt x="22563" y="2651"/>
                    <a:pt x="20207" y="5664"/>
                    <a:pt x="18916" y="6117"/>
                  </a:cubicBezTo>
                  <a:cubicBezTo>
                    <a:pt x="18759" y="6173"/>
                    <a:pt x="18604" y="6197"/>
                    <a:pt x="18453" y="6197"/>
                  </a:cubicBezTo>
                  <a:cubicBezTo>
                    <a:pt x="17380" y="6197"/>
                    <a:pt x="16492" y="4962"/>
                    <a:pt x="16492" y="4961"/>
                  </a:cubicBezTo>
                  <a:lnTo>
                    <a:pt x="16492" y="4961"/>
                  </a:lnTo>
                  <a:cubicBezTo>
                    <a:pt x="16492" y="4962"/>
                    <a:pt x="16854" y="8246"/>
                    <a:pt x="14702" y="8495"/>
                  </a:cubicBezTo>
                  <a:cubicBezTo>
                    <a:pt x="14599" y="8508"/>
                    <a:pt x="14500" y="8514"/>
                    <a:pt x="14403" y="8514"/>
                  </a:cubicBezTo>
                  <a:cubicBezTo>
                    <a:pt x="12454" y="8514"/>
                    <a:pt x="11735" y="6026"/>
                    <a:pt x="11735" y="6026"/>
                  </a:cubicBezTo>
                  <a:cubicBezTo>
                    <a:pt x="11735" y="6026"/>
                    <a:pt x="10383" y="8294"/>
                    <a:pt x="9305" y="8294"/>
                  </a:cubicBezTo>
                  <a:cubicBezTo>
                    <a:pt x="9284" y="8294"/>
                    <a:pt x="9263" y="8293"/>
                    <a:pt x="9243" y="8291"/>
                  </a:cubicBezTo>
                  <a:cubicBezTo>
                    <a:pt x="8155" y="8223"/>
                    <a:pt x="7113" y="5709"/>
                    <a:pt x="7113" y="5709"/>
                  </a:cubicBezTo>
                  <a:cubicBezTo>
                    <a:pt x="7113" y="5709"/>
                    <a:pt x="5941" y="7290"/>
                    <a:pt x="4760" y="7290"/>
                  </a:cubicBezTo>
                  <a:cubicBezTo>
                    <a:pt x="4607" y="7290"/>
                    <a:pt x="4455" y="7264"/>
                    <a:pt x="4304" y="7204"/>
                  </a:cubicBezTo>
                  <a:cubicBezTo>
                    <a:pt x="2968" y="6683"/>
                    <a:pt x="3692" y="4690"/>
                    <a:pt x="3693" y="4689"/>
                  </a:cubicBezTo>
                  <a:lnTo>
                    <a:pt x="3693" y="4689"/>
                  </a:lnTo>
                  <a:cubicBezTo>
                    <a:pt x="3692" y="4690"/>
                    <a:pt x="0" y="6502"/>
                    <a:pt x="2107" y="8903"/>
                  </a:cubicBezTo>
                  <a:cubicBezTo>
                    <a:pt x="2626" y="9498"/>
                    <a:pt x="3186" y="9712"/>
                    <a:pt x="3723" y="9712"/>
                  </a:cubicBezTo>
                  <a:cubicBezTo>
                    <a:pt x="5085" y="9712"/>
                    <a:pt x="6297" y="8337"/>
                    <a:pt x="6298" y="8337"/>
                  </a:cubicBezTo>
                  <a:lnTo>
                    <a:pt x="6298" y="8337"/>
                  </a:lnTo>
                  <a:cubicBezTo>
                    <a:pt x="6298" y="8337"/>
                    <a:pt x="5958" y="10693"/>
                    <a:pt x="8631" y="10806"/>
                  </a:cubicBezTo>
                  <a:cubicBezTo>
                    <a:pt x="8679" y="10808"/>
                    <a:pt x="8727" y="10809"/>
                    <a:pt x="8773" y="10809"/>
                  </a:cubicBezTo>
                  <a:cubicBezTo>
                    <a:pt x="10902" y="10809"/>
                    <a:pt x="11531" y="8337"/>
                    <a:pt x="11531" y="8337"/>
                  </a:cubicBezTo>
                  <a:cubicBezTo>
                    <a:pt x="11531" y="8337"/>
                    <a:pt x="11929" y="11034"/>
                    <a:pt x="14428" y="11034"/>
                  </a:cubicBezTo>
                  <a:cubicBezTo>
                    <a:pt x="14458" y="11034"/>
                    <a:pt x="14490" y="11033"/>
                    <a:pt x="14521" y="11032"/>
                  </a:cubicBezTo>
                  <a:cubicBezTo>
                    <a:pt x="16877" y="10987"/>
                    <a:pt x="17217" y="8042"/>
                    <a:pt x="17217" y="8042"/>
                  </a:cubicBezTo>
                  <a:cubicBezTo>
                    <a:pt x="17217" y="8042"/>
                    <a:pt x="17749" y="9514"/>
                    <a:pt x="19046" y="9514"/>
                  </a:cubicBezTo>
                  <a:cubicBezTo>
                    <a:pt x="19398" y="9514"/>
                    <a:pt x="19806" y="9405"/>
                    <a:pt x="20275" y="9129"/>
                  </a:cubicBezTo>
                  <a:cubicBezTo>
                    <a:pt x="21951" y="8155"/>
                    <a:pt x="20637" y="5732"/>
                    <a:pt x="20637" y="5732"/>
                  </a:cubicBezTo>
                  <a:cubicBezTo>
                    <a:pt x="22925" y="4554"/>
                    <a:pt x="22563" y="1427"/>
                    <a:pt x="20615" y="227"/>
                  </a:cubicBezTo>
                  <a:cubicBezTo>
                    <a:pt x="20456" y="136"/>
                    <a:pt x="20320" y="68"/>
                    <a:pt x="2016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6143238" y="685908"/>
              <a:ext cx="211761" cy="160350"/>
            </a:xfrm>
            <a:custGeom>
              <a:avLst/>
              <a:gdLst/>
              <a:ahLst/>
              <a:cxnLst/>
              <a:rect l="l" t="t" r="r" b="b"/>
              <a:pathLst>
                <a:path w="5330" h="4036" extrusionOk="0">
                  <a:moveTo>
                    <a:pt x="4636" y="1"/>
                  </a:moveTo>
                  <a:cubicBezTo>
                    <a:pt x="4506" y="1"/>
                    <a:pt x="4348" y="45"/>
                    <a:pt x="4169" y="142"/>
                  </a:cubicBezTo>
                  <a:cubicBezTo>
                    <a:pt x="4169" y="142"/>
                    <a:pt x="0" y="1886"/>
                    <a:pt x="0" y="3698"/>
                  </a:cubicBezTo>
                  <a:cubicBezTo>
                    <a:pt x="0" y="3937"/>
                    <a:pt x="135" y="4035"/>
                    <a:pt x="358" y="4035"/>
                  </a:cubicBezTo>
                  <a:cubicBezTo>
                    <a:pt x="1063" y="4035"/>
                    <a:pt x="2644" y="3044"/>
                    <a:pt x="3557" y="2407"/>
                  </a:cubicBezTo>
                  <a:cubicBezTo>
                    <a:pt x="5254" y="1244"/>
                    <a:pt x="5330" y="1"/>
                    <a:pt x="463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068546" y="859806"/>
              <a:ext cx="77434" cy="66309"/>
            </a:xfrm>
            <a:custGeom>
              <a:avLst/>
              <a:gdLst/>
              <a:ahLst/>
              <a:cxnLst/>
              <a:rect l="l" t="t" r="r" b="b"/>
              <a:pathLst>
                <a:path w="1949" h="1669" extrusionOk="0">
                  <a:moveTo>
                    <a:pt x="1133" y="1"/>
                  </a:moveTo>
                  <a:cubicBezTo>
                    <a:pt x="385" y="1"/>
                    <a:pt x="0" y="907"/>
                    <a:pt x="544" y="1428"/>
                  </a:cubicBezTo>
                  <a:cubicBezTo>
                    <a:pt x="710" y="1594"/>
                    <a:pt x="914" y="1668"/>
                    <a:pt x="1113" y="1668"/>
                  </a:cubicBezTo>
                  <a:cubicBezTo>
                    <a:pt x="1539" y="1668"/>
                    <a:pt x="1948" y="1332"/>
                    <a:pt x="1948" y="839"/>
                  </a:cubicBezTo>
                  <a:cubicBezTo>
                    <a:pt x="1948" y="363"/>
                    <a:pt x="1586" y="1"/>
                    <a:pt x="1133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35"/>
          <p:cNvGrpSpPr/>
          <p:nvPr/>
        </p:nvGrpSpPr>
        <p:grpSpPr>
          <a:xfrm rot="2035528">
            <a:off x="6024971" y="1393569"/>
            <a:ext cx="422678" cy="379048"/>
            <a:chOff x="4713117" y="984916"/>
            <a:chExt cx="504929" cy="452763"/>
          </a:xfrm>
        </p:grpSpPr>
        <p:sp>
          <p:nvSpPr>
            <p:cNvPr id="909" name="Google Shape;909;p35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5"/>
          <p:cNvGrpSpPr/>
          <p:nvPr/>
        </p:nvGrpSpPr>
        <p:grpSpPr>
          <a:xfrm flipH="1">
            <a:off x="7125027" y="3095174"/>
            <a:ext cx="1182341" cy="1654430"/>
            <a:chOff x="4888147" y="3306936"/>
            <a:chExt cx="1009857" cy="1413077"/>
          </a:xfrm>
        </p:grpSpPr>
        <p:sp>
          <p:nvSpPr>
            <p:cNvPr id="915" name="Google Shape;915;p35"/>
            <p:cNvSpPr/>
            <p:nvPr/>
          </p:nvSpPr>
          <p:spPr>
            <a:xfrm>
              <a:off x="5516613" y="3473341"/>
              <a:ext cx="27930" cy="48630"/>
            </a:xfrm>
            <a:custGeom>
              <a:avLst/>
              <a:gdLst/>
              <a:ahLst/>
              <a:cxnLst/>
              <a:rect l="l" t="t" r="r" b="b"/>
              <a:pathLst>
                <a:path w="703" h="1224" extrusionOk="0">
                  <a:moveTo>
                    <a:pt x="1" y="0"/>
                  </a:moveTo>
                  <a:cubicBezTo>
                    <a:pt x="29" y="40"/>
                    <a:pt x="56" y="80"/>
                    <a:pt x="84" y="120"/>
                  </a:cubicBezTo>
                  <a:lnTo>
                    <a:pt x="84" y="120"/>
                  </a:lnTo>
                  <a:cubicBezTo>
                    <a:pt x="79" y="110"/>
                    <a:pt x="73" y="101"/>
                    <a:pt x="68" y="91"/>
                  </a:cubicBezTo>
                  <a:lnTo>
                    <a:pt x="1" y="0"/>
                  </a:lnTo>
                  <a:close/>
                  <a:moveTo>
                    <a:pt x="84" y="120"/>
                  </a:moveTo>
                  <a:cubicBezTo>
                    <a:pt x="119" y="183"/>
                    <a:pt x="163" y="246"/>
                    <a:pt x="210" y="309"/>
                  </a:cubicBezTo>
                  <a:lnTo>
                    <a:pt x="210" y="309"/>
                  </a:lnTo>
                  <a:cubicBezTo>
                    <a:pt x="169" y="245"/>
                    <a:pt x="127" y="182"/>
                    <a:pt x="84" y="120"/>
                  </a:cubicBezTo>
                  <a:close/>
                  <a:moveTo>
                    <a:pt x="210" y="309"/>
                  </a:moveTo>
                  <a:cubicBezTo>
                    <a:pt x="276" y="412"/>
                    <a:pt x="340" y="516"/>
                    <a:pt x="402" y="622"/>
                  </a:cubicBezTo>
                  <a:lnTo>
                    <a:pt x="402" y="622"/>
                  </a:lnTo>
                  <a:cubicBezTo>
                    <a:pt x="374" y="568"/>
                    <a:pt x="346" y="518"/>
                    <a:pt x="318" y="476"/>
                  </a:cubicBezTo>
                  <a:cubicBezTo>
                    <a:pt x="295" y="431"/>
                    <a:pt x="272" y="385"/>
                    <a:pt x="250" y="363"/>
                  </a:cubicBezTo>
                  <a:cubicBezTo>
                    <a:pt x="236" y="345"/>
                    <a:pt x="223" y="327"/>
                    <a:pt x="210" y="309"/>
                  </a:cubicBezTo>
                  <a:close/>
                  <a:moveTo>
                    <a:pt x="402" y="622"/>
                  </a:moveTo>
                  <a:lnTo>
                    <a:pt x="402" y="622"/>
                  </a:lnTo>
                  <a:cubicBezTo>
                    <a:pt x="419" y="656"/>
                    <a:pt x="436" y="690"/>
                    <a:pt x="454" y="725"/>
                  </a:cubicBezTo>
                  <a:lnTo>
                    <a:pt x="513" y="825"/>
                  </a:lnTo>
                  <a:lnTo>
                    <a:pt x="513" y="825"/>
                  </a:lnTo>
                  <a:cubicBezTo>
                    <a:pt x="477" y="757"/>
                    <a:pt x="440" y="689"/>
                    <a:pt x="402" y="622"/>
                  </a:cubicBezTo>
                  <a:close/>
                  <a:moveTo>
                    <a:pt x="513" y="825"/>
                  </a:moveTo>
                  <a:lnTo>
                    <a:pt x="513" y="825"/>
                  </a:lnTo>
                  <a:cubicBezTo>
                    <a:pt x="582" y="955"/>
                    <a:pt x="646" y="1088"/>
                    <a:pt x="703" y="1223"/>
                  </a:cubicBezTo>
                  <a:cubicBezTo>
                    <a:pt x="657" y="1087"/>
                    <a:pt x="589" y="974"/>
                    <a:pt x="522" y="838"/>
                  </a:cubicBezTo>
                  <a:lnTo>
                    <a:pt x="513" y="82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5493213" y="3445411"/>
              <a:ext cx="2741" cy="3655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1" y="1"/>
                  </a:moveTo>
                  <a:lnTo>
                    <a:pt x="68" y="9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5506720" y="3460707"/>
              <a:ext cx="9019" cy="12674"/>
            </a:xfrm>
            <a:custGeom>
              <a:avLst/>
              <a:gdLst/>
              <a:ahLst/>
              <a:cxnLst/>
              <a:rect l="l" t="t" r="r" b="b"/>
              <a:pathLst>
                <a:path w="227" h="319" extrusionOk="0">
                  <a:moveTo>
                    <a:pt x="0" y="1"/>
                  </a:moveTo>
                  <a:lnTo>
                    <a:pt x="23" y="46"/>
                  </a:lnTo>
                  <a:lnTo>
                    <a:pt x="227" y="318"/>
                  </a:lnTo>
                  <a:cubicBezTo>
                    <a:pt x="159" y="205"/>
                    <a:pt x="68" y="114"/>
                    <a:pt x="0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5484194" y="3437306"/>
              <a:ext cx="9058" cy="8145"/>
            </a:xfrm>
            <a:custGeom>
              <a:avLst/>
              <a:gdLst/>
              <a:ahLst/>
              <a:cxnLst/>
              <a:rect l="l" t="t" r="r" b="b"/>
              <a:pathLst>
                <a:path w="228" h="205" extrusionOk="0">
                  <a:moveTo>
                    <a:pt x="1" y="1"/>
                  </a:moveTo>
                  <a:cubicBezTo>
                    <a:pt x="69" y="69"/>
                    <a:pt x="160" y="137"/>
                    <a:pt x="228" y="205"/>
                  </a:cubicBezTo>
                  <a:cubicBezTo>
                    <a:pt x="160" y="137"/>
                    <a:pt x="69" y="69"/>
                    <a:pt x="1" y="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5495914" y="3449940"/>
              <a:ext cx="10846" cy="10807"/>
            </a:xfrm>
            <a:custGeom>
              <a:avLst/>
              <a:gdLst/>
              <a:ahLst/>
              <a:cxnLst/>
              <a:rect l="l" t="t" r="r" b="b"/>
              <a:pathLst>
                <a:path w="273" h="272" extrusionOk="0">
                  <a:moveTo>
                    <a:pt x="0" y="0"/>
                  </a:moveTo>
                  <a:cubicBezTo>
                    <a:pt x="91" y="91"/>
                    <a:pt x="182" y="181"/>
                    <a:pt x="272" y="272"/>
                  </a:cubicBezTo>
                  <a:cubicBezTo>
                    <a:pt x="182" y="181"/>
                    <a:pt x="91" y="68"/>
                    <a:pt x="0" y="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5516613" y="347334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5315902" y="4450717"/>
              <a:ext cx="40564" cy="18037"/>
            </a:xfrm>
            <a:custGeom>
              <a:avLst/>
              <a:gdLst/>
              <a:ahLst/>
              <a:cxnLst/>
              <a:rect l="l" t="t" r="r" b="b"/>
              <a:pathLst>
                <a:path w="1021" h="454" extrusionOk="0">
                  <a:moveTo>
                    <a:pt x="1020" y="1"/>
                  </a:moveTo>
                  <a:lnTo>
                    <a:pt x="1020" y="1"/>
                  </a:lnTo>
                  <a:lnTo>
                    <a:pt x="1" y="4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4888147" y="3306936"/>
              <a:ext cx="1009857" cy="1413077"/>
            </a:xfrm>
            <a:custGeom>
              <a:avLst/>
              <a:gdLst/>
              <a:ahLst/>
              <a:cxnLst/>
              <a:rect l="l" t="t" r="r" b="b"/>
              <a:pathLst>
                <a:path w="25418" h="35567" extrusionOk="0">
                  <a:moveTo>
                    <a:pt x="9175" y="0"/>
                  </a:moveTo>
                  <a:cubicBezTo>
                    <a:pt x="8699" y="23"/>
                    <a:pt x="8224" y="68"/>
                    <a:pt x="7748" y="159"/>
                  </a:cubicBezTo>
                  <a:lnTo>
                    <a:pt x="7703" y="159"/>
                  </a:lnTo>
                  <a:lnTo>
                    <a:pt x="7476" y="204"/>
                  </a:lnTo>
                  <a:lnTo>
                    <a:pt x="7453" y="204"/>
                  </a:lnTo>
                  <a:lnTo>
                    <a:pt x="7363" y="227"/>
                  </a:lnTo>
                  <a:cubicBezTo>
                    <a:pt x="7159" y="272"/>
                    <a:pt x="6978" y="317"/>
                    <a:pt x="6796" y="385"/>
                  </a:cubicBezTo>
                  <a:cubicBezTo>
                    <a:pt x="6774" y="385"/>
                    <a:pt x="6751" y="385"/>
                    <a:pt x="6728" y="408"/>
                  </a:cubicBezTo>
                  <a:lnTo>
                    <a:pt x="6683" y="408"/>
                  </a:lnTo>
                  <a:cubicBezTo>
                    <a:pt x="6547" y="453"/>
                    <a:pt x="6389" y="499"/>
                    <a:pt x="6253" y="544"/>
                  </a:cubicBezTo>
                  <a:lnTo>
                    <a:pt x="6230" y="544"/>
                  </a:lnTo>
                  <a:lnTo>
                    <a:pt x="6117" y="589"/>
                  </a:lnTo>
                  <a:cubicBezTo>
                    <a:pt x="5890" y="680"/>
                    <a:pt x="5732" y="748"/>
                    <a:pt x="5551" y="816"/>
                  </a:cubicBezTo>
                  <a:lnTo>
                    <a:pt x="5029" y="1065"/>
                  </a:lnTo>
                  <a:cubicBezTo>
                    <a:pt x="4644" y="1224"/>
                    <a:pt x="4259" y="1428"/>
                    <a:pt x="3919" y="1654"/>
                  </a:cubicBezTo>
                  <a:lnTo>
                    <a:pt x="3013" y="2175"/>
                  </a:lnTo>
                  <a:lnTo>
                    <a:pt x="3263" y="3194"/>
                  </a:lnTo>
                  <a:cubicBezTo>
                    <a:pt x="3557" y="4395"/>
                    <a:pt x="4033" y="7816"/>
                    <a:pt x="2719" y="9469"/>
                  </a:cubicBezTo>
                  <a:cubicBezTo>
                    <a:pt x="816" y="11848"/>
                    <a:pt x="0" y="13162"/>
                    <a:pt x="771" y="14906"/>
                  </a:cubicBezTo>
                  <a:lnTo>
                    <a:pt x="2402" y="18531"/>
                  </a:lnTo>
                  <a:lnTo>
                    <a:pt x="4327" y="22835"/>
                  </a:lnTo>
                  <a:lnTo>
                    <a:pt x="6253" y="27139"/>
                  </a:lnTo>
                  <a:cubicBezTo>
                    <a:pt x="6547" y="27909"/>
                    <a:pt x="6887" y="28657"/>
                    <a:pt x="7272" y="29404"/>
                  </a:cubicBezTo>
                  <a:cubicBezTo>
                    <a:pt x="7544" y="29812"/>
                    <a:pt x="7906" y="30175"/>
                    <a:pt x="8314" y="30469"/>
                  </a:cubicBezTo>
                  <a:cubicBezTo>
                    <a:pt x="8853" y="30824"/>
                    <a:pt x="9475" y="31003"/>
                    <a:pt x="10097" y="31003"/>
                  </a:cubicBezTo>
                  <a:cubicBezTo>
                    <a:pt x="10548" y="31003"/>
                    <a:pt x="10999" y="30909"/>
                    <a:pt x="11418" y="30718"/>
                  </a:cubicBezTo>
                  <a:lnTo>
                    <a:pt x="12437" y="30265"/>
                  </a:lnTo>
                  <a:lnTo>
                    <a:pt x="13728" y="29699"/>
                  </a:lnTo>
                  <a:lnTo>
                    <a:pt x="15677" y="34048"/>
                  </a:lnTo>
                  <a:cubicBezTo>
                    <a:pt x="16266" y="35362"/>
                    <a:pt x="17308" y="35566"/>
                    <a:pt x="17874" y="35566"/>
                  </a:cubicBezTo>
                  <a:cubicBezTo>
                    <a:pt x="18576" y="35566"/>
                    <a:pt x="19256" y="35272"/>
                    <a:pt x="19913" y="34977"/>
                  </a:cubicBezTo>
                  <a:lnTo>
                    <a:pt x="20049" y="34909"/>
                  </a:lnTo>
                  <a:lnTo>
                    <a:pt x="20207" y="34841"/>
                  </a:lnTo>
                  <a:cubicBezTo>
                    <a:pt x="21091" y="34456"/>
                    <a:pt x="22065" y="34003"/>
                    <a:pt x="22450" y="33006"/>
                  </a:cubicBezTo>
                  <a:cubicBezTo>
                    <a:pt x="22676" y="32349"/>
                    <a:pt x="22631" y="31647"/>
                    <a:pt x="22337" y="31058"/>
                  </a:cubicBezTo>
                  <a:lnTo>
                    <a:pt x="20388" y="26709"/>
                  </a:lnTo>
                  <a:lnTo>
                    <a:pt x="23447" y="25327"/>
                  </a:lnTo>
                  <a:cubicBezTo>
                    <a:pt x="24466" y="24874"/>
                    <a:pt x="25168" y="23945"/>
                    <a:pt x="25327" y="22835"/>
                  </a:cubicBezTo>
                  <a:cubicBezTo>
                    <a:pt x="25418" y="22337"/>
                    <a:pt x="25395" y="21838"/>
                    <a:pt x="25214" y="21362"/>
                  </a:cubicBezTo>
                  <a:cubicBezTo>
                    <a:pt x="24897" y="20796"/>
                    <a:pt x="24104" y="19120"/>
                    <a:pt x="24104" y="19120"/>
                  </a:cubicBezTo>
                  <a:lnTo>
                    <a:pt x="22178" y="14816"/>
                  </a:lnTo>
                  <a:lnTo>
                    <a:pt x="20253" y="10511"/>
                  </a:lnTo>
                  <a:lnTo>
                    <a:pt x="18327" y="6230"/>
                  </a:lnTo>
                  <a:lnTo>
                    <a:pt x="17783" y="5029"/>
                  </a:lnTo>
                  <a:cubicBezTo>
                    <a:pt x="17557" y="4531"/>
                    <a:pt x="17285" y="4055"/>
                    <a:pt x="16945" y="3602"/>
                  </a:cubicBezTo>
                  <a:lnTo>
                    <a:pt x="16945" y="3580"/>
                  </a:lnTo>
                  <a:lnTo>
                    <a:pt x="16900" y="3512"/>
                  </a:lnTo>
                  <a:cubicBezTo>
                    <a:pt x="16809" y="3398"/>
                    <a:pt x="16741" y="3285"/>
                    <a:pt x="16651" y="3194"/>
                  </a:cubicBezTo>
                  <a:cubicBezTo>
                    <a:pt x="16583" y="3104"/>
                    <a:pt x="16469" y="2968"/>
                    <a:pt x="16356" y="2832"/>
                  </a:cubicBezTo>
                  <a:cubicBezTo>
                    <a:pt x="16334" y="2809"/>
                    <a:pt x="16288" y="2787"/>
                    <a:pt x="16266" y="2764"/>
                  </a:cubicBezTo>
                  <a:lnTo>
                    <a:pt x="16266" y="2741"/>
                  </a:lnTo>
                  <a:cubicBezTo>
                    <a:pt x="16175" y="2651"/>
                    <a:pt x="16084" y="2560"/>
                    <a:pt x="15994" y="2492"/>
                  </a:cubicBezTo>
                  <a:lnTo>
                    <a:pt x="15994" y="2470"/>
                  </a:lnTo>
                  <a:lnTo>
                    <a:pt x="15903" y="2379"/>
                  </a:lnTo>
                  <a:cubicBezTo>
                    <a:pt x="15790" y="2266"/>
                    <a:pt x="15654" y="2175"/>
                    <a:pt x="15563" y="2062"/>
                  </a:cubicBezTo>
                  <a:cubicBezTo>
                    <a:pt x="15427" y="1971"/>
                    <a:pt x="15291" y="1858"/>
                    <a:pt x="15156" y="1767"/>
                  </a:cubicBezTo>
                  <a:cubicBezTo>
                    <a:pt x="14816" y="1495"/>
                    <a:pt x="14453" y="1269"/>
                    <a:pt x="14068" y="1065"/>
                  </a:cubicBezTo>
                  <a:cubicBezTo>
                    <a:pt x="13932" y="997"/>
                    <a:pt x="13774" y="906"/>
                    <a:pt x="13592" y="839"/>
                  </a:cubicBezTo>
                  <a:lnTo>
                    <a:pt x="13457" y="771"/>
                  </a:lnTo>
                  <a:lnTo>
                    <a:pt x="13434" y="771"/>
                  </a:lnTo>
                  <a:cubicBezTo>
                    <a:pt x="13321" y="703"/>
                    <a:pt x="13185" y="657"/>
                    <a:pt x="13071" y="612"/>
                  </a:cubicBezTo>
                  <a:lnTo>
                    <a:pt x="13049" y="612"/>
                  </a:lnTo>
                  <a:lnTo>
                    <a:pt x="12890" y="544"/>
                  </a:lnTo>
                  <a:cubicBezTo>
                    <a:pt x="12709" y="476"/>
                    <a:pt x="12550" y="431"/>
                    <a:pt x="12392" y="385"/>
                  </a:cubicBezTo>
                  <a:lnTo>
                    <a:pt x="12369" y="385"/>
                  </a:lnTo>
                  <a:cubicBezTo>
                    <a:pt x="11893" y="227"/>
                    <a:pt x="11395" y="136"/>
                    <a:pt x="10897" y="68"/>
                  </a:cubicBezTo>
                  <a:lnTo>
                    <a:pt x="10829" y="68"/>
                  </a:lnTo>
                  <a:cubicBezTo>
                    <a:pt x="10738" y="46"/>
                    <a:pt x="10670" y="46"/>
                    <a:pt x="10580" y="23"/>
                  </a:cubicBezTo>
                  <a:lnTo>
                    <a:pt x="10534" y="23"/>
                  </a:lnTo>
                  <a:cubicBezTo>
                    <a:pt x="10353" y="23"/>
                    <a:pt x="10149" y="0"/>
                    <a:pt x="99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5330521" y="4040153"/>
              <a:ext cx="410451" cy="616212"/>
            </a:xfrm>
            <a:custGeom>
              <a:avLst/>
              <a:gdLst/>
              <a:ahLst/>
              <a:cxnLst/>
              <a:rect l="l" t="t" r="r" b="b"/>
              <a:pathLst>
                <a:path w="10331" h="15510" extrusionOk="0">
                  <a:moveTo>
                    <a:pt x="2533" y="0"/>
                  </a:moveTo>
                  <a:cubicBezTo>
                    <a:pt x="2231" y="0"/>
                    <a:pt x="1924" y="61"/>
                    <a:pt x="1631" y="190"/>
                  </a:cubicBezTo>
                  <a:cubicBezTo>
                    <a:pt x="521" y="711"/>
                    <a:pt x="0" y="2025"/>
                    <a:pt x="499" y="3157"/>
                  </a:cubicBezTo>
                  <a:lnTo>
                    <a:pt x="5732" y="14824"/>
                  </a:lnTo>
                  <a:cubicBezTo>
                    <a:pt x="5968" y="15327"/>
                    <a:pt x="6279" y="15509"/>
                    <a:pt x="6653" y="15509"/>
                  </a:cubicBezTo>
                  <a:cubicBezTo>
                    <a:pt x="7105" y="15509"/>
                    <a:pt x="7650" y="15245"/>
                    <a:pt x="8269" y="14960"/>
                  </a:cubicBezTo>
                  <a:cubicBezTo>
                    <a:pt x="9379" y="14461"/>
                    <a:pt x="10330" y="14122"/>
                    <a:pt x="9832" y="12989"/>
                  </a:cubicBezTo>
                  <a:lnTo>
                    <a:pt x="4599" y="1323"/>
                  </a:lnTo>
                  <a:cubicBezTo>
                    <a:pt x="4229" y="500"/>
                    <a:pt x="3399" y="0"/>
                    <a:pt x="2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5335011" y="4040352"/>
              <a:ext cx="405961" cy="605882"/>
            </a:xfrm>
            <a:custGeom>
              <a:avLst/>
              <a:gdLst/>
              <a:ahLst/>
              <a:cxnLst/>
              <a:rect l="l" t="t" r="r" b="b"/>
              <a:pathLst>
                <a:path w="10218" h="15250" extrusionOk="0">
                  <a:moveTo>
                    <a:pt x="2457" y="1"/>
                  </a:moveTo>
                  <a:cubicBezTo>
                    <a:pt x="2143" y="1"/>
                    <a:pt x="1823" y="67"/>
                    <a:pt x="1518" y="208"/>
                  </a:cubicBezTo>
                  <a:lnTo>
                    <a:pt x="1337" y="298"/>
                  </a:lnTo>
                  <a:lnTo>
                    <a:pt x="1269" y="321"/>
                  </a:lnTo>
                  <a:lnTo>
                    <a:pt x="1178" y="389"/>
                  </a:lnTo>
                  <a:lnTo>
                    <a:pt x="1088" y="457"/>
                  </a:lnTo>
                  <a:lnTo>
                    <a:pt x="1020" y="502"/>
                  </a:lnTo>
                  <a:lnTo>
                    <a:pt x="929" y="570"/>
                  </a:lnTo>
                  <a:cubicBezTo>
                    <a:pt x="227" y="1227"/>
                    <a:pt x="1" y="2269"/>
                    <a:pt x="386" y="3152"/>
                  </a:cubicBezTo>
                  <a:lnTo>
                    <a:pt x="3580" y="10243"/>
                  </a:lnTo>
                  <a:lnTo>
                    <a:pt x="6411" y="8974"/>
                  </a:lnTo>
                  <a:lnTo>
                    <a:pt x="8450" y="13550"/>
                  </a:lnTo>
                  <a:cubicBezTo>
                    <a:pt x="8858" y="14456"/>
                    <a:pt x="8337" y="14864"/>
                    <a:pt x="7521" y="15249"/>
                  </a:cubicBezTo>
                  <a:cubicBezTo>
                    <a:pt x="7725" y="15159"/>
                    <a:pt x="7952" y="15068"/>
                    <a:pt x="8156" y="14955"/>
                  </a:cubicBezTo>
                  <a:cubicBezTo>
                    <a:pt x="9288" y="14456"/>
                    <a:pt x="10217" y="14117"/>
                    <a:pt x="9719" y="12984"/>
                  </a:cubicBezTo>
                  <a:lnTo>
                    <a:pt x="7680" y="8408"/>
                  </a:lnTo>
                  <a:lnTo>
                    <a:pt x="4486" y="1318"/>
                  </a:lnTo>
                  <a:cubicBezTo>
                    <a:pt x="4122" y="490"/>
                    <a:pt x="3310" y="1"/>
                    <a:pt x="2457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5001120" y="3851475"/>
              <a:ext cx="9019" cy="4529"/>
            </a:xfrm>
            <a:custGeom>
              <a:avLst/>
              <a:gdLst/>
              <a:ahLst/>
              <a:cxnLst/>
              <a:rect l="l" t="t" r="r" b="b"/>
              <a:pathLst>
                <a:path w="227" h="114" extrusionOk="0">
                  <a:moveTo>
                    <a:pt x="0" y="114"/>
                  </a:moveTo>
                  <a:lnTo>
                    <a:pt x="227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4967786" y="3864984"/>
              <a:ext cx="14462" cy="4529"/>
            </a:xfrm>
            <a:custGeom>
              <a:avLst/>
              <a:gdLst/>
              <a:ahLst/>
              <a:cxnLst/>
              <a:rect l="l" t="t" r="r" b="b"/>
              <a:pathLst>
                <a:path w="364" h="114" extrusionOk="0">
                  <a:moveTo>
                    <a:pt x="1" y="114"/>
                  </a:moveTo>
                  <a:cubicBezTo>
                    <a:pt x="114" y="68"/>
                    <a:pt x="227" y="46"/>
                    <a:pt x="363" y="0"/>
                  </a:cubicBezTo>
                  <a:cubicBezTo>
                    <a:pt x="227" y="46"/>
                    <a:pt x="114" y="68"/>
                    <a:pt x="1" y="114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4986698" y="3858667"/>
              <a:ext cx="9932" cy="3655"/>
            </a:xfrm>
            <a:custGeom>
              <a:avLst/>
              <a:gdLst/>
              <a:ahLst/>
              <a:cxnLst/>
              <a:rect l="l" t="t" r="r" b="b"/>
              <a:pathLst>
                <a:path w="250" h="92" extrusionOk="0">
                  <a:moveTo>
                    <a:pt x="250" y="1"/>
                  </a:moveTo>
                  <a:lnTo>
                    <a:pt x="1" y="9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5669815" y="4254695"/>
              <a:ext cx="124236" cy="54907"/>
            </a:xfrm>
            <a:custGeom>
              <a:avLst/>
              <a:gdLst/>
              <a:ahLst/>
              <a:cxnLst/>
              <a:rect l="l" t="t" r="r" b="b"/>
              <a:pathLst>
                <a:path w="3127" h="1382" extrusionOk="0">
                  <a:moveTo>
                    <a:pt x="1" y="1382"/>
                  </a:moveTo>
                  <a:lnTo>
                    <a:pt x="3127" y="0"/>
                  </a:lnTo>
                  <a:lnTo>
                    <a:pt x="1" y="138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5069495" y="3354652"/>
              <a:ext cx="387050" cy="203457"/>
            </a:xfrm>
            <a:custGeom>
              <a:avLst/>
              <a:gdLst/>
              <a:ahLst/>
              <a:cxnLst/>
              <a:rect l="l" t="t" r="r" b="b"/>
              <a:pathLst>
                <a:path w="9742" h="5121" extrusionOk="0">
                  <a:moveTo>
                    <a:pt x="4713" y="1"/>
                  </a:moveTo>
                  <a:cubicBezTo>
                    <a:pt x="4373" y="1"/>
                    <a:pt x="4056" y="46"/>
                    <a:pt x="3739" y="91"/>
                  </a:cubicBezTo>
                  <a:lnTo>
                    <a:pt x="3625" y="114"/>
                  </a:lnTo>
                  <a:lnTo>
                    <a:pt x="3467" y="137"/>
                  </a:lnTo>
                  <a:lnTo>
                    <a:pt x="3195" y="182"/>
                  </a:lnTo>
                  <a:lnTo>
                    <a:pt x="3104" y="205"/>
                  </a:lnTo>
                  <a:cubicBezTo>
                    <a:pt x="2923" y="250"/>
                    <a:pt x="2764" y="295"/>
                    <a:pt x="2606" y="341"/>
                  </a:cubicBezTo>
                  <a:lnTo>
                    <a:pt x="2515" y="363"/>
                  </a:lnTo>
                  <a:cubicBezTo>
                    <a:pt x="2379" y="409"/>
                    <a:pt x="2221" y="454"/>
                    <a:pt x="2108" y="522"/>
                  </a:cubicBezTo>
                  <a:lnTo>
                    <a:pt x="1972" y="545"/>
                  </a:lnTo>
                  <a:cubicBezTo>
                    <a:pt x="1813" y="612"/>
                    <a:pt x="1654" y="680"/>
                    <a:pt x="1496" y="748"/>
                  </a:cubicBezTo>
                  <a:lnTo>
                    <a:pt x="952" y="998"/>
                  </a:lnTo>
                  <a:cubicBezTo>
                    <a:pt x="816" y="1066"/>
                    <a:pt x="658" y="1134"/>
                    <a:pt x="522" y="1201"/>
                  </a:cubicBezTo>
                  <a:lnTo>
                    <a:pt x="431" y="1247"/>
                  </a:lnTo>
                  <a:cubicBezTo>
                    <a:pt x="295" y="1337"/>
                    <a:pt x="137" y="1405"/>
                    <a:pt x="1" y="1496"/>
                  </a:cubicBezTo>
                  <a:lnTo>
                    <a:pt x="114" y="1587"/>
                  </a:lnTo>
                  <a:lnTo>
                    <a:pt x="69" y="1587"/>
                  </a:lnTo>
                  <a:cubicBezTo>
                    <a:pt x="884" y="2606"/>
                    <a:pt x="1428" y="3829"/>
                    <a:pt x="1609" y="5121"/>
                  </a:cubicBezTo>
                  <a:lnTo>
                    <a:pt x="2991" y="4509"/>
                  </a:lnTo>
                  <a:lnTo>
                    <a:pt x="6616" y="2878"/>
                  </a:lnTo>
                  <a:lnTo>
                    <a:pt x="9742" y="1473"/>
                  </a:lnTo>
                  <a:lnTo>
                    <a:pt x="9719" y="1473"/>
                  </a:lnTo>
                  <a:cubicBezTo>
                    <a:pt x="9447" y="1269"/>
                    <a:pt x="9153" y="1066"/>
                    <a:pt x="8858" y="907"/>
                  </a:cubicBezTo>
                  <a:cubicBezTo>
                    <a:pt x="8722" y="839"/>
                    <a:pt x="8586" y="771"/>
                    <a:pt x="8450" y="703"/>
                  </a:cubicBezTo>
                  <a:lnTo>
                    <a:pt x="8315" y="658"/>
                  </a:lnTo>
                  <a:lnTo>
                    <a:pt x="8020" y="522"/>
                  </a:lnTo>
                  <a:lnTo>
                    <a:pt x="7861" y="477"/>
                  </a:lnTo>
                  <a:cubicBezTo>
                    <a:pt x="7726" y="409"/>
                    <a:pt x="7590" y="363"/>
                    <a:pt x="7431" y="318"/>
                  </a:cubicBezTo>
                  <a:lnTo>
                    <a:pt x="7408" y="318"/>
                  </a:lnTo>
                  <a:cubicBezTo>
                    <a:pt x="7091" y="227"/>
                    <a:pt x="6751" y="137"/>
                    <a:pt x="6412" y="91"/>
                  </a:cubicBezTo>
                  <a:lnTo>
                    <a:pt x="6366" y="91"/>
                  </a:lnTo>
                  <a:lnTo>
                    <a:pt x="6162" y="69"/>
                  </a:lnTo>
                  <a:cubicBezTo>
                    <a:pt x="6072" y="69"/>
                    <a:pt x="5981" y="46"/>
                    <a:pt x="5891" y="24"/>
                  </a:cubicBezTo>
                  <a:lnTo>
                    <a:pt x="5845" y="24"/>
                  </a:lnTo>
                  <a:cubicBezTo>
                    <a:pt x="5664" y="24"/>
                    <a:pt x="5483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5100087" y="3414048"/>
              <a:ext cx="465357" cy="360947"/>
            </a:xfrm>
            <a:custGeom>
              <a:avLst/>
              <a:gdLst/>
              <a:ahLst/>
              <a:cxnLst/>
              <a:rect l="l" t="t" r="r" b="b"/>
              <a:pathLst>
                <a:path w="11713" h="9085" extrusionOk="0">
                  <a:moveTo>
                    <a:pt x="8994" y="1"/>
                  </a:moveTo>
                  <a:lnTo>
                    <a:pt x="5868" y="1383"/>
                  </a:lnTo>
                  <a:lnTo>
                    <a:pt x="2244" y="3014"/>
                  </a:lnTo>
                  <a:lnTo>
                    <a:pt x="839" y="3603"/>
                  </a:lnTo>
                  <a:cubicBezTo>
                    <a:pt x="907" y="4056"/>
                    <a:pt x="930" y="4509"/>
                    <a:pt x="930" y="4962"/>
                  </a:cubicBezTo>
                  <a:cubicBezTo>
                    <a:pt x="907" y="6231"/>
                    <a:pt x="590" y="7477"/>
                    <a:pt x="1" y="8587"/>
                  </a:cubicBezTo>
                  <a:cubicBezTo>
                    <a:pt x="46" y="8745"/>
                    <a:pt x="92" y="8926"/>
                    <a:pt x="137" y="9085"/>
                  </a:cubicBezTo>
                  <a:lnTo>
                    <a:pt x="2629" y="7975"/>
                  </a:lnTo>
                  <a:lnTo>
                    <a:pt x="8609" y="5302"/>
                  </a:lnTo>
                  <a:lnTo>
                    <a:pt x="11713" y="3897"/>
                  </a:lnTo>
                  <a:lnTo>
                    <a:pt x="11192" y="2719"/>
                  </a:lnTo>
                  <a:cubicBezTo>
                    <a:pt x="11124" y="2583"/>
                    <a:pt x="11056" y="2470"/>
                    <a:pt x="10988" y="2334"/>
                  </a:cubicBezTo>
                  <a:lnTo>
                    <a:pt x="10943" y="2221"/>
                  </a:lnTo>
                  <a:cubicBezTo>
                    <a:pt x="10897" y="2130"/>
                    <a:pt x="10829" y="2040"/>
                    <a:pt x="10784" y="1972"/>
                  </a:cubicBezTo>
                  <a:cubicBezTo>
                    <a:pt x="10761" y="1927"/>
                    <a:pt x="10739" y="1881"/>
                    <a:pt x="10716" y="1859"/>
                  </a:cubicBezTo>
                  <a:cubicBezTo>
                    <a:pt x="10648" y="1768"/>
                    <a:pt x="10603" y="1677"/>
                    <a:pt x="10535" y="1587"/>
                  </a:cubicBezTo>
                  <a:lnTo>
                    <a:pt x="10490" y="1496"/>
                  </a:lnTo>
                  <a:lnTo>
                    <a:pt x="10263" y="1224"/>
                  </a:lnTo>
                  <a:lnTo>
                    <a:pt x="10240" y="1179"/>
                  </a:lnTo>
                  <a:cubicBezTo>
                    <a:pt x="10150" y="1088"/>
                    <a:pt x="10059" y="998"/>
                    <a:pt x="9991" y="907"/>
                  </a:cubicBezTo>
                  <a:lnTo>
                    <a:pt x="9901" y="816"/>
                  </a:lnTo>
                  <a:cubicBezTo>
                    <a:pt x="9833" y="749"/>
                    <a:pt x="9765" y="681"/>
                    <a:pt x="9697" y="613"/>
                  </a:cubicBezTo>
                  <a:lnTo>
                    <a:pt x="9606" y="522"/>
                  </a:lnTo>
                  <a:cubicBezTo>
                    <a:pt x="9515" y="431"/>
                    <a:pt x="9425" y="341"/>
                    <a:pt x="9334" y="273"/>
                  </a:cubicBezTo>
                  <a:cubicBezTo>
                    <a:pt x="9221" y="182"/>
                    <a:pt x="9108" y="92"/>
                    <a:pt x="89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5010099" y="3849688"/>
              <a:ext cx="2741" cy="1828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1" y="45"/>
                  </a:moveTo>
                  <a:lnTo>
                    <a:pt x="1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5020905" y="3842457"/>
              <a:ext cx="3655" cy="1867"/>
            </a:xfrm>
            <a:custGeom>
              <a:avLst/>
              <a:gdLst/>
              <a:ahLst/>
              <a:cxnLst/>
              <a:rect l="l" t="t" r="r" b="b"/>
              <a:pathLst>
                <a:path w="92" h="47" extrusionOk="0">
                  <a:moveTo>
                    <a:pt x="91" y="1"/>
                  </a:moveTo>
                  <a:lnTo>
                    <a:pt x="0" y="46"/>
                  </a:ln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981294" y="3862282"/>
              <a:ext cx="5443" cy="2741"/>
            </a:xfrm>
            <a:custGeom>
              <a:avLst/>
              <a:gdLst/>
              <a:ahLst/>
              <a:cxnLst/>
              <a:rect l="l" t="t" r="r" b="b"/>
              <a:pathLst>
                <a:path w="137" h="69" extrusionOk="0">
                  <a:moveTo>
                    <a:pt x="137" y="0"/>
                  </a:moveTo>
                  <a:lnTo>
                    <a:pt x="1" y="68"/>
                  </a:ln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4981294" y="3862282"/>
              <a:ext cx="5443" cy="2741"/>
            </a:xfrm>
            <a:custGeom>
              <a:avLst/>
              <a:gdLst/>
              <a:ahLst/>
              <a:cxnLst/>
              <a:rect l="l" t="t" r="r" b="b"/>
              <a:pathLst>
                <a:path w="137" h="69" extrusionOk="0">
                  <a:moveTo>
                    <a:pt x="137" y="0"/>
                  </a:moveTo>
                  <a:lnTo>
                    <a:pt x="1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5042518" y="3819969"/>
              <a:ext cx="9019" cy="8145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227" y="1"/>
                  </a:moveTo>
                  <a:cubicBezTo>
                    <a:pt x="159" y="69"/>
                    <a:pt x="68" y="137"/>
                    <a:pt x="0" y="204"/>
                  </a:cubicBezTo>
                  <a:lnTo>
                    <a:pt x="0" y="204"/>
                  </a:lnTo>
                  <a:cubicBezTo>
                    <a:pt x="68" y="137"/>
                    <a:pt x="159" y="69"/>
                    <a:pt x="227" y="1"/>
                  </a:cubicBez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5042518" y="3819969"/>
              <a:ext cx="9019" cy="8145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227" y="1"/>
                  </a:moveTo>
                  <a:cubicBezTo>
                    <a:pt x="159" y="69"/>
                    <a:pt x="68" y="137"/>
                    <a:pt x="0" y="204"/>
                  </a:cubicBezTo>
                  <a:lnTo>
                    <a:pt x="0" y="204"/>
                  </a:lnTo>
                  <a:cubicBezTo>
                    <a:pt x="68" y="137"/>
                    <a:pt x="159" y="69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996590" y="3855965"/>
              <a:ext cx="4569" cy="2741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14" y="1"/>
                  </a:moveTo>
                  <a:lnTo>
                    <a:pt x="1" y="69"/>
                  </a:ln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4996590" y="3855965"/>
              <a:ext cx="4569" cy="2741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14" y="1"/>
                  </a:moveTo>
                  <a:lnTo>
                    <a:pt x="1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5041605" y="3568876"/>
              <a:ext cx="601234" cy="413152"/>
            </a:xfrm>
            <a:custGeom>
              <a:avLst/>
              <a:gdLst/>
              <a:ahLst/>
              <a:cxnLst/>
              <a:rect l="l" t="t" r="r" b="b"/>
              <a:pathLst>
                <a:path w="15133" h="10399" extrusionOk="0">
                  <a:moveTo>
                    <a:pt x="13185" y="0"/>
                  </a:moveTo>
                  <a:lnTo>
                    <a:pt x="10081" y="1382"/>
                  </a:lnTo>
                  <a:lnTo>
                    <a:pt x="4101" y="4078"/>
                  </a:lnTo>
                  <a:lnTo>
                    <a:pt x="1609" y="5188"/>
                  </a:lnTo>
                  <a:cubicBezTo>
                    <a:pt x="1677" y="5437"/>
                    <a:pt x="1767" y="5686"/>
                    <a:pt x="1881" y="5913"/>
                  </a:cubicBezTo>
                  <a:cubicBezTo>
                    <a:pt x="1971" y="6094"/>
                    <a:pt x="2062" y="6275"/>
                    <a:pt x="2175" y="6434"/>
                  </a:cubicBezTo>
                  <a:cubicBezTo>
                    <a:pt x="2787" y="7408"/>
                    <a:pt x="3784" y="8518"/>
                    <a:pt x="2900" y="8835"/>
                  </a:cubicBezTo>
                  <a:cubicBezTo>
                    <a:pt x="2811" y="8869"/>
                    <a:pt x="2732" y="8885"/>
                    <a:pt x="2662" y="8885"/>
                  </a:cubicBezTo>
                  <a:cubicBezTo>
                    <a:pt x="2123" y="8885"/>
                    <a:pt x="2067" y="7938"/>
                    <a:pt x="1586" y="6796"/>
                  </a:cubicBezTo>
                  <a:cubicBezTo>
                    <a:pt x="1518" y="6660"/>
                    <a:pt x="1450" y="6524"/>
                    <a:pt x="1382" y="6366"/>
                  </a:cubicBezTo>
                  <a:cubicBezTo>
                    <a:pt x="1246" y="6094"/>
                    <a:pt x="1065" y="5845"/>
                    <a:pt x="839" y="5618"/>
                  </a:cubicBezTo>
                  <a:cubicBezTo>
                    <a:pt x="657" y="5868"/>
                    <a:pt x="454" y="6094"/>
                    <a:pt x="227" y="6321"/>
                  </a:cubicBezTo>
                  <a:cubicBezTo>
                    <a:pt x="159" y="6389"/>
                    <a:pt x="68" y="6457"/>
                    <a:pt x="1" y="6524"/>
                  </a:cubicBezTo>
                  <a:cubicBezTo>
                    <a:pt x="68" y="6796"/>
                    <a:pt x="159" y="7068"/>
                    <a:pt x="272" y="7317"/>
                  </a:cubicBezTo>
                  <a:lnTo>
                    <a:pt x="363" y="7521"/>
                  </a:lnTo>
                  <a:cubicBezTo>
                    <a:pt x="816" y="8518"/>
                    <a:pt x="2311" y="9922"/>
                    <a:pt x="1496" y="10398"/>
                  </a:cubicBezTo>
                  <a:lnTo>
                    <a:pt x="2017" y="10194"/>
                  </a:lnTo>
                  <a:lnTo>
                    <a:pt x="12007" y="5686"/>
                  </a:lnTo>
                  <a:lnTo>
                    <a:pt x="15133" y="4304"/>
                  </a:lnTo>
                  <a:lnTo>
                    <a:pt x="131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4967786" y="3851475"/>
              <a:ext cx="128765" cy="162059"/>
            </a:xfrm>
            <a:custGeom>
              <a:avLst/>
              <a:gdLst/>
              <a:ahLst/>
              <a:cxnLst/>
              <a:rect l="l" t="t" r="r" b="b"/>
              <a:pathLst>
                <a:path w="3241" h="4079" extrusionOk="0">
                  <a:moveTo>
                    <a:pt x="1066" y="0"/>
                  </a:moveTo>
                  <a:lnTo>
                    <a:pt x="839" y="114"/>
                  </a:lnTo>
                  <a:lnTo>
                    <a:pt x="726" y="182"/>
                  </a:lnTo>
                  <a:lnTo>
                    <a:pt x="477" y="272"/>
                  </a:lnTo>
                  <a:lnTo>
                    <a:pt x="363" y="340"/>
                  </a:lnTo>
                  <a:cubicBezTo>
                    <a:pt x="227" y="386"/>
                    <a:pt x="114" y="408"/>
                    <a:pt x="1" y="454"/>
                  </a:cubicBezTo>
                  <a:lnTo>
                    <a:pt x="1609" y="4078"/>
                  </a:lnTo>
                  <a:lnTo>
                    <a:pt x="3240" y="3353"/>
                  </a:lnTo>
                  <a:lnTo>
                    <a:pt x="3240" y="3353"/>
                  </a:lnTo>
                  <a:cubicBezTo>
                    <a:pt x="3161" y="3381"/>
                    <a:pt x="3091" y="3394"/>
                    <a:pt x="3027" y="3394"/>
                  </a:cubicBezTo>
                  <a:cubicBezTo>
                    <a:pt x="2416" y="3394"/>
                    <a:pt x="2443" y="2174"/>
                    <a:pt x="1745" y="861"/>
                  </a:cubicBezTo>
                  <a:cubicBezTo>
                    <a:pt x="1655" y="703"/>
                    <a:pt x="1541" y="522"/>
                    <a:pt x="1428" y="363"/>
                  </a:cubicBezTo>
                  <a:cubicBezTo>
                    <a:pt x="1337" y="227"/>
                    <a:pt x="1202" y="91"/>
                    <a:pt x="1066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5032586" y="3739874"/>
              <a:ext cx="686773" cy="443744"/>
            </a:xfrm>
            <a:custGeom>
              <a:avLst/>
              <a:gdLst/>
              <a:ahLst/>
              <a:cxnLst/>
              <a:rect l="l" t="t" r="r" b="b"/>
              <a:pathLst>
                <a:path w="17286" h="11169" extrusionOk="0">
                  <a:moveTo>
                    <a:pt x="15337" y="0"/>
                  </a:moveTo>
                  <a:lnTo>
                    <a:pt x="12234" y="1382"/>
                  </a:lnTo>
                  <a:lnTo>
                    <a:pt x="2244" y="5890"/>
                  </a:lnTo>
                  <a:lnTo>
                    <a:pt x="1745" y="6094"/>
                  </a:lnTo>
                  <a:cubicBezTo>
                    <a:pt x="1700" y="6117"/>
                    <a:pt x="1677" y="6140"/>
                    <a:pt x="1632" y="6140"/>
                  </a:cubicBezTo>
                  <a:lnTo>
                    <a:pt x="1" y="6887"/>
                  </a:lnTo>
                  <a:lnTo>
                    <a:pt x="1927" y="11169"/>
                  </a:lnTo>
                  <a:lnTo>
                    <a:pt x="4147" y="10172"/>
                  </a:lnTo>
                  <a:lnTo>
                    <a:pt x="14159" y="5686"/>
                  </a:lnTo>
                  <a:lnTo>
                    <a:pt x="17286" y="4282"/>
                  </a:lnTo>
                  <a:lnTo>
                    <a:pt x="15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108192" y="3909958"/>
              <a:ext cx="686773" cy="444658"/>
            </a:xfrm>
            <a:custGeom>
              <a:avLst/>
              <a:gdLst/>
              <a:ahLst/>
              <a:cxnLst/>
              <a:rect l="l" t="t" r="r" b="b"/>
              <a:pathLst>
                <a:path w="17286" h="11192" extrusionOk="0">
                  <a:moveTo>
                    <a:pt x="15360" y="1"/>
                  </a:moveTo>
                  <a:lnTo>
                    <a:pt x="12256" y="1405"/>
                  </a:lnTo>
                  <a:lnTo>
                    <a:pt x="2244" y="5891"/>
                  </a:lnTo>
                  <a:lnTo>
                    <a:pt x="1" y="6888"/>
                  </a:lnTo>
                  <a:lnTo>
                    <a:pt x="1926" y="11192"/>
                  </a:lnTo>
                  <a:lnTo>
                    <a:pt x="4169" y="10195"/>
                  </a:lnTo>
                  <a:lnTo>
                    <a:pt x="14182" y="5710"/>
                  </a:lnTo>
                  <a:lnTo>
                    <a:pt x="17285" y="4305"/>
                  </a:lnTo>
                  <a:lnTo>
                    <a:pt x="15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184712" y="4080996"/>
              <a:ext cx="658843" cy="395194"/>
            </a:xfrm>
            <a:custGeom>
              <a:avLst/>
              <a:gdLst/>
              <a:ahLst/>
              <a:cxnLst/>
              <a:rect l="l" t="t" r="r" b="b"/>
              <a:pathLst>
                <a:path w="16583" h="9947" extrusionOk="0">
                  <a:moveTo>
                    <a:pt x="15359" y="0"/>
                  </a:moveTo>
                  <a:lnTo>
                    <a:pt x="12256" y="1405"/>
                  </a:lnTo>
                  <a:lnTo>
                    <a:pt x="2243" y="5890"/>
                  </a:lnTo>
                  <a:lnTo>
                    <a:pt x="0" y="6887"/>
                  </a:lnTo>
                  <a:lnTo>
                    <a:pt x="1020" y="9152"/>
                  </a:lnTo>
                  <a:lnTo>
                    <a:pt x="1042" y="9152"/>
                  </a:lnTo>
                  <a:cubicBezTo>
                    <a:pt x="1392" y="9661"/>
                    <a:pt x="1965" y="9946"/>
                    <a:pt x="2549" y="9946"/>
                  </a:cubicBezTo>
                  <a:cubicBezTo>
                    <a:pt x="2798" y="9946"/>
                    <a:pt x="3049" y="9894"/>
                    <a:pt x="3285" y="9786"/>
                  </a:cubicBezTo>
                  <a:lnTo>
                    <a:pt x="4305" y="9333"/>
                  </a:lnTo>
                  <a:lnTo>
                    <a:pt x="12211" y="5777"/>
                  </a:lnTo>
                  <a:lnTo>
                    <a:pt x="15337" y="4395"/>
                  </a:lnTo>
                  <a:cubicBezTo>
                    <a:pt x="16152" y="4032"/>
                    <a:pt x="16583" y="3126"/>
                    <a:pt x="16356" y="2265"/>
                  </a:cubicBezTo>
                  <a:lnTo>
                    <a:pt x="16379" y="2265"/>
                  </a:lnTo>
                  <a:lnTo>
                    <a:pt x="153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5024521" y="3828074"/>
              <a:ext cx="18037" cy="14422"/>
            </a:xfrm>
            <a:custGeom>
              <a:avLst/>
              <a:gdLst/>
              <a:ahLst/>
              <a:cxnLst/>
              <a:rect l="l" t="t" r="r" b="b"/>
              <a:pathLst>
                <a:path w="454" h="363" extrusionOk="0">
                  <a:moveTo>
                    <a:pt x="453" y="0"/>
                  </a:moveTo>
                  <a:lnTo>
                    <a:pt x="453" y="0"/>
                  </a:lnTo>
                  <a:cubicBezTo>
                    <a:pt x="337" y="100"/>
                    <a:pt x="222" y="199"/>
                    <a:pt x="115" y="281"/>
                  </a:cubicBezTo>
                  <a:lnTo>
                    <a:pt x="115" y="281"/>
                  </a:lnTo>
                  <a:cubicBezTo>
                    <a:pt x="234" y="194"/>
                    <a:pt x="350" y="104"/>
                    <a:pt x="453" y="0"/>
                  </a:cubicBezTo>
                  <a:close/>
                  <a:moveTo>
                    <a:pt x="115" y="281"/>
                  </a:moveTo>
                  <a:lnTo>
                    <a:pt x="115" y="281"/>
                  </a:lnTo>
                  <a:cubicBezTo>
                    <a:pt x="77" y="308"/>
                    <a:pt x="38" y="336"/>
                    <a:pt x="0" y="363"/>
                  </a:cubicBezTo>
                  <a:cubicBezTo>
                    <a:pt x="37" y="339"/>
                    <a:pt x="75" y="311"/>
                    <a:pt x="115" y="281"/>
                  </a:cubicBez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5024521" y="3828074"/>
              <a:ext cx="18037" cy="14422"/>
            </a:xfrm>
            <a:custGeom>
              <a:avLst/>
              <a:gdLst/>
              <a:ahLst/>
              <a:cxnLst/>
              <a:rect l="l" t="t" r="r" b="b"/>
              <a:pathLst>
                <a:path w="454" h="363" extrusionOk="0">
                  <a:moveTo>
                    <a:pt x="453" y="0"/>
                  </a:moveTo>
                  <a:lnTo>
                    <a:pt x="453" y="0"/>
                  </a:lnTo>
                  <a:cubicBezTo>
                    <a:pt x="337" y="100"/>
                    <a:pt x="222" y="199"/>
                    <a:pt x="115" y="281"/>
                  </a:cubicBezTo>
                  <a:lnTo>
                    <a:pt x="115" y="281"/>
                  </a:lnTo>
                  <a:cubicBezTo>
                    <a:pt x="234" y="194"/>
                    <a:pt x="350" y="104"/>
                    <a:pt x="453" y="0"/>
                  </a:cubicBezTo>
                  <a:close/>
                  <a:moveTo>
                    <a:pt x="115" y="281"/>
                  </a:moveTo>
                  <a:lnTo>
                    <a:pt x="115" y="281"/>
                  </a:lnTo>
                  <a:cubicBezTo>
                    <a:pt x="77" y="308"/>
                    <a:pt x="38" y="336"/>
                    <a:pt x="0" y="363"/>
                  </a:cubicBezTo>
                  <a:cubicBezTo>
                    <a:pt x="37" y="339"/>
                    <a:pt x="75" y="311"/>
                    <a:pt x="115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5012800" y="3844284"/>
              <a:ext cx="8145" cy="5443"/>
            </a:xfrm>
            <a:custGeom>
              <a:avLst/>
              <a:gdLst/>
              <a:ahLst/>
              <a:cxnLst/>
              <a:rect l="l" t="t" r="r" b="b"/>
              <a:pathLst>
                <a:path w="205" h="137" extrusionOk="0">
                  <a:moveTo>
                    <a:pt x="204" y="0"/>
                  </a:moveTo>
                  <a:cubicBezTo>
                    <a:pt x="137" y="46"/>
                    <a:pt x="69" y="91"/>
                    <a:pt x="1" y="136"/>
                  </a:cubicBezTo>
                  <a:cubicBezTo>
                    <a:pt x="69" y="91"/>
                    <a:pt x="137" y="46"/>
                    <a:pt x="204" y="0"/>
                  </a:cubicBez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5012800" y="3844284"/>
              <a:ext cx="8145" cy="5443"/>
            </a:xfrm>
            <a:custGeom>
              <a:avLst/>
              <a:gdLst/>
              <a:ahLst/>
              <a:cxnLst/>
              <a:rect l="l" t="t" r="r" b="b"/>
              <a:pathLst>
                <a:path w="205" h="137" extrusionOk="0">
                  <a:moveTo>
                    <a:pt x="204" y="0"/>
                  </a:moveTo>
                  <a:cubicBezTo>
                    <a:pt x="137" y="46"/>
                    <a:pt x="69" y="91"/>
                    <a:pt x="1" y="136"/>
                  </a:cubicBezTo>
                  <a:cubicBezTo>
                    <a:pt x="69" y="91"/>
                    <a:pt x="137" y="46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4953404" y="3413174"/>
              <a:ext cx="239453" cy="572509"/>
            </a:xfrm>
            <a:custGeom>
              <a:avLst/>
              <a:gdLst/>
              <a:ahLst/>
              <a:cxnLst/>
              <a:rect l="l" t="t" r="r" b="b"/>
              <a:pathLst>
                <a:path w="6027" h="14410" extrusionOk="0">
                  <a:moveTo>
                    <a:pt x="2945" y="0"/>
                  </a:moveTo>
                  <a:lnTo>
                    <a:pt x="2945" y="0"/>
                  </a:lnTo>
                  <a:cubicBezTo>
                    <a:pt x="2946" y="1"/>
                    <a:pt x="4169" y="4939"/>
                    <a:pt x="2130" y="7499"/>
                  </a:cubicBezTo>
                  <a:cubicBezTo>
                    <a:pt x="68" y="10058"/>
                    <a:pt x="0" y="10647"/>
                    <a:pt x="363" y="11486"/>
                  </a:cubicBezTo>
                  <a:cubicBezTo>
                    <a:pt x="499" y="11440"/>
                    <a:pt x="612" y="11418"/>
                    <a:pt x="725" y="11372"/>
                  </a:cubicBezTo>
                  <a:lnTo>
                    <a:pt x="861" y="11304"/>
                  </a:lnTo>
                  <a:lnTo>
                    <a:pt x="1088" y="11214"/>
                  </a:lnTo>
                  <a:lnTo>
                    <a:pt x="1224" y="11146"/>
                  </a:lnTo>
                  <a:lnTo>
                    <a:pt x="1450" y="11010"/>
                  </a:lnTo>
                  <a:cubicBezTo>
                    <a:pt x="1586" y="11123"/>
                    <a:pt x="1722" y="11259"/>
                    <a:pt x="1813" y="11395"/>
                  </a:cubicBezTo>
                  <a:cubicBezTo>
                    <a:pt x="1926" y="11554"/>
                    <a:pt x="2039" y="11735"/>
                    <a:pt x="2107" y="11893"/>
                  </a:cubicBezTo>
                  <a:cubicBezTo>
                    <a:pt x="2800" y="13197"/>
                    <a:pt x="2796" y="14410"/>
                    <a:pt x="3398" y="14410"/>
                  </a:cubicBezTo>
                  <a:cubicBezTo>
                    <a:pt x="3466" y="14410"/>
                    <a:pt x="3541" y="14394"/>
                    <a:pt x="3625" y="14363"/>
                  </a:cubicBezTo>
                  <a:lnTo>
                    <a:pt x="3738" y="14317"/>
                  </a:lnTo>
                  <a:cubicBezTo>
                    <a:pt x="4554" y="13864"/>
                    <a:pt x="3059" y="12437"/>
                    <a:pt x="2606" y="11440"/>
                  </a:cubicBezTo>
                  <a:lnTo>
                    <a:pt x="2515" y="11236"/>
                  </a:lnTo>
                  <a:cubicBezTo>
                    <a:pt x="2402" y="10987"/>
                    <a:pt x="2311" y="10715"/>
                    <a:pt x="2243" y="10443"/>
                  </a:cubicBezTo>
                  <a:cubicBezTo>
                    <a:pt x="2311" y="10376"/>
                    <a:pt x="2402" y="10308"/>
                    <a:pt x="2470" y="10240"/>
                  </a:cubicBezTo>
                  <a:cubicBezTo>
                    <a:pt x="2696" y="10013"/>
                    <a:pt x="2900" y="9787"/>
                    <a:pt x="3104" y="9537"/>
                  </a:cubicBezTo>
                  <a:cubicBezTo>
                    <a:pt x="3308" y="9764"/>
                    <a:pt x="3489" y="10013"/>
                    <a:pt x="3625" y="10308"/>
                  </a:cubicBezTo>
                  <a:cubicBezTo>
                    <a:pt x="3693" y="10443"/>
                    <a:pt x="3761" y="10579"/>
                    <a:pt x="3829" y="10738"/>
                  </a:cubicBezTo>
                  <a:cubicBezTo>
                    <a:pt x="4331" y="11862"/>
                    <a:pt x="4370" y="12826"/>
                    <a:pt x="4909" y="12826"/>
                  </a:cubicBezTo>
                  <a:cubicBezTo>
                    <a:pt x="4978" y="12826"/>
                    <a:pt x="5055" y="12810"/>
                    <a:pt x="5143" y="12777"/>
                  </a:cubicBezTo>
                  <a:cubicBezTo>
                    <a:pt x="6026" y="12437"/>
                    <a:pt x="5030" y="11327"/>
                    <a:pt x="4418" y="10376"/>
                  </a:cubicBezTo>
                  <a:cubicBezTo>
                    <a:pt x="4305" y="10194"/>
                    <a:pt x="4214" y="10036"/>
                    <a:pt x="4123" y="9855"/>
                  </a:cubicBezTo>
                  <a:cubicBezTo>
                    <a:pt x="4010" y="9605"/>
                    <a:pt x="3920" y="9356"/>
                    <a:pt x="3852" y="9107"/>
                  </a:cubicBezTo>
                  <a:cubicBezTo>
                    <a:pt x="3784" y="8948"/>
                    <a:pt x="3738" y="8790"/>
                    <a:pt x="3716" y="8609"/>
                  </a:cubicBezTo>
                  <a:cubicBezTo>
                    <a:pt x="4305" y="7499"/>
                    <a:pt x="4622" y="6253"/>
                    <a:pt x="4644" y="4984"/>
                  </a:cubicBezTo>
                  <a:cubicBezTo>
                    <a:pt x="4644" y="4531"/>
                    <a:pt x="4622" y="4078"/>
                    <a:pt x="4531" y="3648"/>
                  </a:cubicBezTo>
                  <a:cubicBezTo>
                    <a:pt x="4373" y="2334"/>
                    <a:pt x="3829" y="1110"/>
                    <a:pt x="3013" y="91"/>
                  </a:cubicBezTo>
                  <a:lnTo>
                    <a:pt x="29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5096511" y="3982862"/>
              <a:ext cx="5443" cy="1867"/>
            </a:xfrm>
            <a:custGeom>
              <a:avLst/>
              <a:gdLst/>
              <a:ahLst/>
              <a:cxnLst/>
              <a:rect l="l" t="t" r="r" b="b"/>
              <a:pathLst>
                <a:path w="137" h="47" extrusionOk="0">
                  <a:moveTo>
                    <a:pt x="136" y="1"/>
                  </a:moveTo>
                  <a:lnTo>
                    <a:pt x="0" y="46"/>
                  </a:lnTo>
                  <a:lnTo>
                    <a:pt x="23" y="46"/>
                  </a:lnTo>
                  <a:cubicBezTo>
                    <a:pt x="46" y="24"/>
                    <a:pt x="91" y="24"/>
                    <a:pt x="136" y="1"/>
                  </a:cubicBez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5096511" y="3982862"/>
              <a:ext cx="5443" cy="1867"/>
            </a:xfrm>
            <a:custGeom>
              <a:avLst/>
              <a:gdLst/>
              <a:ahLst/>
              <a:cxnLst/>
              <a:rect l="l" t="t" r="r" b="b"/>
              <a:pathLst>
                <a:path w="137" h="47" extrusionOk="0">
                  <a:moveTo>
                    <a:pt x="136" y="1"/>
                  </a:moveTo>
                  <a:lnTo>
                    <a:pt x="0" y="46"/>
                  </a:lnTo>
                  <a:lnTo>
                    <a:pt x="23" y="46"/>
                  </a:lnTo>
                  <a:cubicBezTo>
                    <a:pt x="46" y="24"/>
                    <a:pt x="91" y="24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4968700" y="3819969"/>
              <a:ext cx="387963" cy="655307"/>
            </a:xfrm>
            <a:custGeom>
              <a:avLst/>
              <a:gdLst/>
              <a:ahLst/>
              <a:cxnLst/>
              <a:rect l="l" t="t" r="r" b="b"/>
              <a:pathLst>
                <a:path w="9765" h="16494" extrusionOk="0">
                  <a:moveTo>
                    <a:pt x="3255" y="4134"/>
                  </a:moveTo>
                  <a:lnTo>
                    <a:pt x="3255" y="4134"/>
                  </a:lnTo>
                  <a:cubicBezTo>
                    <a:pt x="3249" y="4138"/>
                    <a:pt x="3244" y="4142"/>
                    <a:pt x="3240" y="4146"/>
                  </a:cubicBezTo>
                  <a:lnTo>
                    <a:pt x="3217" y="4146"/>
                  </a:lnTo>
                  <a:lnTo>
                    <a:pt x="3255" y="4134"/>
                  </a:lnTo>
                  <a:close/>
                  <a:moveTo>
                    <a:pt x="2107" y="1"/>
                  </a:moveTo>
                  <a:cubicBezTo>
                    <a:pt x="2039" y="69"/>
                    <a:pt x="1949" y="137"/>
                    <a:pt x="1881" y="204"/>
                  </a:cubicBezTo>
                  <a:cubicBezTo>
                    <a:pt x="1722" y="340"/>
                    <a:pt x="1564" y="431"/>
                    <a:pt x="1405" y="544"/>
                  </a:cubicBezTo>
                  <a:lnTo>
                    <a:pt x="1337" y="612"/>
                  </a:lnTo>
                  <a:cubicBezTo>
                    <a:pt x="1269" y="658"/>
                    <a:pt x="1201" y="703"/>
                    <a:pt x="1133" y="748"/>
                  </a:cubicBezTo>
                  <a:lnTo>
                    <a:pt x="1065" y="771"/>
                  </a:lnTo>
                  <a:lnTo>
                    <a:pt x="839" y="907"/>
                  </a:lnTo>
                  <a:lnTo>
                    <a:pt x="703" y="952"/>
                  </a:lnTo>
                  <a:cubicBezTo>
                    <a:pt x="635" y="997"/>
                    <a:pt x="544" y="1020"/>
                    <a:pt x="476" y="1065"/>
                  </a:cubicBezTo>
                  <a:lnTo>
                    <a:pt x="340" y="1111"/>
                  </a:lnTo>
                  <a:cubicBezTo>
                    <a:pt x="227" y="1156"/>
                    <a:pt x="114" y="1201"/>
                    <a:pt x="1" y="1247"/>
                  </a:cubicBezTo>
                  <a:lnTo>
                    <a:pt x="1609" y="4848"/>
                  </a:lnTo>
                  <a:lnTo>
                    <a:pt x="3535" y="9153"/>
                  </a:lnTo>
                  <a:lnTo>
                    <a:pt x="5460" y="13457"/>
                  </a:lnTo>
                  <a:lnTo>
                    <a:pt x="6479" y="15722"/>
                  </a:lnTo>
                  <a:lnTo>
                    <a:pt x="6502" y="15699"/>
                  </a:lnTo>
                  <a:cubicBezTo>
                    <a:pt x="6852" y="16208"/>
                    <a:pt x="7424" y="16493"/>
                    <a:pt x="8009" y="16493"/>
                  </a:cubicBezTo>
                  <a:cubicBezTo>
                    <a:pt x="8257" y="16493"/>
                    <a:pt x="8508" y="16442"/>
                    <a:pt x="8745" y="16334"/>
                  </a:cubicBezTo>
                  <a:lnTo>
                    <a:pt x="9764" y="15881"/>
                  </a:lnTo>
                  <a:cubicBezTo>
                    <a:pt x="9130" y="15224"/>
                    <a:pt x="8586" y="14476"/>
                    <a:pt x="8224" y="13661"/>
                  </a:cubicBezTo>
                  <a:lnTo>
                    <a:pt x="7680" y="12460"/>
                  </a:lnTo>
                  <a:lnTo>
                    <a:pt x="5755" y="8178"/>
                  </a:lnTo>
                  <a:lnTo>
                    <a:pt x="3852" y="3874"/>
                  </a:lnTo>
                  <a:lnTo>
                    <a:pt x="2515" y="907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5069495" y="3355566"/>
              <a:ext cx="773186" cy="954950"/>
            </a:xfrm>
            <a:custGeom>
              <a:avLst/>
              <a:gdLst/>
              <a:ahLst/>
              <a:cxnLst/>
              <a:rect l="l" t="t" r="r" b="b"/>
              <a:pathLst>
                <a:path w="19461" h="24036" extrusionOk="0">
                  <a:moveTo>
                    <a:pt x="4713" y="1"/>
                  </a:moveTo>
                  <a:cubicBezTo>
                    <a:pt x="4373" y="1"/>
                    <a:pt x="4056" y="46"/>
                    <a:pt x="3739" y="91"/>
                  </a:cubicBezTo>
                  <a:lnTo>
                    <a:pt x="3625" y="114"/>
                  </a:lnTo>
                  <a:lnTo>
                    <a:pt x="3467" y="136"/>
                  </a:lnTo>
                  <a:lnTo>
                    <a:pt x="3195" y="182"/>
                  </a:lnTo>
                  <a:lnTo>
                    <a:pt x="3104" y="204"/>
                  </a:lnTo>
                  <a:cubicBezTo>
                    <a:pt x="2923" y="250"/>
                    <a:pt x="2764" y="295"/>
                    <a:pt x="2606" y="340"/>
                  </a:cubicBezTo>
                  <a:lnTo>
                    <a:pt x="2515" y="363"/>
                  </a:lnTo>
                  <a:cubicBezTo>
                    <a:pt x="2379" y="408"/>
                    <a:pt x="2221" y="454"/>
                    <a:pt x="2108" y="499"/>
                  </a:cubicBezTo>
                  <a:lnTo>
                    <a:pt x="1972" y="544"/>
                  </a:lnTo>
                  <a:cubicBezTo>
                    <a:pt x="1813" y="612"/>
                    <a:pt x="1654" y="680"/>
                    <a:pt x="1496" y="748"/>
                  </a:cubicBezTo>
                  <a:lnTo>
                    <a:pt x="952" y="997"/>
                  </a:lnTo>
                  <a:cubicBezTo>
                    <a:pt x="816" y="1065"/>
                    <a:pt x="658" y="1133"/>
                    <a:pt x="522" y="1201"/>
                  </a:cubicBezTo>
                  <a:lnTo>
                    <a:pt x="431" y="1246"/>
                  </a:lnTo>
                  <a:cubicBezTo>
                    <a:pt x="295" y="1337"/>
                    <a:pt x="137" y="1405"/>
                    <a:pt x="1" y="1496"/>
                  </a:cubicBezTo>
                  <a:lnTo>
                    <a:pt x="114" y="1564"/>
                  </a:lnTo>
                  <a:cubicBezTo>
                    <a:pt x="711" y="1432"/>
                    <a:pt x="1314" y="1367"/>
                    <a:pt x="1914" y="1367"/>
                  </a:cubicBezTo>
                  <a:cubicBezTo>
                    <a:pt x="3588" y="1367"/>
                    <a:pt x="5231" y="1877"/>
                    <a:pt x="6616" y="2877"/>
                  </a:cubicBezTo>
                  <a:cubicBezTo>
                    <a:pt x="7590" y="3580"/>
                    <a:pt x="8360" y="4531"/>
                    <a:pt x="8836" y="5619"/>
                  </a:cubicBezTo>
                  <a:lnTo>
                    <a:pt x="9379" y="6774"/>
                  </a:lnTo>
                  <a:lnTo>
                    <a:pt x="11305" y="11078"/>
                  </a:lnTo>
                  <a:lnTo>
                    <a:pt x="13230" y="15359"/>
                  </a:lnTo>
                  <a:lnTo>
                    <a:pt x="15156" y="19664"/>
                  </a:lnTo>
                  <a:lnTo>
                    <a:pt x="16175" y="21929"/>
                  </a:lnTo>
                  <a:lnTo>
                    <a:pt x="16130" y="21952"/>
                  </a:lnTo>
                  <a:cubicBezTo>
                    <a:pt x="16357" y="22790"/>
                    <a:pt x="15926" y="23673"/>
                    <a:pt x="15111" y="24036"/>
                  </a:cubicBezTo>
                  <a:lnTo>
                    <a:pt x="18237" y="22654"/>
                  </a:lnTo>
                  <a:cubicBezTo>
                    <a:pt x="19052" y="22269"/>
                    <a:pt x="19460" y="21385"/>
                    <a:pt x="19256" y="20524"/>
                  </a:cubicBezTo>
                  <a:lnTo>
                    <a:pt x="19279" y="20524"/>
                  </a:lnTo>
                  <a:lnTo>
                    <a:pt x="18259" y="18259"/>
                  </a:lnTo>
                  <a:lnTo>
                    <a:pt x="16334" y="13978"/>
                  </a:lnTo>
                  <a:lnTo>
                    <a:pt x="14408" y="9673"/>
                  </a:lnTo>
                  <a:lnTo>
                    <a:pt x="12483" y="5369"/>
                  </a:lnTo>
                  <a:lnTo>
                    <a:pt x="11962" y="4169"/>
                  </a:lnTo>
                  <a:cubicBezTo>
                    <a:pt x="11894" y="4055"/>
                    <a:pt x="11826" y="3920"/>
                    <a:pt x="11758" y="3806"/>
                  </a:cubicBezTo>
                  <a:lnTo>
                    <a:pt x="11713" y="3693"/>
                  </a:lnTo>
                  <a:cubicBezTo>
                    <a:pt x="11667" y="3602"/>
                    <a:pt x="11599" y="3512"/>
                    <a:pt x="11554" y="3421"/>
                  </a:cubicBezTo>
                  <a:cubicBezTo>
                    <a:pt x="11531" y="3376"/>
                    <a:pt x="11509" y="3353"/>
                    <a:pt x="11486" y="3308"/>
                  </a:cubicBezTo>
                  <a:cubicBezTo>
                    <a:pt x="11418" y="3217"/>
                    <a:pt x="11373" y="3149"/>
                    <a:pt x="11305" y="3059"/>
                  </a:cubicBezTo>
                  <a:lnTo>
                    <a:pt x="11260" y="2968"/>
                  </a:lnTo>
                  <a:lnTo>
                    <a:pt x="11033" y="2674"/>
                  </a:lnTo>
                  <a:lnTo>
                    <a:pt x="11010" y="2651"/>
                  </a:lnTo>
                  <a:cubicBezTo>
                    <a:pt x="10920" y="2538"/>
                    <a:pt x="10829" y="2447"/>
                    <a:pt x="10761" y="2356"/>
                  </a:cubicBezTo>
                  <a:lnTo>
                    <a:pt x="10671" y="2288"/>
                  </a:lnTo>
                  <a:cubicBezTo>
                    <a:pt x="10603" y="2198"/>
                    <a:pt x="10535" y="2130"/>
                    <a:pt x="10467" y="2062"/>
                  </a:cubicBezTo>
                  <a:cubicBezTo>
                    <a:pt x="10444" y="2039"/>
                    <a:pt x="10399" y="2017"/>
                    <a:pt x="10376" y="1994"/>
                  </a:cubicBezTo>
                  <a:cubicBezTo>
                    <a:pt x="10285" y="1903"/>
                    <a:pt x="10195" y="1813"/>
                    <a:pt x="10104" y="1722"/>
                  </a:cubicBezTo>
                  <a:cubicBezTo>
                    <a:pt x="9991" y="1632"/>
                    <a:pt x="9878" y="1541"/>
                    <a:pt x="9764" y="1450"/>
                  </a:cubicBezTo>
                  <a:cubicBezTo>
                    <a:pt x="9493" y="1246"/>
                    <a:pt x="9198" y="1065"/>
                    <a:pt x="8881" y="907"/>
                  </a:cubicBezTo>
                  <a:cubicBezTo>
                    <a:pt x="8768" y="839"/>
                    <a:pt x="8632" y="771"/>
                    <a:pt x="8496" y="703"/>
                  </a:cubicBezTo>
                  <a:lnTo>
                    <a:pt x="8337" y="635"/>
                  </a:lnTo>
                  <a:lnTo>
                    <a:pt x="8043" y="522"/>
                  </a:lnTo>
                  <a:lnTo>
                    <a:pt x="7907" y="454"/>
                  </a:lnTo>
                  <a:cubicBezTo>
                    <a:pt x="7748" y="408"/>
                    <a:pt x="7612" y="363"/>
                    <a:pt x="7476" y="318"/>
                  </a:cubicBezTo>
                  <a:lnTo>
                    <a:pt x="7454" y="318"/>
                  </a:lnTo>
                  <a:cubicBezTo>
                    <a:pt x="7114" y="227"/>
                    <a:pt x="6797" y="136"/>
                    <a:pt x="6457" y="91"/>
                  </a:cubicBezTo>
                  <a:lnTo>
                    <a:pt x="6389" y="91"/>
                  </a:lnTo>
                  <a:lnTo>
                    <a:pt x="6208" y="68"/>
                  </a:lnTo>
                  <a:cubicBezTo>
                    <a:pt x="6117" y="68"/>
                    <a:pt x="6004" y="23"/>
                    <a:pt x="5913" y="23"/>
                  </a:cubicBezTo>
                  <a:lnTo>
                    <a:pt x="5845" y="23"/>
                  </a:lnTo>
                  <a:cubicBezTo>
                    <a:pt x="5664" y="1"/>
                    <a:pt x="5483" y="1"/>
                    <a:pt x="5324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35"/>
          <p:cNvGrpSpPr/>
          <p:nvPr/>
        </p:nvGrpSpPr>
        <p:grpSpPr>
          <a:xfrm rot="-800240">
            <a:off x="1640970" y="3587189"/>
            <a:ext cx="422664" cy="379052"/>
            <a:chOff x="4713117" y="984916"/>
            <a:chExt cx="504929" cy="452763"/>
          </a:xfrm>
        </p:grpSpPr>
        <p:sp>
          <p:nvSpPr>
            <p:cNvPr id="954" name="Google Shape;954;p35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" name="Google Shape;959;p35"/>
          <p:cNvGrpSpPr/>
          <p:nvPr/>
        </p:nvGrpSpPr>
        <p:grpSpPr>
          <a:xfrm rot="925753">
            <a:off x="3707319" y="485922"/>
            <a:ext cx="422660" cy="379069"/>
            <a:chOff x="4713117" y="984916"/>
            <a:chExt cx="504929" cy="452763"/>
          </a:xfrm>
        </p:grpSpPr>
        <p:sp>
          <p:nvSpPr>
            <p:cNvPr id="960" name="Google Shape;960;p35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7508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49"/>
          <p:cNvGrpSpPr/>
          <p:nvPr/>
        </p:nvGrpSpPr>
        <p:grpSpPr>
          <a:xfrm>
            <a:off x="8095872" y="4164049"/>
            <a:ext cx="724677" cy="895098"/>
            <a:chOff x="7539122" y="291111"/>
            <a:chExt cx="724677" cy="895098"/>
          </a:xfrm>
        </p:grpSpPr>
        <p:grpSp>
          <p:nvGrpSpPr>
            <p:cNvPr id="1986" name="Google Shape;1986;p49"/>
            <p:cNvGrpSpPr/>
            <p:nvPr/>
          </p:nvGrpSpPr>
          <p:grpSpPr>
            <a:xfrm>
              <a:off x="7539122" y="807156"/>
              <a:ext cx="422676" cy="379053"/>
              <a:chOff x="4713117" y="984916"/>
              <a:chExt cx="504929" cy="452763"/>
            </a:xfrm>
          </p:grpSpPr>
          <p:sp>
            <p:nvSpPr>
              <p:cNvPr id="1987" name="Google Shape;1987;p49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49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49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9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9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2" name="Google Shape;1992;p49"/>
            <p:cNvGrpSpPr/>
            <p:nvPr/>
          </p:nvGrpSpPr>
          <p:grpSpPr>
            <a:xfrm rot="2035528">
              <a:off x="7771333" y="376806"/>
              <a:ext cx="422678" cy="379048"/>
              <a:chOff x="4713117" y="984916"/>
              <a:chExt cx="504929" cy="452763"/>
            </a:xfrm>
          </p:grpSpPr>
          <p:sp>
            <p:nvSpPr>
              <p:cNvPr id="1993" name="Google Shape;1993;p49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9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9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9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49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B4A545-AFEE-9FB8-5493-E53C812A3A6A}"/>
              </a:ext>
            </a:extLst>
          </p:cNvPr>
          <p:cNvGrpSpPr/>
          <p:nvPr/>
        </p:nvGrpSpPr>
        <p:grpSpPr>
          <a:xfrm>
            <a:off x="424604" y="171697"/>
            <a:ext cx="796800" cy="664995"/>
            <a:chOff x="1248600" y="1894850"/>
            <a:chExt cx="796800" cy="664995"/>
          </a:xfrm>
        </p:grpSpPr>
        <p:sp>
          <p:nvSpPr>
            <p:cNvPr id="5" name="Google Shape;799;p34">
              <a:extLst>
                <a:ext uri="{FF2B5EF4-FFF2-40B4-BE49-F238E27FC236}">
                  <a16:creationId xmlns:a16="http://schemas.microsoft.com/office/drawing/2014/main" id="{B2425A0C-6EF0-0ADF-CABA-9420E64D938D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3;p34">
              <a:extLst>
                <a:ext uri="{FF2B5EF4-FFF2-40B4-BE49-F238E27FC236}">
                  <a16:creationId xmlns:a16="http://schemas.microsoft.com/office/drawing/2014/main" id="{7F000D4F-5BA9-95CA-93DF-45AE87FED46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01</a:t>
              </a:r>
            </a:p>
          </p:txBody>
        </p:sp>
      </p:grpSp>
      <p:sp>
        <p:nvSpPr>
          <p:cNvPr id="7" name="Google Shape;804;p34">
            <a:extLst>
              <a:ext uri="{FF2B5EF4-FFF2-40B4-BE49-F238E27FC236}">
                <a16:creationId xmlns:a16="http://schemas.microsoft.com/office/drawing/2014/main" id="{F2EA7FC4-FAD6-BD79-7F7A-3B5AF4C00768}"/>
              </a:ext>
            </a:extLst>
          </p:cNvPr>
          <p:cNvSpPr txBox="1">
            <a:spLocks/>
          </p:cNvSpPr>
          <p:nvPr/>
        </p:nvSpPr>
        <p:spPr>
          <a:xfrm>
            <a:off x="1221404" y="153982"/>
            <a:ext cx="8030124" cy="60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800" b="1" dirty="0" err="1">
                <a:latin typeface="r0c0i Linotte" pitchFamily="2" charset="77"/>
              </a:rPr>
              <a:t>Chọn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cách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đọc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thích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hợp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với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02A8A1-0343-6229-2646-BA7F0E1D6736}"/>
              </a:ext>
            </a:extLst>
          </p:cNvPr>
          <p:cNvSpPr/>
          <p:nvPr/>
        </p:nvSpPr>
        <p:spPr>
          <a:xfrm>
            <a:off x="667265" y="1075038"/>
            <a:ext cx="1841157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9AB9A1-EC24-A02E-94B3-8B29C8C3B74E}"/>
              </a:ext>
            </a:extLst>
          </p:cNvPr>
          <p:cNvSpPr/>
          <p:nvPr/>
        </p:nvSpPr>
        <p:spPr>
          <a:xfrm>
            <a:off x="2623751" y="1075038"/>
            <a:ext cx="1841157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6F5070-E61E-0E7A-77F2-1FDAFAFBFDA3}"/>
              </a:ext>
            </a:extLst>
          </p:cNvPr>
          <p:cNvSpPr/>
          <p:nvPr/>
        </p:nvSpPr>
        <p:spPr>
          <a:xfrm>
            <a:off x="4580237" y="1075038"/>
            <a:ext cx="1841157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36BABD-8F0D-116F-C244-7321B26F114C}"/>
              </a:ext>
            </a:extLst>
          </p:cNvPr>
          <p:cNvSpPr/>
          <p:nvPr/>
        </p:nvSpPr>
        <p:spPr>
          <a:xfrm>
            <a:off x="6536723" y="1075038"/>
            <a:ext cx="1841157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DD0F8E1-D8BC-C5CD-454B-C9EFBCEA30CF}"/>
              </a:ext>
            </a:extLst>
          </p:cNvPr>
          <p:cNvSpPr/>
          <p:nvPr/>
        </p:nvSpPr>
        <p:spPr>
          <a:xfrm>
            <a:off x="693521" y="2873329"/>
            <a:ext cx="1788643" cy="1538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E5D64E6-222D-4530-596E-A5B39F26E662}"/>
              </a:ext>
            </a:extLst>
          </p:cNvPr>
          <p:cNvSpPr/>
          <p:nvPr/>
        </p:nvSpPr>
        <p:spPr>
          <a:xfrm>
            <a:off x="2658760" y="2873329"/>
            <a:ext cx="1788643" cy="1538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56C97AD-B7BD-D220-EC76-92E99CC67AE0}"/>
              </a:ext>
            </a:extLst>
          </p:cNvPr>
          <p:cNvSpPr/>
          <p:nvPr/>
        </p:nvSpPr>
        <p:spPr>
          <a:xfrm>
            <a:off x="4623999" y="2873329"/>
            <a:ext cx="1788643" cy="1538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919C595-CA91-6B45-5C59-A70B7FDFCCC8}"/>
              </a:ext>
            </a:extLst>
          </p:cNvPr>
          <p:cNvSpPr/>
          <p:nvPr/>
        </p:nvSpPr>
        <p:spPr>
          <a:xfrm>
            <a:off x="6589237" y="2873329"/>
            <a:ext cx="1788643" cy="1538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Google Shape;804;p34">
            <a:extLst>
              <a:ext uri="{FF2B5EF4-FFF2-40B4-BE49-F238E27FC236}">
                <a16:creationId xmlns:a16="http://schemas.microsoft.com/office/drawing/2014/main" id="{52CB18AF-4B0D-F341-4F35-278953C7CE86}"/>
              </a:ext>
            </a:extLst>
          </p:cNvPr>
          <p:cNvSpPr txBox="1">
            <a:spLocks/>
          </p:cNvSpPr>
          <p:nvPr/>
        </p:nvSpPr>
        <p:spPr>
          <a:xfrm>
            <a:off x="964928" y="1232083"/>
            <a:ext cx="1245828" cy="60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800" b="1" dirty="0">
                <a:latin typeface="r0c0i Linotte" pitchFamily="2" charset="77"/>
              </a:rPr>
              <a:t>12 456</a:t>
            </a:r>
          </a:p>
        </p:txBody>
      </p:sp>
      <p:sp>
        <p:nvSpPr>
          <p:cNvPr id="17" name="Google Shape;804;p34">
            <a:extLst>
              <a:ext uri="{FF2B5EF4-FFF2-40B4-BE49-F238E27FC236}">
                <a16:creationId xmlns:a16="http://schemas.microsoft.com/office/drawing/2014/main" id="{8C83DB69-BEB2-3FBD-D748-B147093DC3D1}"/>
              </a:ext>
            </a:extLst>
          </p:cNvPr>
          <p:cNvSpPr txBox="1">
            <a:spLocks/>
          </p:cNvSpPr>
          <p:nvPr/>
        </p:nvSpPr>
        <p:spPr>
          <a:xfrm>
            <a:off x="2930167" y="1232083"/>
            <a:ext cx="1245828" cy="60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800" b="1" dirty="0">
                <a:latin typeface="r0c0i Linotte" pitchFamily="2" charset="77"/>
              </a:rPr>
              <a:t>12 156</a:t>
            </a:r>
          </a:p>
        </p:txBody>
      </p:sp>
      <p:sp>
        <p:nvSpPr>
          <p:cNvPr id="18" name="Google Shape;804;p34">
            <a:extLst>
              <a:ext uri="{FF2B5EF4-FFF2-40B4-BE49-F238E27FC236}">
                <a16:creationId xmlns:a16="http://schemas.microsoft.com/office/drawing/2014/main" id="{3EF6922A-AB1D-8627-F1C8-75A21C6D34D4}"/>
              </a:ext>
            </a:extLst>
          </p:cNvPr>
          <p:cNvSpPr txBox="1">
            <a:spLocks/>
          </p:cNvSpPr>
          <p:nvPr/>
        </p:nvSpPr>
        <p:spPr>
          <a:xfrm>
            <a:off x="4895406" y="1232083"/>
            <a:ext cx="1245828" cy="60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800" b="1" dirty="0">
                <a:latin typeface="r0c0i Linotte" pitchFamily="2" charset="77"/>
              </a:rPr>
              <a:t>8 999</a:t>
            </a:r>
          </a:p>
        </p:txBody>
      </p:sp>
      <p:sp>
        <p:nvSpPr>
          <p:cNvPr id="19" name="Google Shape;804;p34">
            <a:extLst>
              <a:ext uri="{FF2B5EF4-FFF2-40B4-BE49-F238E27FC236}">
                <a16:creationId xmlns:a16="http://schemas.microsoft.com/office/drawing/2014/main" id="{97223248-CAE0-3C1B-09B4-D5A3E015E52C}"/>
              </a:ext>
            </a:extLst>
          </p:cNvPr>
          <p:cNvSpPr txBox="1">
            <a:spLocks/>
          </p:cNvSpPr>
          <p:nvPr/>
        </p:nvSpPr>
        <p:spPr>
          <a:xfrm>
            <a:off x="6860645" y="1232083"/>
            <a:ext cx="1245828" cy="60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800" b="1" dirty="0">
                <a:latin typeface="r0c0i Linotte" pitchFamily="2" charset="77"/>
              </a:rPr>
              <a:t>22 015</a:t>
            </a:r>
          </a:p>
        </p:txBody>
      </p:sp>
      <p:sp>
        <p:nvSpPr>
          <p:cNvPr id="20" name="Google Shape;804;p34">
            <a:extLst>
              <a:ext uri="{FF2B5EF4-FFF2-40B4-BE49-F238E27FC236}">
                <a16:creationId xmlns:a16="http://schemas.microsoft.com/office/drawing/2014/main" id="{EEE805A8-4141-B6F6-9FED-2EED3ECD04E1}"/>
              </a:ext>
            </a:extLst>
          </p:cNvPr>
          <p:cNvSpPr txBox="1">
            <a:spLocks/>
          </p:cNvSpPr>
          <p:nvPr/>
        </p:nvSpPr>
        <p:spPr>
          <a:xfrm>
            <a:off x="693521" y="2895144"/>
            <a:ext cx="1788643" cy="15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000" b="1" dirty="0">
                <a:latin typeface="r0c0i Linotte" pitchFamily="2" charset="77"/>
              </a:rPr>
              <a:t>Hai </a:t>
            </a:r>
            <a:r>
              <a:rPr lang="en-US" sz="2000" b="1" dirty="0" err="1">
                <a:latin typeface="r0c0i Linotte" pitchFamily="2" charset="77"/>
              </a:rPr>
              <a:t>mươi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hai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nghìn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không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trăm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mười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lăm</a:t>
            </a:r>
            <a:r>
              <a:rPr lang="en-US" sz="2000" b="1" dirty="0">
                <a:latin typeface="r0c0i Linotte" pitchFamily="2" charset="77"/>
              </a:rPr>
              <a:t>. </a:t>
            </a:r>
          </a:p>
        </p:txBody>
      </p:sp>
      <p:sp>
        <p:nvSpPr>
          <p:cNvPr id="21" name="Google Shape;804;p34">
            <a:extLst>
              <a:ext uri="{FF2B5EF4-FFF2-40B4-BE49-F238E27FC236}">
                <a16:creationId xmlns:a16="http://schemas.microsoft.com/office/drawing/2014/main" id="{F41D5C23-E7D8-4DDC-E109-72838949C6A3}"/>
              </a:ext>
            </a:extLst>
          </p:cNvPr>
          <p:cNvSpPr txBox="1">
            <a:spLocks/>
          </p:cNvSpPr>
          <p:nvPr/>
        </p:nvSpPr>
        <p:spPr>
          <a:xfrm>
            <a:off x="2650800" y="2871653"/>
            <a:ext cx="1788643" cy="15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000" b="1" dirty="0" err="1">
                <a:latin typeface="r0c0i Linotte" pitchFamily="2" charset="77"/>
              </a:rPr>
              <a:t>Mười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hai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nghìn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bốn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trăm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năm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mươi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sáu</a:t>
            </a:r>
            <a:r>
              <a:rPr lang="en-US" sz="2000" b="1" dirty="0">
                <a:latin typeface="r0c0i Linotte" pitchFamily="2" charset="77"/>
              </a:rPr>
              <a:t>.</a:t>
            </a:r>
          </a:p>
        </p:txBody>
      </p:sp>
      <p:sp>
        <p:nvSpPr>
          <p:cNvPr id="22" name="Google Shape;804;p34">
            <a:extLst>
              <a:ext uri="{FF2B5EF4-FFF2-40B4-BE49-F238E27FC236}">
                <a16:creationId xmlns:a16="http://schemas.microsoft.com/office/drawing/2014/main" id="{8450B612-918E-8D40-9FA0-7A62423B8076}"/>
              </a:ext>
            </a:extLst>
          </p:cNvPr>
          <p:cNvSpPr txBox="1">
            <a:spLocks/>
          </p:cNvSpPr>
          <p:nvPr/>
        </p:nvSpPr>
        <p:spPr>
          <a:xfrm>
            <a:off x="4620436" y="2860519"/>
            <a:ext cx="1788643" cy="15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000" b="1" dirty="0" err="1">
                <a:latin typeface="r0c0i Linotte" pitchFamily="2" charset="77"/>
              </a:rPr>
              <a:t>Mười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hai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nghìn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một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trăm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năm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mươi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sáu</a:t>
            </a:r>
            <a:r>
              <a:rPr lang="en-US" sz="2000" b="1" dirty="0">
                <a:latin typeface="r0c0i Linotte" pitchFamily="2" charset="77"/>
              </a:rPr>
              <a:t>.</a:t>
            </a:r>
          </a:p>
        </p:txBody>
      </p:sp>
      <p:sp>
        <p:nvSpPr>
          <p:cNvPr id="23" name="Google Shape;804;p34">
            <a:extLst>
              <a:ext uri="{FF2B5EF4-FFF2-40B4-BE49-F238E27FC236}">
                <a16:creationId xmlns:a16="http://schemas.microsoft.com/office/drawing/2014/main" id="{EAC014B5-8239-BEC8-92C9-10D20E57D558}"/>
              </a:ext>
            </a:extLst>
          </p:cNvPr>
          <p:cNvSpPr txBox="1">
            <a:spLocks/>
          </p:cNvSpPr>
          <p:nvPr/>
        </p:nvSpPr>
        <p:spPr>
          <a:xfrm>
            <a:off x="6602429" y="2886456"/>
            <a:ext cx="1788643" cy="15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000" b="1" dirty="0" err="1">
                <a:latin typeface="r0c0i Linotte" pitchFamily="2" charset="77"/>
              </a:rPr>
              <a:t>Tám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nghìn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chín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trăm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chín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mươi</a:t>
            </a:r>
            <a:r>
              <a:rPr lang="en-US" sz="2000" b="1" dirty="0">
                <a:latin typeface="r0c0i Linotte" pitchFamily="2" charset="77"/>
              </a:rPr>
              <a:t> </a:t>
            </a:r>
            <a:r>
              <a:rPr lang="en-US" sz="2000" b="1" dirty="0" err="1">
                <a:latin typeface="r0c0i Linotte" pitchFamily="2" charset="77"/>
              </a:rPr>
              <a:t>chín</a:t>
            </a:r>
            <a:r>
              <a:rPr lang="en-US" sz="2000" b="1" dirty="0">
                <a:latin typeface="r0c0i Linotte" pitchFamily="2" charset="77"/>
              </a:rPr>
              <a:t>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2A12EA-61EA-3384-E5F4-02ADFBC77BC6}"/>
              </a:ext>
            </a:extLst>
          </p:cNvPr>
          <p:cNvCxnSpPr>
            <a:stCxn id="8" idx="4"/>
            <a:endCxn id="21" idx="0"/>
          </p:cNvCxnSpPr>
          <p:nvPr/>
        </p:nvCxnSpPr>
        <p:spPr>
          <a:xfrm>
            <a:off x="1587844" y="1989438"/>
            <a:ext cx="1957278" cy="882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A1BFF8-0B4B-5F19-EE2B-CFA2DC770BED}"/>
              </a:ext>
            </a:extLst>
          </p:cNvPr>
          <p:cNvCxnSpPr>
            <a:cxnSpLocks/>
            <a:stCxn id="9" idx="4"/>
            <a:endCxn id="22" idx="0"/>
          </p:cNvCxnSpPr>
          <p:nvPr/>
        </p:nvCxnSpPr>
        <p:spPr>
          <a:xfrm>
            <a:off x="3544330" y="1989438"/>
            <a:ext cx="1970428" cy="8710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6E57C1-2AAC-E971-62D3-26D316D88A34}"/>
              </a:ext>
            </a:extLst>
          </p:cNvPr>
          <p:cNvCxnSpPr>
            <a:cxnSpLocks/>
            <a:stCxn id="10" idx="4"/>
            <a:endCxn id="15" idx="0"/>
          </p:cNvCxnSpPr>
          <p:nvPr/>
        </p:nvCxnSpPr>
        <p:spPr>
          <a:xfrm>
            <a:off x="5500816" y="1989438"/>
            <a:ext cx="1982743" cy="8838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50B6008-B3BA-99F2-3FCC-0DA57A382FC7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 flipH="1">
            <a:off x="1587843" y="1989438"/>
            <a:ext cx="5869459" cy="8838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" name="Google Shape;1413;p41"/>
          <p:cNvGrpSpPr/>
          <p:nvPr/>
        </p:nvGrpSpPr>
        <p:grpSpPr>
          <a:xfrm rot="1319958">
            <a:off x="8022073" y="325558"/>
            <a:ext cx="1207845" cy="1005176"/>
            <a:chOff x="6251979" y="3733438"/>
            <a:chExt cx="1647961" cy="1359958"/>
          </a:xfrm>
        </p:grpSpPr>
        <p:sp>
          <p:nvSpPr>
            <p:cNvPr id="1414" name="Google Shape;1414;p41"/>
            <p:cNvSpPr/>
            <p:nvPr/>
          </p:nvSpPr>
          <p:spPr>
            <a:xfrm>
              <a:off x="6251979" y="3733438"/>
              <a:ext cx="1647961" cy="1359958"/>
            </a:xfrm>
            <a:custGeom>
              <a:avLst/>
              <a:gdLst/>
              <a:ahLst/>
              <a:cxnLst/>
              <a:rect l="l" t="t" r="r" b="b"/>
              <a:pathLst>
                <a:path w="41479" h="34230" extrusionOk="0">
                  <a:moveTo>
                    <a:pt x="8495" y="0"/>
                  </a:moveTo>
                  <a:lnTo>
                    <a:pt x="8405" y="23"/>
                  </a:lnTo>
                  <a:lnTo>
                    <a:pt x="8337" y="46"/>
                  </a:lnTo>
                  <a:cubicBezTo>
                    <a:pt x="8291" y="46"/>
                    <a:pt x="8246" y="68"/>
                    <a:pt x="8201" y="68"/>
                  </a:cubicBezTo>
                  <a:cubicBezTo>
                    <a:pt x="8110" y="114"/>
                    <a:pt x="8019" y="159"/>
                    <a:pt x="7906" y="204"/>
                  </a:cubicBezTo>
                  <a:cubicBezTo>
                    <a:pt x="7793" y="250"/>
                    <a:pt x="7657" y="340"/>
                    <a:pt x="7544" y="431"/>
                  </a:cubicBezTo>
                  <a:lnTo>
                    <a:pt x="7476" y="499"/>
                  </a:lnTo>
                  <a:cubicBezTo>
                    <a:pt x="7408" y="567"/>
                    <a:pt x="7340" y="635"/>
                    <a:pt x="7272" y="725"/>
                  </a:cubicBezTo>
                  <a:lnTo>
                    <a:pt x="7249" y="748"/>
                  </a:lnTo>
                  <a:lnTo>
                    <a:pt x="7204" y="793"/>
                  </a:lnTo>
                  <a:cubicBezTo>
                    <a:pt x="7136" y="884"/>
                    <a:pt x="7068" y="997"/>
                    <a:pt x="7000" y="1110"/>
                  </a:cubicBezTo>
                  <a:cubicBezTo>
                    <a:pt x="7000" y="1133"/>
                    <a:pt x="6977" y="1156"/>
                    <a:pt x="6977" y="1178"/>
                  </a:cubicBezTo>
                  <a:cubicBezTo>
                    <a:pt x="6932" y="1269"/>
                    <a:pt x="6887" y="1337"/>
                    <a:pt x="6864" y="1428"/>
                  </a:cubicBezTo>
                  <a:lnTo>
                    <a:pt x="6842" y="1496"/>
                  </a:lnTo>
                  <a:cubicBezTo>
                    <a:pt x="6819" y="1586"/>
                    <a:pt x="6774" y="1677"/>
                    <a:pt x="6751" y="1767"/>
                  </a:cubicBezTo>
                  <a:lnTo>
                    <a:pt x="6751" y="1835"/>
                  </a:lnTo>
                  <a:cubicBezTo>
                    <a:pt x="6728" y="1926"/>
                    <a:pt x="6706" y="2017"/>
                    <a:pt x="6706" y="2107"/>
                  </a:cubicBezTo>
                  <a:lnTo>
                    <a:pt x="6706" y="2130"/>
                  </a:lnTo>
                  <a:cubicBezTo>
                    <a:pt x="6683" y="2220"/>
                    <a:pt x="6660" y="2311"/>
                    <a:pt x="6660" y="2424"/>
                  </a:cubicBezTo>
                  <a:lnTo>
                    <a:pt x="6660" y="2470"/>
                  </a:lnTo>
                  <a:cubicBezTo>
                    <a:pt x="6660" y="2583"/>
                    <a:pt x="6660" y="2673"/>
                    <a:pt x="6638" y="2764"/>
                  </a:cubicBezTo>
                  <a:lnTo>
                    <a:pt x="6638" y="2787"/>
                  </a:lnTo>
                  <a:lnTo>
                    <a:pt x="6638" y="3081"/>
                  </a:lnTo>
                  <a:lnTo>
                    <a:pt x="6638" y="3127"/>
                  </a:lnTo>
                  <a:lnTo>
                    <a:pt x="6638" y="3421"/>
                  </a:lnTo>
                  <a:lnTo>
                    <a:pt x="6638" y="3512"/>
                  </a:lnTo>
                  <a:cubicBezTo>
                    <a:pt x="6638" y="3602"/>
                    <a:pt x="6638" y="3716"/>
                    <a:pt x="6660" y="3829"/>
                  </a:cubicBezTo>
                  <a:lnTo>
                    <a:pt x="6660" y="3851"/>
                  </a:lnTo>
                  <a:cubicBezTo>
                    <a:pt x="6660" y="3965"/>
                    <a:pt x="6683" y="4078"/>
                    <a:pt x="6706" y="4191"/>
                  </a:cubicBezTo>
                  <a:cubicBezTo>
                    <a:pt x="6706" y="4305"/>
                    <a:pt x="6728" y="4418"/>
                    <a:pt x="6751" y="4531"/>
                  </a:cubicBezTo>
                  <a:lnTo>
                    <a:pt x="6751" y="4554"/>
                  </a:lnTo>
                  <a:lnTo>
                    <a:pt x="6751" y="4644"/>
                  </a:lnTo>
                  <a:cubicBezTo>
                    <a:pt x="6524" y="4667"/>
                    <a:pt x="6320" y="4667"/>
                    <a:pt x="6139" y="4667"/>
                  </a:cubicBezTo>
                  <a:cubicBezTo>
                    <a:pt x="4621" y="4667"/>
                    <a:pt x="3421" y="4350"/>
                    <a:pt x="2492" y="3376"/>
                  </a:cubicBezTo>
                  <a:cubicBezTo>
                    <a:pt x="2107" y="2991"/>
                    <a:pt x="1042" y="1677"/>
                    <a:pt x="1042" y="1677"/>
                  </a:cubicBezTo>
                  <a:cubicBezTo>
                    <a:pt x="1042" y="1677"/>
                    <a:pt x="340" y="2356"/>
                    <a:pt x="136" y="4350"/>
                  </a:cubicBezTo>
                  <a:cubicBezTo>
                    <a:pt x="91" y="4690"/>
                    <a:pt x="0" y="7612"/>
                    <a:pt x="1767" y="9605"/>
                  </a:cubicBezTo>
                  <a:cubicBezTo>
                    <a:pt x="2787" y="11622"/>
                    <a:pt x="4282" y="13003"/>
                    <a:pt x="6139" y="13638"/>
                  </a:cubicBezTo>
                  <a:cubicBezTo>
                    <a:pt x="5414" y="14272"/>
                    <a:pt x="4757" y="14974"/>
                    <a:pt x="4168" y="15722"/>
                  </a:cubicBezTo>
                  <a:lnTo>
                    <a:pt x="4146" y="15767"/>
                  </a:lnTo>
                  <a:lnTo>
                    <a:pt x="4123" y="15812"/>
                  </a:lnTo>
                  <a:cubicBezTo>
                    <a:pt x="3036" y="17557"/>
                    <a:pt x="3240" y="19822"/>
                    <a:pt x="4712" y="22405"/>
                  </a:cubicBezTo>
                  <a:cubicBezTo>
                    <a:pt x="5097" y="23107"/>
                    <a:pt x="5573" y="23764"/>
                    <a:pt x="6071" y="24353"/>
                  </a:cubicBezTo>
                  <a:cubicBezTo>
                    <a:pt x="6728" y="25100"/>
                    <a:pt x="7725" y="25100"/>
                    <a:pt x="8042" y="25100"/>
                  </a:cubicBezTo>
                  <a:cubicBezTo>
                    <a:pt x="9175" y="25100"/>
                    <a:pt x="10829" y="24692"/>
                    <a:pt x="12097" y="24307"/>
                  </a:cubicBezTo>
                  <a:cubicBezTo>
                    <a:pt x="12301" y="27184"/>
                    <a:pt x="12686" y="30016"/>
                    <a:pt x="13184" y="32848"/>
                  </a:cubicBezTo>
                  <a:lnTo>
                    <a:pt x="13366" y="33822"/>
                  </a:lnTo>
                  <a:lnTo>
                    <a:pt x="14340" y="33980"/>
                  </a:lnTo>
                  <a:cubicBezTo>
                    <a:pt x="14566" y="34003"/>
                    <a:pt x="14816" y="34048"/>
                    <a:pt x="15087" y="34094"/>
                  </a:cubicBezTo>
                  <a:lnTo>
                    <a:pt x="15314" y="34094"/>
                  </a:lnTo>
                  <a:cubicBezTo>
                    <a:pt x="15472" y="34116"/>
                    <a:pt x="15654" y="34139"/>
                    <a:pt x="15812" y="34162"/>
                  </a:cubicBezTo>
                  <a:lnTo>
                    <a:pt x="15835" y="34162"/>
                  </a:lnTo>
                  <a:cubicBezTo>
                    <a:pt x="15903" y="34162"/>
                    <a:pt x="15971" y="34162"/>
                    <a:pt x="16039" y="34184"/>
                  </a:cubicBezTo>
                  <a:cubicBezTo>
                    <a:pt x="16243" y="34184"/>
                    <a:pt x="16424" y="34207"/>
                    <a:pt x="16605" y="34207"/>
                  </a:cubicBezTo>
                  <a:lnTo>
                    <a:pt x="16741" y="34207"/>
                  </a:lnTo>
                  <a:cubicBezTo>
                    <a:pt x="16990" y="34207"/>
                    <a:pt x="17239" y="34230"/>
                    <a:pt x="17466" y="34230"/>
                  </a:cubicBezTo>
                  <a:cubicBezTo>
                    <a:pt x="24353" y="34230"/>
                    <a:pt x="28385" y="30311"/>
                    <a:pt x="28543" y="30129"/>
                  </a:cubicBezTo>
                  <a:lnTo>
                    <a:pt x="29110" y="29563"/>
                  </a:lnTo>
                  <a:lnTo>
                    <a:pt x="28929" y="28793"/>
                  </a:lnTo>
                  <a:cubicBezTo>
                    <a:pt x="28929" y="28793"/>
                    <a:pt x="28815" y="28340"/>
                    <a:pt x="28611" y="27569"/>
                  </a:cubicBezTo>
                  <a:lnTo>
                    <a:pt x="28657" y="27569"/>
                  </a:lnTo>
                  <a:cubicBezTo>
                    <a:pt x="29152" y="27703"/>
                    <a:pt x="29664" y="27756"/>
                    <a:pt x="30179" y="27756"/>
                  </a:cubicBezTo>
                  <a:cubicBezTo>
                    <a:pt x="30275" y="27756"/>
                    <a:pt x="30372" y="27754"/>
                    <a:pt x="30469" y="27751"/>
                  </a:cubicBezTo>
                  <a:cubicBezTo>
                    <a:pt x="37786" y="27230"/>
                    <a:pt x="40708" y="22903"/>
                    <a:pt x="40958" y="20162"/>
                  </a:cubicBezTo>
                  <a:lnTo>
                    <a:pt x="40958" y="20162"/>
                  </a:lnTo>
                  <a:lnTo>
                    <a:pt x="40414" y="20388"/>
                  </a:lnTo>
                  <a:cubicBezTo>
                    <a:pt x="40731" y="19935"/>
                    <a:pt x="40958" y="19414"/>
                    <a:pt x="41093" y="18893"/>
                  </a:cubicBezTo>
                  <a:cubicBezTo>
                    <a:pt x="41479" y="17693"/>
                    <a:pt x="41365" y="17058"/>
                    <a:pt x="41365" y="17058"/>
                  </a:cubicBezTo>
                  <a:lnTo>
                    <a:pt x="41365" y="17058"/>
                  </a:lnTo>
                  <a:lnTo>
                    <a:pt x="39462" y="17081"/>
                  </a:lnTo>
                  <a:cubicBezTo>
                    <a:pt x="39349" y="17081"/>
                    <a:pt x="36812" y="17081"/>
                    <a:pt x="35000" y="16039"/>
                  </a:cubicBezTo>
                  <a:cubicBezTo>
                    <a:pt x="33323" y="15110"/>
                    <a:pt x="30831" y="10557"/>
                    <a:pt x="29631" y="7046"/>
                  </a:cubicBezTo>
                  <a:cubicBezTo>
                    <a:pt x="28747" y="4486"/>
                    <a:pt x="26369" y="2855"/>
                    <a:pt x="23537" y="2855"/>
                  </a:cubicBezTo>
                  <a:cubicBezTo>
                    <a:pt x="23502" y="2854"/>
                    <a:pt x="23468" y="2854"/>
                    <a:pt x="23433" y="2854"/>
                  </a:cubicBezTo>
                  <a:cubicBezTo>
                    <a:pt x="22086" y="2854"/>
                    <a:pt x="20745" y="3283"/>
                    <a:pt x="19641" y="4078"/>
                  </a:cubicBezTo>
                  <a:cubicBezTo>
                    <a:pt x="19120" y="4463"/>
                    <a:pt x="18644" y="4916"/>
                    <a:pt x="18236" y="5437"/>
                  </a:cubicBezTo>
                  <a:cubicBezTo>
                    <a:pt x="17783" y="5007"/>
                    <a:pt x="17285" y="4667"/>
                    <a:pt x="16718" y="4395"/>
                  </a:cubicBezTo>
                  <a:cubicBezTo>
                    <a:pt x="15789" y="3984"/>
                    <a:pt x="14756" y="3759"/>
                    <a:pt x="13718" y="3759"/>
                  </a:cubicBezTo>
                  <a:cubicBezTo>
                    <a:pt x="13669" y="3759"/>
                    <a:pt x="13619" y="3760"/>
                    <a:pt x="13570" y="3761"/>
                  </a:cubicBezTo>
                  <a:lnTo>
                    <a:pt x="13117" y="3761"/>
                  </a:lnTo>
                  <a:cubicBezTo>
                    <a:pt x="11576" y="1473"/>
                    <a:pt x="10693" y="748"/>
                    <a:pt x="10126" y="408"/>
                  </a:cubicBezTo>
                  <a:lnTo>
                    <a:pt x="10104" y="386"/>
                  </a:lnTo>
                  <a:lnTo>
                    <a:pt x="9968" y="318"/>
                  </a:lnTo>
                  <a:lnTo>
                    <a:pt x="9900" y="295"/>
                  </a:lnTo>
                  <a:cubicBezTo>
                    <a:pt x="9854" y="272"/>
                    <a:pt x="9809" y="250"/>
                    <a:pt x="9786" y="227"/>
                  </a:cubicBezTo>
                  <a:cubicBezTo>
                    <a:pt x="9741" y="204"/>
                    <a:pt x="9718" y="204"/>
                    <a:pt x="9696" y="182"/>
                  </a:cubicBezTo>
                  <a:lnTo>
                    <a:pt x="9560" y="136"/>
                  </a:lnTo>
                  <a:lnTo>
                    <a:pt x="9469" y="114"/>
                  </a:lnTo>
                  <a:lnTo>
                    <a:pt x="9333" y="68"/>
                  </a:lnTo>
                  <a:lnTo>
                    <a:pt x="9220" y="46"/>
                  </a:lnTo>
                  <a:lnTo>
                    <a:pt x="9084" y="23"/>
                  </a:lnTo>
                  <a:lnTo>
                    <a:pt x="89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1"/>
            <p:cNvSpPr/>
            <p:nvPr/>
          </p:nvSpPr>
          <p:spPr>
            <a:xfrm>
              <a:off x="6943360" y="3891404"/>
              <a:ext cx="872153" cy="667583"/>
            </a:xfrm>
            <a:custGeom>
              <a:avLst/>
              <a:gdLst/>
              <a:ahLst/>
              <a:cxnLst/>
              <a:rect l="l" t="t" r="r" b="b"/>
              <a:pathLst>
                <a:path w="21952" h="16803" extrusionOk="0">
                  <a:moveTo>
                    <a:pt x="6003" y="0"/>
                  </a:moveTo>
                  <a:cubicBezTo>
                    <a:pt x="4916" y="0"/>
                    <a:pt x="3830" y="321"/>
                    <a:pt x="2945" y="966"/>
                  </a:cubicBezTo>
                  <a:cubicBezTo>
                    <a:pt x="702" y="2597"/>
                    <a:pt x="0" y="5701"/>
                    <a:pt x="0" y="5859"/>
                  </a:cubicBezTo>
                  <a:lnTo>
                    <a:pt x="1948" y="7015"/>
                  </a:lnTo>
                  <a:lnTo>
                    <a:pt x="10421" y="12746"/>
                  </a:lnTo>
                  <a:cubicBezTo>
                    <a:pt x="10421" y="12746"/>
                    <a:pt x="15858" y="16393"/>
                    <a:pt x="16311" y="16461"/>
                  </a:cubicBezTo>
                  <a:cubicBezTo>
                    <a:pt x="16591" y="16489"/>
                    <a:pt x="17191" y="16803"/>
                    <a:pt x="18133" y="16803"/>
                  </a:cubicBezTo>
                  <a:cubicBezTo>
                    <a:pt x="18715" y="16803"/>
                    <a:pt x="19427" y="16683"/>
                    <a:pt x="20275" y="16303"/>
                  </a:cubicBezTo>
                  <a:cubicBezTo>
                    <a:pt x="21068" y="15940"/>
                    <a:pt x="21951" y="14241"/>
                    <a:pt x="21951" y="14241"/>
                  </a:cubicBezTo>
                  <a:lnTo>
                    <a:pt x="21951" y="14241"/>
                  </a:lnTo>
                  <a:cubicBezTo>
                    <a:pt x="21951" y="14241"/>
                    <a:pt x="21948" y="14241"/>
                    <a:pt x="21940" y="14241"/>
                  </a:cubicBezTo>
                  <a:cubicBezTo>
                    <a:pt x="21744" y="14241"/>
                    <a:pt x="18906" y="14220"/>
                    <a:pt x="16764" y="13018"/>
                  </a:cubicBezTo>
                  <a:cubicBezTo>
                    <a:pt x="14521" y="11749"/>
                    <a:pt x="11893" y="6539"/>
                    <a:pt x="10761" y="3232"/>
                  </a:cubicBezTo>
                  <a:cubicBezTo>
                    <a:pt x="10012" y="1088"/>
                    <a:pt x="8006" y="0"/>
                    <a:pt x="6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1"/>
            <p:cNvSpPr/>
            <p:nvPr/>
          </p:nvSpPr>
          <p:spPr>
            <a:xfrm>
              <a:off x="7022542" y="4084532"/>
              <a:ext cx="771358" cy="541560"/>
            </a:xfrm>
            <a:custGeom>
              <a:avLst/>
              <a:gdLst/>
              <a:ahLst/>
              <a:cxnLst/>
              <a:rect l="l" t="t" r="r" b="b"/>
              <a:pathLst>
                <a:path w="19415" h="13631" extrusionOk="0">
                  <a:moveTo>
                    <a:pt x="19414" y="11124"/>
                  </a:moveTo>
                  <a:cubicBezTo>
                    <a:pt x="19414" y="11124"/>
                    <a:pt x="19414" y="11124"/>
                    <a:pt x="19414" y="11125"/>
                  </a:cubicBezTo>
                  <a:lnTo>
                    <a:pt x="19414" y="11125"/>
                  </a:lnTo>
                  <a:cubicBezTo>
                    <a:pt x="19414" y="11125"/>
                    <a:pt x="19414" y="11124"/>
                    <a:pt x="19415" y="11124"/>
                  </a:cubicBezTo>
                  <a:cubicBezTo>
                    <a:pt x="19415" y="11124"/>
                    <a:pt x="19415" y="11124"/>
                    <a:pt x="19414" y="11124"/>
                  </a:cubicBezTo>
                  <a:close/>
                  <a:moveTo>
                    <a:pt x="3326" y="0"/>
                  </a:moveTo>
                  <a:cubicBezTo>
                    <a:pt x="3297" y="0"/>
                    <a:pt x="3269" y="1"/>
                    <a:pt x="3240" y="2"/>
                  </a:cubicBezTo>
                  <a:cubicBezTo>
                    <a:pt x="2039" y="2"/>
                    <a:pt x="884" y="477"/>
                    <a:pt x="1" y="1293"/>
                  </a:cubicBezTo>
                  <a:lnTo>
                    <a:pt x="2787" y="6095"/>
                  </a:lnTo>
                  <a:cubicBezTo>
                    <a:pt x="2787" y="6095"/>
                    <a:pt x="6819" y="9539"/>
                    <a:pt x="10036" y="12121"/>
                  </a:cubicBezTo>
                  <a:cubicBezTo>
                    <a:pt x="11235" y="13113"/>
                    <a:pt x="12714" y="13630"/>
                    <a:pt x="14214" y="13630"/>
                  </a:cubicBezTo>
                  <a:cubicBezTo>
                    <a:pt x="15010" y="13630"/>
                    <a:pt x="15813" y="13484"/>
                    <a:pt x="16583" y="13186"/>
                  </a:cubicBezTo>
                  <a:cubicBezTo>
                    <a:pt x="18388" y="12673"/>
                    <a:pt x="19382" y="11152"/>
                    <a:pt x="19414" y="11125"/>
                  </a:cubicBezTo>
                  <a:lnTo>
                    <a:pt x="19414" y="11125"/>
                  </a:lnTo>
                  <a:cubicBezTo>
                    <a:pt x="18884" y="11212"/>
                    <a:pt x="18368" y="11253"/>
                    <a:pt x="17867" y="11253"/>
                  </a:cubicBezTo>
                  <a:cubicBezTo>
                    <a:pt x="14079" y="11253"/>
                    <a:pt x="11164" y="8934"/>
                    <a:pt x="10104" y="6934"/>
                  </a:cubicBezTo>
                  <a:cubicBezTo>
                    <a:pt x="8759" y="4355"/>
                    <a:pt x="6126" y="0"/>
                    <a:pt x="33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1"/>
            <p:cNvSpPr/>
            <p:nvPr/>
          </p:nvSpPr>
          <p:spPr>
            <a:xfrm>
              <a:off x="7081939" y="4238247"/>
              <a:ext cx="666948" cy="468973"/>
            </a:xfrm>
            <a:custGeom>
              <a:avLst/>
              <a:gdLst/>
              <a:ahLst/>
              <a:cxnLst/>
              <a:rect l="l" t="t" r="r" b="b"/>
              <a:pathLst>
                <a:path w="16787" h="11804" extrusionOk="0">
                  <a:moveTo>
                    <a:pt x="1025" y="1"/>
                  </a:moveTo>
                  <a:cubicBezTo>
                    <a:pt x="705" y="1"/>
                    <a:pt x="365" y="53"/>
                    <a:pt x="1" y="165"/>
                  </a:cubicBezTo>
                  <a:lnTo>
                    <a:pt x="3716" y="10064"/>
                  </a:lnTo>
                  <a:cubicBezTo>
                    <a:pt x="3716" y="10064"/>
                    <a:pt x="8813" y="11628"/>
                    <a:pt x="10285" y="11786"/>
                  </a:cubicBezTo>
                  <a:cubicBezTo>
                    <a:pt x="10409" y="11798"/>
                    <a:pt x="10535" y="11804"/>
                    <a:pt x="10662" y="11804"/>
                  </a:cubicBezTo>
                  <a:cubicBezTo>
                    <a:pt x="13395" y="11804"/>
                    <a:pt x="16787" y="9136"/>
                    <a:pt x="16787" y="9136"/>
                  </a:cubicBezTo>
                  <a:lnTo>
                    <a:pt x="16787" y="9136"/>
                  </a:lnTo>
                  <a:cubicBezTo>
                    <a:pt x="16787" y="9136"/>
                    <a:pt x="16270" y="9196"/>
                    <a:pt x="15460" y="9196"/>
                  </a:cubicBezTo>
                  <a:cubicBezTo>
                    <a:pt x="13555" y="9196"/>
                    <a:pt x="10027" y="8862"/>
                    <a:pt x="7771" y="6621"/>
                  </a:cubicBezTo>
                  <a:cubicBezTo>
                    <a:pt x="5069" y="3939"/>
                    <a:pt x="3806" y="1"/>
                    <a:pt x="1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1"/>
            <p:cNvSpPr/>
            <p:nvPr/>
          </p:nvSpPr>
          <p:spPr>
            <a:xfrm>
              <a:off x="7181860" y="4401378"/>
              <a:ext cx="549943" cy="370562"/>
            </a:xfrm>
            <a:custGeom>
              <a:avLst/>
              <a:gdLst/>
              <a:ahLst/>
              <a:cxnLst/>
              <a:rect l="l" t="t" r="r" b="b"/>
              <a:pathLst>
                <a:path w="13842" h="9327" extrusionOk="0">
                  <a:moveTo>
                    <a:pt x="0" y="1"/>
                  </a:moveTo>
                  <a:lnTo>
                    <a:pt x="46" y="5098"/>
                  </a:lnTo>
                  <a:cubicBezTo>
                    <a:pt x="46" y="5098"/>
                    <a:pt x="1292" y="8201"/>
                    <a:pt x="5279" y="9130"/>
                  </a:cubicBezTo>
                  <a:cubicBezTo>
                    <a:pt x="5863" y="9267"/>
                    <a:pt x="6433" y="9327"/>
                    <a:pt x="6985" y="9327"/>
                  </a:cubicBezTo>
                  <a:cubicBezTo>
                    <a:pt x="10900" y="9327"/>
                    <a:pt x="13841" y="6298"/>
                    <a:pt x="13842" y="6298"/>
                  </a:cubicBezTo>
                  <a:lnTo>
                    <a:pt x="13842" y="6298"/>
                  </a:lnTo>
                  <a:cubicBezTo>
                    <a:pt x="13841" y="6298"/>
                    <a:pt x="12178" y="6772"/>
                    <a:pt x="10008" y="6772"/>
                  </a:cubicBezTo>
                  <a:cubicBezTo>
                    <a:pt x="8857" y="6772"/>
                    <a:pt x="7562" y="6639"/>
                    <a:pt x="6298" y="6230"/>
                  </a:cubicBezTo>
                  <a:cubicBezTo>
                    <a:pt x="1383" y="459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1"/>
            <p:cNvSpPr/>
            <p:nvPr/>
          </p:nvSpPr>
          <p:spPr>
            <a:xfrm>
              <a:off x="6943360" y="3974201"/>
              <a:ext cx="455425" cy="789912"/>
            </a:xfrm>
            <a:custGeom>
              <a:avLst/>
              <a:gdLst/>
              <a:ahLst/>
              <a:cxnLst/>
              <a:rect l="l" t="t" r="r" b="b"/>
              <a:pathLst>
                <a:path w="11463" h="19882" extrusionOk="0">
                  <a:moveTo>
                    <a:pt x="2526" y="1"/>
                  </a:moveTo>
                  <a:cubicBezTo>
                    <a:pt x="2245" y="1"/>
                    <a:pt x="1959" y="40"/>
                    <a:pt x="1676" y="128"/>
                  </a:cubicBezTo>
                  <a:cubicBezTo>
                    <a:pt x="861" y="1216"/>
                    <a:pt x="272" y="2462"/>
                    <a:pt x="0" y="3775"/>
                  </a:cubicBezTo>
                  <a:lnTo>
                    <a:pt x="1948" y="4908"/>
                  </a:lnTo>
                  <a:lnTo>
                    <a:pt x="2854" y="5520"/>
                  </a:lnTo>
                  <a:lnTo>
                    <a:pt x="3579" y="6766"/>
                  </a:lnTo>
                  <a:cubicBezTo>
                    <a:pt x="3557" y="6766"/>
                    <a:pt x="3511" y="6788"/>
                    <a:pt x="3489" y="6811"/>
                  </a:cubicBezTo>
                  <a:lnTo>
                    <a:pt x="6026" y="13584"/>
                  </a:lnTo>
                  <a:lnTo>
                    <a:pt x="6026" y="15827"/>
                  </a:lnTo>
                  <a:cubicBezTo>
                    <a:pt x="6026" y="15827"/>
                    <a:pt x="7272" y="18930"/>
                    <a:pt x="11282" y="19859"/>
                  </a:cubicBezTo>
                  <a:lnTo>
                    <a:pt x="11463" y="19882"/>
                  </a:lnTo>
                  <a:cubicBezTo>
                    <a:pt x="10330" y="13856"/>
                    <a:pt x="6774" y="3458"/>
                    <a:pt x="5233" y="1329"/>
                  </a:cubicBezTo>
                  <a:cubicBezTo>
                    <a:pt x="4777" y="672"/>
                    <a:pt x="3689" y="1"/>
                    <a:pt x="2526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1"/>
            <p:cNvSpPr/>
            <p:nvPr/>
          </p:nvSpPr>
          <p:spPr>
            <a:xfrm>
              <a:off x="6342126" y="4011667"/>
              <a:ext cx="598572" cy="212993"/>
            </a:xfrm>
            <a:custGeom>
              <a:avLst/>
              <a:gdLst/>
              <a:ahLst/>
              <a:cxnLst/>
              <a:rect l="l" t="t" r="r" b="b"/>
              <a:pathLst>
                <a:path w="15066" h="536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92" y="5360"/>
                    <a:pt x="6192" y="5360"/>
                  </a:cubicBezTo>
                  <a:cubicBezTo>
                    <a:pt x="6878" y="5360"/>
                    <a:pt x="7636" y="5259"/>
                    <a:pt x="8473" y="5030"/>
                  </a:cubicBezTo>
                  <a:cubicBezTo>
                    <a:pt x="15065" y="3218"/>
                    <a:pt x="14657" y="3195"/>
                    <a:pt x="14657" y="3195"/>
                  </a:cubicBezTo>
                  <a:lnTo>
                    <a:pt x="13457" y="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1"/>
            <p:cNvSpPr/>
            <p:nvPr/>
          </p:nvSpPr>
          <p:spPr>
            <a:xfrm>
              <a:off x="6297152" y="3899191"/>
              <a:ext cx="699327" cy="254709"/>
            </a:xfrm>
            <a:custGeom>
              <a:avLst/>
              <a:gdLst/>
              <a:ahLst/>
              <a:cxnLst/>
              <a:rect l="l" t="t" r="r" b="b"/>
              <a:pathLst>
                <a:path w="17602" h="6411" extrusionOk="0">
                  <a:moveTo>
                    <a:pt x="295" y="0"/>
                  </a:moveTo>
                  <a:lnTo>
                    <a:pt x="295" y="0"/>
                  </a:lnTo>
                  <a:cubicBezTo>
                    <a:pt x="294" y="0"/>
                    <a:pt x="0" y="4961"/>
                    <a:pt x="3964" y="5414"/>
                  </a:cubicBezTo>
                  <a:cubicBezTo>
                    <a:pt x="4249" y="5448"/>
                    <a:pt x="4532" y="5464"/>
                    <a:pt x="4813" y="5464"/>
                  </a:cubicBezTo>
                  <a:cubicBezTo>
                    <a:pt x="6962" y="5464"/>
                    <a:pt x="8989" y="4578"/>
                    <a:pt x="10858" y="4578"/>
                  </a:cubicBezTo>
                  <a:cubicBezTo>
                    <a:pt x="12143" y="4578"/>
                    <a:pt x="13353" y="4997"/>
                    <a:pt x="14476" y="6411"/>
                  </a:cubicBezTo>
                  <a:lnTo>
                    <a:pt x="17239" y="5731"/>
                  </a:lnTo>
                  <a:cubicBezTo>
                    <a:pt x="17239" y="5731"/>
                    <a:pt x="17602" y="2492"/>
                    <a:pt x="14861" y="1223"/>
                  </a:cubicBezTo>
                  <a:cubicBezTo>
                    <a:pt x="14059" y="853"/>
                    <a:pt x="13204" y="718"/>
                    <a:pt x="12312" y="718"/>
                  </a:cubicBezTo>
                  <a:cubicBezTo>
                    <a:pt x="9972" y="718"/>
                    <a:pt x="7386" y="1644"/>
                    <a:pt x="4895" y="1644"/>
                  </a:cubicBezTo>
                  <a:cubicBezTo>
                    <a:pt x="3291" y="1644"/>
                    <a:pt x="1728" y="1260"/>
                    <a:pt x="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1"/>
            <p:cNvSpPr/>
            <p:nvPr/>
          </p:nvSpPr>
          <p:spPr>
            <a:xfrm>
              <a:off x="6609430" y="3927995"/>
              <a:ext cx="302464" cy="275408"/>
            </a:xfrm>
            <a:custGeom>
              <a:avLst/>
              <a:gdLst/>
              <a:ahLst/>
              <a:cxnLst/>
              <a:rect l="l" t="t" r="r" b="b"/>
              <a:pathLst>
                <a:path w="7613" h="6932" extrusionOk="0">
                  <a:moveTo>
                    <a:pt x="4101" y="0"/>
                  </a:moveTo>
                  <a:cubicBezTo>
                    <a:pt x="2787" y="45"/>
                    <a:pt x="1405" y="362"/>
                    <a:pt x="1" y="589"/>
                  </a:cubicBezTo>
                  <a:cubicBezTo>
                    <a:pt x="635" y="2469"/>
                    <a:pt x="1632" y="4938"/>
                    <a:pt x="2493" y="6932"/>
                  </a:cubicBezTo>
                  <a:cubicBezTo>
                    <a:pt x="5777" y="6026"/>
                    <a:pt x="7091" y="5618"/>
                    <a:pt x="7612" y="5437"/>
                  </a:cubicBezTo>
                  <a:cubicBezTo>
                    <a:pt x="6910" y="3579"/>
                    <a:pt x="5528" y="1563"/>
                    <a:pt x="4101" y="0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1"/>
            <p:cNvSpPr/>
            <p:nvPr/>
          </p:nvSpPr>
          <p:spPr>
            <a:xfrm>
              <a:off x="6513124" y="3778769"/>
              <a:ext cx="339374" cy="449863"/>
            </a:xfrm>
            <a:custGeom>
              <a:avLst/>
              <a:gdLst/>
              <a:ahLst/>
              <a:cxnLst/>
              <a:rect l="l" t="t" r="r" b="b"/>
              <a:pathLst>
                <a:path w="8542" h="11323" extrusionOk="0">
                  <a:moveTo>
                    <a:pt x="2106" y="1"/>
                  </a:moveTo>
                  <a:cubicBezTo>
                    <a:pt x="2010" y="1"/>
                    <a:pt x="1920" y="21"/>
                    <a:pt x="1836" y="64"/>
                  </a:cubicBezTo>
                  <a:cubicBezTo>
                    <a:pt x="1" y="970"/>
                    <a:pt x="3739" y="11322"/>
                    <a:pt x="3739" y="11322"/>
                  </a:cubicBezTo>
                  <a:cubicBezTo>
                    <a:pt x="3739" y="11322"/>
                    <a:pt x="8088" y="9510"/>
                    <a:pt x="8541" y="8808"/>
                  </a:cubicBezTo>
                  <a:cubicBezTo>
                    <a:pt x="8541" y="8808"/>
                    <a:pt x="4107" y="1"/>
                    <a:pt x="2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1"/>
            <p:cNvSpPr/>
            <p:nvPr/>
          </p:nvSpPr>
          <p:spPr>
            <a:xfrm>
              <a:off x="6827230" y="4117865"/>
              <a:ext cx="25268" cy="30672"/>
            </a:xfrm>
            <a:custGeom>
              <a:avLst/>
              <a:gdLst/>
              <a:ahLst/>
              <a:cxnLst/>
              <a:rect l="l" t="t" r="r" b="b"/>
              <a:pathLst>
                <a:path w="636" h="772" extrusionOk="0">
                  <a:moveTo>
                    <a:pt x="477" y="1"/>
                  </a:moveTo>
                  <a:cubicBezTo>
                    <a:pt x="318" y="250"/>
                    <a:pt x="159" y="522"/>
                    <a:pt x="1" y="771"/>
                  </a:cubicBezTo>
                  <a:cubicBezTo>
                    <a:pt x="250" y="635"/>
                    <a:pt x="454" y="477"/>
                    <a:pt x="635" y="273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1"/>
            <p:cNvSpPr/>
            <p:nvPr/>
          </p:nvSpPr>
          <p:spPr>
            <a:xfrm>
              <a:off x="6636446" y="3989180"/>
              <a:ext cx="175527" cy="239453"/>
            </a:xfrm>
            <a:custGeom>
              <a:avLst/>
              <a:gdLst/>
              <a:ahLst/>
              <a:cxnLst/>
              <a:rect l="l" t="t" r="r" b="b"/>
              <a:pathLst>
                <a:path w="4418" h="6027" extrusionOk="0">
                  <a:moveTo>
                    <a:pt x="3512" y="0"/>
                  </a:moveTo>
                  <a:cubicBezTo>
                    <a:pt x="2515" y="1518"/>
                    <a:pt x="1337" y="2923"/>
                    <a:pt x="0" y="4146"/>
                  </a:cubicBezTo>
                  <a:cubicBezTo>
                    <a:pt x="363" y="5279"/>
                    <a:pt x="635" y="6026"/>
                    <a:pt x="635" y="6026"/>
                  </a:cubicBezTo>
                  <a:cubicBezTo>
                    <a:pt x="635" y="6026"/>
                    <a:pt x="1133" y="5822"/>
                    <a:pt x="1835" y="5505"/>
                  </a:cubicBezTo>
                  <a:cubicBezTo>
                    <a:pt x="2832" y="4305"/>
                    <a:pt x="3693" y="3013"/>
                    <a:pt x="4418" y="1609"/>
                  </a:cubicBezTo>
                  <a:cubicBezTo>
                    <a:pt x="4146" y="1133"/>
                    <a:pt x="3851" y="567"/>
                    <a:pt x="3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1"/>
            <p:cNvSpPr/>
            <p:nvPr/>
          </p:nvSpPr>
          <p:spPr>
            <a:xfrm>
              <a:off x="6594134" y="3864984"/>
              <a:ext cx="145849" cy="224117"/>
            </a:xfrm>
            <a:custGeom>
              <a:avLst/>
              <a:gdLst/>
              <a:ahLst/>
              <a:cxnLst/>
              <a:rect l="l" t="t" r="r" b="b"/>
              <a:pathLst>
                <a:path w="3671" h="5641" extrusionOk="0">
                  <a:moveTo>
                    <a:pt x="2538" y="0"/>
                  </a:moveTo>
                  <a:cubicBezTo>
                    <a:pt x="1904" y="1337"/>
                    <a:pt x="1043" y="2560"/>
                    <a:pt x="1" y="3625"/>
                  </a:cubicBezTo>
                  <a:cubicBezTo>
                    <a:pt x="182" y="4327"/>
                    <a:pt x="363" y="4984"/>
                    <a:pt x="544" y="5641"/>
                  </a:cubicBezTo>
                  <a:cubicBezTo>
                    <a:pt x="1768" y="4463"/>
                    <a:pt x="2810" y="3126"/>
                    <a:pt x="3670" y="1677"/>
                  </a:cubicBezTo>
                  <a:cubicBezTo>
                    <a:pt x="3308" y="1088"/>
                    <a:pt x="2923" y="521"/>
                    <a:pt x="2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1"/>
            <p:cNvSpPr/>
            <p:nvPr/>
          </p:nvSpPr>
          <p:spPr>
            <a:xfrm>
              <a:off x="6559052" y="3778928"/>
              <a:ext cx="92730" cy="158086"/>
            </a:xfrm>
            <a:custGeom>
              <a:avLst/>
              <a:gdLst/>
              <a:ahLst/>
              <a:cxnLst/>
              <a:rect l="l" t="t" r="r" b="b"/>
              <a:pathLst>
                <a:path w="2334" h="3979" extrusionOk="0">
                  <a:moveTo>
                    <a:pt x="947" y="1"/>
                  </a:moveTo>
                  <a:cubicBezTo>
                    <a:pt x="853" y="1"/>
                    <a:pt x="764" y="20"/>
                    <a:pt x="680" y="60"/>
                  </a:cubicBezTo>
                  <a:cubicBezTo>
                    <a:pt x="0" y="399"/>
                    <a:pt x="91" y="2030"/>
                    <a:pt x="476" y="3979"/>
                  </a:cubicBezTo>
                  <a:cubicBezTo>
                    <a:pt x="1269" y="3050"/>
                    <a:pt x="1903" y="1985"/>
                    <a:pt x="2333" y="852"/>
                  </a:cubicBezTo>
                  <a:cubicBezTo>
                    <a:pt x="1805" y="324"/>
                    <a:pt x="1335" y="1"/>
                    <a:pt x="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1"/>
            <p:cNvSpPr/>
            <p:nvPr/>
          </p:nvSpPr>
          <p:spPr>
            <a:xfrm>
              <a:off x="6513124" y="3778571"/>
              <a:ext cx="216966" cy="450061"/>
            </a:xfrm>
            <a:custGeom>
              <a:avLst/>
              <a:gdLst/>
              <a:ahLst/>
              <a:cxnLst/>
              <a:rect l="l" t="t" r="r" b="b"/>
              <a:pathLst>
                <a:path w="5461" h="11328" extrusionOk="0">
                  <a:moveTo>
                    <a:pt x="2130" y="1"/>
                  </a:moveTo>
                  <a:cubicBezTo>
                    <a:pt x="2017" y="1"/>
                    <a:pt x="1926" y="23"/>
                    <a:pt x="1836" y="69"/>
                  </a:cubicBezTo>
                  <a:cubicBezTo>
                    <a:pt x="1" y="975"/>
                    <a:pt x="3739" y="11327"/>
                    <a:pt x="3739" y="11327"/>
                  </a:cubicBezTo>
                  <a:cubicBezTo>
                    <a:pt x="3739" y="11327"/>
                    <a:pt x="4532" y="11010"/>
                    <a:pt x="5460" y="10557"/>
                  </a:cubicBezTo>
                  <a:cubicBezTo>
                    <a:pt x="4985" y="9560"/>
                    <a:pt x="1315" y="1881"/>
                    <a:pt x="2130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1"/>
            <p:cNvSpPr/>
            <p:nvPr/>
          </p:nvSpPr>
          <p:spPr>
            <a:xfrm>
              <a:off x="6399735" y="4081870"/>
              <a:ext cx="942356" cy="945971"/>
            </a:xfrm>
            <a:custGeom>
              <a:avLst/>
              <a:gdLst/>
              <a:ahLst/>
              <a:cxnLst/>
              <a:rect l="l" t="t" r="r" b="b"/>
              <a:pathLst>
                <a:path w="23719" h="23810" extrusionOk="0">
                  <a:moveTo>
                    <a:pt x="14005" y="0"/>
                  </a:moveTo>
                  <a:cubicBezTo>
                    <a:pt x="12107" y="0"/>
                    <a:pt x="9953" y="940"/>
                    <a:pt x="7793" y="2266"/>
                  </a:cubicBezTo>
                  <a:cubicBezTo>
                    <a:pt x="3331" y="5007"/>
                    <a:pt x="1496" y="7522"/>
                    <a:pt x="1496" y="7522"/>
                  </a:cubicBezTo>
                  <a:cubicBezTo>
                    <a:pt x="0" y="9946"/>
                    <a:pt x="2515" y="13479"/>
                    <a:pt x="3331" y="14386"/>
                  </a:cubicBezTo>
                  <a:cubicBezTo>
                    <a:pt x="3483" y="14564"/>
                    <a:pt x="3810" y="14637"/>
                    <a:pt x="4239" y="14637"/>
                  </a:cubicBezTo>
                  <a:cubicBezTo>
                    <a:pt x="6039" y="14637"/>
                    <a:pt x="9628" y="13366"/>
                    <a:pt x="9628" y="13366"/>
                  </a:cubicBezTo>
                  <a:cubicBezTo>
                    <a:pt x="9628" y="17376"/>
                    <a:pt x="10761" y="23560"/>
                    <a:pt x="10761" y="23560"/>
                  </a:cubicBezTo>
                  <a:cubicBezTo>
                    <a:pt x="11781" y="23734"/>
                    <a:pt x="12749" y="23810"/>
                    <a:pt x="13663" y="23810"/>
                  </a:cubicBezTo>
                  <a:cubicBezTo>
                    <a:pt x="20014" y="23810"/>
                    <a:pt x="23719" y="20140"/>
                    <a:pt x="23719" y="20140"/>
                  </a:cubicBezTo>
                  <a:cubicBezTo>
                    <a:pt x="23719" y="20140"/>
                    <a:pt x="21136" y="9447"/>
                    <a:pt x="18893" y="3874"/>
                  </a:cubicBezTo>
                  <a:cubicBezTo>
                    <a:pt x="17759" y="1069"/>
                    <a:pt x="16028" y="0"/>
                    <a:pt x="14005" y="0"/>
                  </a:cubicBezTo>
                  <a:close/>
                </a:path>
              </a:pathLst>
            </a:custGeom>
            <a:solidFill>
              <a:srgbClr val="FD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1"/>
            <p:cNvSpPr/>
            <p:nvPr/>
          </p:nvSpPr>
          <p:spPr>
            <a:xfrm>
              <a:off x="6820277" y="4180638"/>
              <a:ext cx="159993" cy="134446"/>
            </a:xfrm>
            <a:custGeom>
              <a:avLst/>
              <a:gdLst/>
              <a:ahLst/>
              <a:cxnLst/>
              <a:rect l="l" t="t" r="r" b="b"/>
              <a:pathLst>
                <a:path w="4027" h="3384" extrusionOk="0">
                  <a:moveTo>
                    <a:pt x="3417" y="0"/>
                  </a:moveTo>
                  <a:cubicBezTo>
                    <a:pt x="3153" y="0"/>
                    <a:pt x="2873" y="216"/>
                    <a:pt x="2940" y="550"/>
                  </a:cubicBezTo>
                  <a:cubicBezTo>
                    <a:pt x="3053" y="1071"/>
                    <a:pt x="3075" y="1819"/>
                    <a:pt x="2736" y="2249"/>
                  </a:cubicBezTo>
                  <a:cubicBezTo>
                    <a:pt x="2605" y="2412"/>
                    <a:pt x="2452" y="2478"/>
                    <a:pt x="2292" y="2478"/>
                  </a:cubicBezTo>
                  <a:cubicBezTo>
                    <a:pt x="1761" y="2478"/>
                    <a:pt x="1153" y="1744"/>
                    <a:pt x="1014" y="1343"/>
                  </a:cubicBezTo>
                  <a:cubicBezTo>
                    <a:pt x="931" y="1130"/>
                    <a:pt x="734" y="1035"/>
                    <a:pt x="543" y="1035"/>
                  </a:cubicBezTo>
                  <a:cubicBezTo>
                    <a:pt x="266" y="1035"/>
                    <a:pt x="1" y="1235"/>
                    <a:pt x="108" y="1570"/>
                  </a:cubicBezTo>
                  <a:cubicBezTo>
                    <a:pt x="426" y="2430"/>
                    <a:pt x="1300" y="3383"/>
                    <a:pt x="2271" y="3383"/>
                  </a:cubicBezTo>
                  <a:cubicBezTo>
                    <a:pt x="2476" y="3383"/>
                    <a:pt x="2685" y="3341"/>
                    <a:pt x="2894" y="3246"/>
                  </a:cubicBezTo>
                  <a:cubicBezTo>
                    <a:pt x="3959" y="2748"/>
                    <a:pt x="4027" y="1320"/>
                    <a:pt x="3823" y="346"/>
                  </a:cubicBezTo>
                  <a:cubicBezTo>
                    <a:pt x="3777" y="105"/>
                    <a:pt x="3601" y="0"/>
                    <a:pt x="3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1"/>
            <p:cNvSpPr/>
            <p:nvPr/>
          </p:nvSpPr>
          <p:spPr>
            <a:xfrm>
              <a:off x="6483446" y="4512861"/>
              <a:ext cx="161264" cy="105165"/>
            </a:xfrm>
            <a:custGeom>
              <a:avLst/>
              <a:gdLst/>
              <a:ahLst/>
              <a:cxnLst/>
              <a:rect l="l" t="t" r="r" b="b"/>
              <a:pathLst>
                <a:path w="4059" h="2647" extrusionOk="0">
                  <a:moveTo>
                    <a:pt x="3605" y="1"/>
                  </a:moveTo>
                  <a:cubicBezTo>
                    <a:pt x="3500" y="1"/>
                    <a:pt x="3395" y="55"/>
                    <a:pt x="3330" y="185"/>
                  </a:cubicBezTo>
                  <a:cubicBezTo>
                    <a:pt x="2754" y="1284"/>
                    <a:pt x="1805" y="1953"/>
                    <a:pt x="791" y="1953"/>
                  </a:cubicBezTo>
                  <a:cubicBezTo>
                    <a:pt x="530" y="1953"/>
                    <a:pt x="265" y="1909"/>
                    <a:pt x="0" y="1816"/>
                  </a:cubicBezTo>
                  <a:lnTo>
                    <a:pt x="0" y="1816"/>
                  </a:lnTo>
                  <a:cubicBezTo>
                    <a:pt x="181" y="2088"/>
                    <a:pt x="340" y="2382"/>
                    <a:pt x="521" y="2631"/>
                  </a:cubicBezTo>
                  <a:cubicBezTo>
                    <a:pt x="618" y="2641"/>
                    <a:pt x="715" y="2646"/>
                    <a:pt x="811" y="2646"/>
                  </a:cubicBezTo>
                  <a:cubicBezTo>
                    <a:pt x="2045" y="2646"/>
                    <a:pt x="3226" y="1849"/>
                    <a:pt x="3919" y="525"/>
                  </a:cubicBezTo>
                  <a:cubicBezTo>
                    <a:pt x="4058" y="247"/>
                    <a:pt x="3829" y="1"/>
                    <a:pt x="3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1"/>
            <p:cNvSpPr/>
            <p:nvPr/>
          </p:nvSpPr>
          <p:spPr>
            <a:xfrm>
              <a:off x="6485234" y="4391803"/>
              <a:ext cx="81089" cy="71951"/>
            </a:xfrm>
            <a:custGeom>
              <a:avLst/>
              <a:gdLst/>
              <a:ahLst/>
              <a:cxnLst/>
              <a:rect l="l" t="t" r="r" b="b"/>
              <a:pathLst>
                <a:path w="2041" h="1811" extrusionOk="0">
                  <a:moveTo>
                    <a:pt x="1457" y="1"/>
                  </a:moveTo>
                  <a:cubicBezTo>
                    <a:pt x="1410" y="1"/>
                    <a:pt x="1355" y="12"/>
                    <a:pt x="1292" y="38"/>
                  </a:cubicBezTo>
                  <a:cubicBezTo>
                    <a:pt x="1292" y="38"/>
                    <a:pt x="1" y="1488"/>
                    <a:pt x="680" y="1782"/>
                  </a:cubicBezTo>
                  <a:cubicBezTo>
                    <a:pt x="722" y="1802"/>
                    <a:pt x="765" y="1811"/>
                    <a:pt x="807" y="1811"/>
                  </a:cubicBezTo>
                  <a:cubicBezTo>
                    <a:pt x="1408" y="1811"/>
                    <a:pt x="2040" y="1"/>
                    <a:pt x="1457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1"/>
            <p:cNvSpPr/>
            <p:nvPr/>
          </p:nvSpPr>
          <p:spPr>
            <a:xfrm>
              <a:off x="6782255" y="4544486"/>
              <a:ext cx="148511" cy="482441"/>
            </a:xfrm>
            <a:custGeom>
              <a:avLst/>
              <a:gdLst/>
              <a:ahLst/>
              <a:cxnLst/>
              <a:rect l="l" t="t" r="r" b="b"/>
              <a:pathLst>
                <a:path w="3738" h="12143" extrusionOk="0">
                  <a:moveTo>
                    <a:pt x="3738" y="1"/>
                  </a:moveTo>
                  <a:lnTo>
                    <a:pt x="0" y="1722"/>
                  </a:lnTo>
                  <a:cubicBezTo>
                    <a:pt x="0" y="5732"/>
                    <a:pt x="1133" y="11916"/>
                    <a:pt x="1133" y="11916"/>
                  </a:cubicBezTo>
                  <a:cubicBezTo>
                    <a:pt x="1858" y="12029"/>
                    <a:pt x="2605" y="12120"/>
                    <a:pt x="3353" y="12143"/>
                  </a:cubicBezTo>
                  <a:cubicBezTo>
                    <a:pt x="2968" y="9832"/>
                    <a:pt x="1971" y="4780"/>
                    <a:pt x="1812" y="3738"/>
                  </a:cubicBezTo>
                  <a:cubicBezTo>
                    <a:pt x="1586" y="2062"/>
                    <a:pt x="3738" y="1"/>
                    <a:pt x="3738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407A41-F13C-CBD7-17C0-5E38EF6AB7D8}"/>
              </a:ext>
            </a:extLst>
          </p:cNvPr>
          <p:cNvGrpSpPr/>
          <p:nvPr/>
        </p:nvGrpSpPr>
        <p:grpSpPr>
          <a:xfrm>
            <a:off x="3573476" y="141178"/>
            <a:ext cx="796800" cy="664995"/>
            <a:chOff x="1248600" y="1894850"/>
            <a:chExt cx="796800" cy="664995"/>
          </a:xfrm>
        </p:grpSpPr>
        <p:sp>
          <p:nvSpPr>
            <p:cNvPr id="15" name="Google Shape;799;p34">
              <a:extLst>
                <a:ext uri="{FF2B5EF4-FFF2-40B4-BE49-F238E27FC236}">
                  <a16:creationId xmlns:a16="http://schemas.microsoft.com/office/drawing/2014/main" id="{EB368D85-9509-7776-7B3D-6E0188922DAE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3;p34">
              <a:extLst>
                <a:ext uri="{FF2B5EF4-FFF2-40B4-BE49-F238E27FC236}">
                  <a16:creationId xmlns:a16="http://schemas.microsoft.com/office/drawing/2014/main" id="{0D932387-F65C-A6E7-B9B2-99264AD0B16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02</a:t>
              </a:r>
            </a:p>
          </p:txBody>
        </p:sp>
      </p:grpSp>
      <p:sp>
        <p:nvSpPr>
          <p:cNvPr id="17" name="Google Shape;804;p34">
            <a:extLst>
              <a:ext uri="{FF2B5EF4-FFF2-40B4-BE49-F238E27FC236}">
                <a16:creationId xmlns:a16="http://schemas.microsoft.com/office/drawing/2014/main" id="{6B0DBC17-F51C-EBCC-2CE1-01F990482F84}"/>
              </a:ext>
            </a:extLst>
          </p:cNvPr>
          <p:cNvSpPr txBox="1">
            <a:spLocks/>
          </p:cNvSpPr>
          <p:nvPr/>
        </p:nvSpPr>
        <p:spPr>
          <a:xfrm>
            <a:off x="4380550" y="190331"/>
            <a:ext cx="1399149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latin typeface="r0c0i Linotte" pitchFamily="2" charset="77"/>
              </a:rPr>
              <a:t>a)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?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0F51060-914E-8769-6D8E-9FF680114ED9}"/>
              </a:ext>
            </a:extLst>
          </p:cNvPr>
          <p:cNvSpPr/>
          <p:nvPr/>
        </p:nvSpPr>
        <p:spPr>
          <a:xfrm>
            <a:off x="425948" y="1613178"/>
            <a:ext cx="1161536" cy="60990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200" b="1" dirty="0">
                <a:latin typeface="r0c0i Linotte" pitchFamily="2" charset="77"/>
              </a:rPr>
              <a:t>10 000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6A8A922-7F78-4CF6-39EA-05BFA54B1631}"/>
              </a:ext>
            </a:extLst>
          </p:cNvPr>
          <p:cNvSpPr/>
          <p:nvPr/>
        </p:nvSpPr>
        <p:spPr>
          <a:xfrm>
            <a:off x="1847685" y="1613178"/>
            <a:ext cx="1161536" cy="60990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200" b="1" dirty="0">
                <a:latin typeface="r0c0i Linotte" pitchFamily="2" charset="77"/>
              </a:rPr>
              <a:t>15 000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33E0D41-8D9F-1A9F-AB1C-E8222AD765E3}"/>
              </a:ext>
            </a:extLst>
          </p:cNvPr>
          <p:cNvSpPr/>
          <p:nvPr/>
        </p:nvSpPr>
        <p:spPr>
          <a:xfrm>
            <a:off x="3269422" y="1613178"/>
            <a:ext cx="1161536" cy="60990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100" b="1" dirty="0">
                <a:latin typeface="r0c0i Linotte" pitchFamily="2" charset="77"/>
              </a:rPr>
              <a:t>20 000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D54CF46-6268-CF8F-1B5A-7287DE33758D}"/>
              </a:ext>
            </a:extLst>
          </p:cNvPr>
          <p:cNvSpPr/>
          <p:nvPr/>
        </p:nvSpPr>
        <p:spPr>
          <a:xfrm>
            <a:off x="4691159" y="1613178"/>
            <a:ext cx="1161536" cy="60990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8CB5A17-BDD6-3817-9D4D-E316A0005B26}"/>
              </a:ext>
            </a:extLst>
          </p:cNvPr>
          <p:cNvSpPr/>
          <p:nvPr/>
        </p:nvSpPr>
        <p:spPr>
          <a:xfrm>
            <a:off x="6112896" y="1613178"/>
            <a:ext cx="1161536" cy="60990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3469FBA-5EF2-0AF6-E4AC-99F4A9F154C9}"/>
              </a:ext>
            </a:extLst>
          </p:cNvPr>
          <p:cNvSpPr/>
          <p:nvPr/>
        </p:nvSpPr>
        <p:spPr>
          <a:xfrm>
            <a:off x="7534633" y="1613178"/>
            <a:ext cx="1161536" cy="60990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200" b="1" dirty="0">
                <a:latin typeface="r0c0i Linotte" pitchFamily="2" charset="77"/>
              </a:rPr>
              <a:t>35 000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3C9F4B-7092-23FF-E7BE-5E3446CFA74A}"/>
              </a:ext>
            </a:extLst>
          </p:cNvPr>
          <p:cNvCxnSpPr>
            <a:stCxn id="18" idx="3"/>
            <a:endCxn id="24" idx="1"/>
          </p:cNvCxnSpPr>
          <p:nvPr/>
        </p:nvCxnSpPr>
        <p:spPr>
          <a:xfrm>
            <a:off x="1587484" y="1918130"/>
            <a:ext cx="26020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76CB98-73DD-B36F-72AD-580A0B1F8854}"/>
              </a:ext>
            </a:extLst>
          </p:cNvPr>
          <p:cNvCxnSpPr/>
          <p:nvPr/>
        </p:nvCxnSpPr>
        <p:spPr>
          <a:xfrm>
            <a:off x="3009221" y="1918130"/>
            <a:ext cx="26020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1E792A-B052-3E0D-3873-CF2B74477E8C}"/>
              </a:ext>
            </a:extLst>
          </p:cNvPr>
          <p:cNvCxnSpPr/>
          <p:nvPr/>
        </p:nvCxnSpPr>
        <p:spPr>
          <a:xfrm>
            <a:off x="4430958" y="1918130"/>
            <a:ext cx="26020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D164C1-63DF-6DEF-CC9D-71DC3F5AA3B4}"/>
              </a:ext>
            </a:extLst>
          </p:cNvPr>
          <p:cNvCxnSpPr/>
          <p:nvPr/>
        </p:nvCxnSpPr>
        <p:spPr>
          <a:xfrm>
            <a:off x="5852695" y="1918130"/>
            <a:ext cx="26020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1D4B18-28F4-2106-ED05-2539D255AF56}"/>
              </a:ext>
            </a:extLst>
          </p:cNvPr>
          <p:cNvCxnSpPr/>
          <p:nvPr/>
        </p:nvCxnSpPr>
        <p:spPr>
          <a:xfrm>
            <a:off x="7274432" y="1918130"/>
            <a:ext cx="26020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804;p34">
            <a:extLst>
              <a:ext uri="{FF2B5EF4-FFF2-40B4-BE49-F238E27FC236}">
                <a16:creationId xmlns:a16="http://schemas.microsoft.com/office/drawing/2014/main" id="{5337C95D-40E6-7366-F52F-B2EDEFCC3DDE}"/>
              </a:ext>
            </a:extLst>
          </p:cNvPr>
          <p:cNvSpPr txBox="1">
            <a:spLocks/>
          </p:cNvSpPr>
          <p:nvPr/>
        </p:nvSpPr>
        <p:spPr>
          <a:xfrm>
            <a:off x="4713748" y="1652179"/>
            <a:ext cx="113894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200" b="1" dirty="0">
                <a:solidFill>
                  <a:schemeClr val="accent4"/>
                </a:solidFill>
                <a:latin typeface="r0c0i Linotte" pitchFamily="2" charset="77"/>
              </a:rPr>
              <a:t>25 000</a:t>
            </a:r>
          </a:p>
        </p:txBody>
      </p:sp>
      <p:sp>
        <p:nvSpPr>
          <p:cNvPr id="36" name="Google Shape;804;p34">
            <a:extLst>
              <a:ext uri="{FF2B5EF4-FFF2-40B4-BE49-F238E27FC236}">
                <a16:creationId xmlns:a16="http://schemas.microsoft.com/office/drawing/2014/main" id="{3C1C2833-99D9-85B5-4B01-23FCCF25F1BF}"/>
              </a:ext>
            </a:extLst>
          </p:cNvPr>
          <p:cNvSpPr txBox="1">
            <a:spLocks/>
          </p:cNvSpPr>
          <p:nvPr/>
        </p:nvSpPr>
        <p:spPr>
          <a:xfrm>
            <a:off x="6159059" y="1652179"/>
            <a:ext cx="113894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200" b="1" dirty="0">
                <a:solidFill>
                  <a:schemeClr val="accent4"/>
                </a:solidFill>
                <a:latin typeface="r0c0i Linotte" pitchFamily="2" charset="77"/>
              </a:rPr>
              <a:t>30 000</a:t>
            </a:r>
          </a:p>
        </p:txBody>
      </p:sp>
      <p:sp>
        <p:nvSpPr>
          <p:cNvPr id="37" name="Google Shape;804;p34">
            <a:extLst>
              <a:ext uri="{FF2B5EF4-FFF2-40B4-BE49-F238E27FC236}">
                <a16:creationId xmlns:a16="http://schemas.microsoft.com/office/drawing/2014/main" id="{6D9CCD43-9598-A273-C4BC-3D132465045D}"/>
              </a:ext>
            </a:extLst>
          </p:cNvPr>
          <p:cNvSpPr txBox="1">
            <a:spLocks/>
          </p:cNvSpPr>
          <p:nvPr/>
        </p:nvSpPr>
        <p:spPr>
          <a:xfrm>
            <a:off x="402194" y="3225370"/>
            <a:ext cx="817274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 dirty="0">
                <a:latin typeface="r0c0i Linotte" pitchFamily="2" charset="77"/>
              </a:rPr>
              <a:t>b) </a:t>
            </a:r>
            <a:r>
              <a:rPr lang="en-US" sz="2800" b="1" dirty="0" err="1">
                <a:latin typeface="r0c0i Linotte" pitchFamily="2" charset="77"/>
              </a:rPr>
              <a:t>Trong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các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trên</a:t>
            </a:r>
            <a:r>
              <a:rPr lang="en-US" sz="2800" b="1" dirty="0">
                <a:latin typeface="r0c0i Linotte" pitchFamily="2" charset="77"/>
              </a:rPr>
              <a:t>,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nào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là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số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tròn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chục</a:t>
            </a:r>
            <a:r>
              <a:rPr lang="en-US" sz="2800" b="1" dirty="0">
                <a:latin typeface="r0c0i Linotte" pitchFamily="2" charset="77"/>
              </a:rPr>
              <a:t> </a:t>
            </a:r>
            <a:r>
              <a:rPr lang="en-US" sz="2800" b="1" dirty="0" err="1">
                <a:latin typeface="r0c0i Linotte" pitchFamily="2" charset="77"/>
              </a:rPr>
              <a:t>nghìn</a:t>
            </a:r>
            <a:r>
              <a:rPr lang="en-US" sz="2800" b="1" dirty="0">
                <a:latin typeface="r0c0i Linotte" pitchFamily="2" charset="77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81BD10C-CC1F-84DD-34B8-8AAD695CF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616" t="24379" r="19145" b="16156"/>
          <a:stretch/>
        </p:blipFill>
        <p:spPr>
          <a:xfrm>
            <a:off x="682219" y="2290225"/>
            <a:ext cx="648994" cy="63019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8094CDE-931F-6AE1-E140-DD9DA1C4EE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616" t="24379" r="19145" b="16156"/>
          <a:stretch/>
        </p:blipFill>
        <p:spPr>
          <a:xfrm>
            <a:off x="3525693" y="2309725"/>
            <a:ext cx="648994" cy="63019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ECC1BE3-DF08-3AD4-216F-3B9CD4A89B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616" t="24379" r="19145" b="16156"/>
          <a:stretch/>
        </p:blipFill>
        <p:spPr>
          <a:xfrm>
            <a:off x="6353112" y="2256652"/>
            <a:ext cx="648994" cy="630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35" grpId="0"/>
      <p:bldP spid="36" grpId="0"/>
      <p:bldP spid="3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" name="Google Shape;1710;p45"/>
          <p:cNvGrpSpPr/>
          <p:nvPr/>
        </p:nvGrpSpPr>
        <p:grpSpPr>
          <a:xfrm flipH="1">
            <a:off x="261022" y="149899"/>
            <a:ext cx="607646" cy="626434"/>
            <a:chOff x="7539122" y="291111"/>
            <a:chExt cx="724677" cy="895098"/>
          </a:xfrm>
        </p:grpSpPr>
        <p:grpSp>
          <p:nvGrpSpPr>
            <p:cNvPr id="1711" name="Google Shape;1711;p45"/>
            <p:cNvGrpSpPr/>
            <p:nvPr/>
          </p:nvGrpSpPr>
          <p:grpSpPr>
            <a:xfrm>
              <a:off x="7539122" y="807156"/>
              <a:ext cx="422676" cy="379053"/>
              <a:chOff x="4713117" y="984916"/>
              <a:chExt cx="504929" cy="452763"/>
            </a:xfrm>
          </p:grpSpPr>
          <p:sp>
            <p:nvSpPr>
              <p:cNvPr id="1712" name="Google Shape;1712;p45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5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5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5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5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7" name="Google Shape;1717;p45"/>
            <p:cNvGrpSpPr/>
            <p:nvPr/>
          </p:nvGrpSpPr>
          <p:grpSpPr>
            <a:xfrm rot="2035528">
              <a:off x="7771333" y="376806"/>
              <a:ext cx="422678" cy="379048"/>
              <a:chOff x="4713117" y="984916"/>
              <a:chExt cx="504929" cy="452763"/>
            </a:xfrm>
          </p:grpSpPr>
          <p:sp>
            <p:nvSpPr>
              <p:cNvPr id="1718" name="Google Shape;1718;p45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5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5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5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5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9" name="Google Shape;1729;p45"/>
          <p:cNvGrpSpPr/>
          <p:nvPr/>
        </p:nvGrpSpPr>
        <p:grpSpPr>
          <a:xfrm rot="1406090">
            <a:off x="7681626" y="84731"/>
            <a:ext cx="1455742" cy="842743"/>
            <a:chOff x="5647765" y="496793"/>
            <a:chExt cx="1947684" cy="1156580"/>
          </a:xfrm>
        </p:grpSpPr>
        <p:sp>
          <p:nvSpPr>
            <p:cNvPr id="1730" name="Google Shape;1730;p45"/>
            <p:cNvSpPr/>
            <p:nvPr/>
          </p:nvSpPr>
          <p:spPr>
            <a:xfrm>
              <a:off x="5647765" y="496793"/>
              <a:ext cx="1947684" cy="1156580"/>
            </a:xfrm>
            <a:custGeom>
              <a:avLst/>
              <a:gdLst/>
              <a:ahLst/>
              <a:cxnLst/>
              <a:rect l="l" t="t" r="r" b="b"/>
              <a:pathLst>
                <a:path w="49023" h="29111" extrusionOk="0">
                  <a:moveTo>
                    <a:pt x="25644" y="1"/>
                  </a:moveTo>
                  <a:cubicBezTo>
                    <a:pt x="25101" y="1"/>
                    <a:pt x="24579" y="23"/>
                    <a:pt x="24036" y="69"/>
                  </a:cubicBezTo>
                  <a:cubicBezTo>
                    <a:pt x="22292" y="227"/>
                    <a:pt x="20592" y="612"/>
                    <a:pt x="18939" y="1201"/>
                  </a:cubicBezTo>
                  <a:lnTo>
                    <a:pt x="18644" y="1314"/>
                  </a:lnTo>
                  <a:cubicBezTo>
                    <a:pt x="18372" y="1405"/>
                    <a:pt x="18078" y="1518"/>
                    <a:pt x="17783" y="1654"/>
                  </a:cubicBezTo>
                  <a:lnTo>
                    <a:pt x="17262" y="1881"/>
                  </a:lnTo>
                  <a:lnTo>
                    <a:pt x="16968" y="1994"/>
                  </a:lnTo>
                  <a:lnTo>
                    <a:pt x="16923" y="1994"/>
                  </a:lnTo>
                  <a:lnTo>
                    <a:pt x="16628" y="2130"/>
                  </a:lnTo>
                  <a:lnTo>
                    <a:pt x="16379" y="2266"/>
                  </a:lnTo>
                  <a:cubicBezTo>
                    <a:pt x="16107" y="2402"/>
                    <a:pt x="15790" y="2538"/>
                    <a:pt x="15473" y="2742"/>
                  </a:cubicBezTo>
                  <a:lnTo>
                    <a:pt x="15405" y="2787"/>
                  </a:lnTo>
                  <a:cubicBezTo>
                    <a:pt x="15065" y="2968"/>
                    <a:pt x="14725" y="3172"/>
                    <a:pt x="14363" y="3421"/>
                  </a:cubicBezTo>
                  <a:cubicBezTo>
                    <a:pt x="12958" y="4350"/>
                    <a:pt x="11644" y="5437"/>
                    <a:pt x="10512" y="6683"/>
                  </a:cubicBezTo>
                  <a:cubicBezTo>
                    <a:pt x="9470" y="7793"/>
                    <a:pt x="8564" y="8994"/>
                    <a:pt x="7771" y="10285"/>
                  </a:cubicBezTo>
                  <a:cubicBezTo>
                    <a:pt x="7091" y="11395"/>
                    <a:pt x="6502" y="12551"/>
                    <a:pt x="6004" y="13751"/>
                  </a:cubicBezTo>
                  <a:cubicBezTo>
                    <a:pt x="5936" y="13887"/>
                    <a:pt x="5890" y="14046"/>
                    <a:pt x="5822" y="14204"/>
                  </a:cubicBezTo>
                  <a:cubicBezTo>
                    <a:pt x="5573" y="14159"/>
                    <a:pt x="5301" y="14136"/>
                    <a:pt x="5030" y="14136"/>
                  </a:cubicBezTo>
                  <a:cubicBezTo>
                    <a:pt x="3376" y="14136"/>
                    <a:pt x="1881" y="15110"/>
                    <a:pt x="1224" y="16651"/>
                  </a:cubicBezTo>
                  <a:cubicBezTo>
                    <a:pt x="499" y="18078"/>
                    <a:pt x="612" y="19800"/>
                    <a:pt x="1541" y="21136"/>
                  </a:cubicBezTo>
                  <a:cubicBezTo>
                    <a:pt x="861" y="21725"/>
                    <a:pt x="363" y="22518"/>
                    <a:pt x="159" y="23401"/>
                  </a:cubicBezTo>
                  <a:cubicBezTo>
                    <a:pt x="1" y="24149"/>
                    <a:pt x="46" y="25259"/>
                    <a:pt x="1088" y="26460"/>
                  </a:cubicBezTo>
                  <a:cubicBezTo>
                    <a:pt x="1745" y="27275"/>
                    <a:pt x="2742" y="27751"/>
                    <a:pt x="3784" y="27751"/>
                  </a:cubicBezTo>
                  <a:cubicBezTo>
                    <a:pt x="4395" y="27751"/>
                    <a:pt x="5007" y="27592"/>
                    <a:pt x="5551" y="27320"/>
                  </a:cubicBezTo>
                  <a:cubicBezTo>
                    <a:pt x="5619" y="27388"/>
                    <a:pt x="5664" y="27479"/>
                    <a:pt x="5732" y="27547"/>
                  </a:cubicBezTo>
                  <a:cubicBezTo>
                    <a:pt x="6208" y="28113"/>
                    <a:pt x="7068" y="28770"/>
                    <a:pt x="8654" y="28861"/>
                  </a:cubicBezTo>
                  <a:lnTo>
                    <a:pt x="8835" y="28861"/>
                  </a:lnTo>
                  <a:cubicBezTo>
                    <a:pt x="9832" y="28861"/>
                    <a:pt x="10784" y="28498"/>
                    <a:pt x="11486" y="27819"/>
                  </a:cubicBezTo>
                  <a:cubicBezTo>
                    <a:pt x="12261" y="28638"/>
                    <a:pt x="13338" y="29111"/>
                    <a:pt x="14444" y="29111"/>
                  </a:cubicBezTo>
                  <a:cubicBezTo>
                    <a:pt x="14470" y="29111"/>
                    <a:pt x="14496" y="29111"/>
                    <a:pt x="14521" y="29110"/>
                  </a:cubicBezTo>
                  <a:lnTo>
                    <a:pt x="14635" y="29110"/>
                  </a:lnTo>
                  <a:cubicBezTo>
                    <a:pt x="15949" y="29087"/>
                    <a:pt x="17149" y="28385"/>
                    <a:pt x="17829" y="27275"/>
                  </a:cubicBezTo>
                  <a:cubicBezTo>
                    <a:pt x="18237" y="27479"/>
                    <a:pt x="18690" y="27570"/>
                    <a:pt x="19143" y="27570"/>
                  </a:cubicBezTo>
                  <a:cubicBezTo>
                    <a:pt x="19822" y="27570"/>
                    <a:pt x="20502" y="27366"/>
                    <a:pt x="21091" y="27003"/>
                  </a:cubicBezTo>
                  <a:cubicBezTo>
                    <a:pt x="22292" y="26301"/>
                    <a:pt x="22835" y="25010"/>
                    <a:pt x="22586" y="23469"/>
                  </a:cubicBezTo>
                  <a:cubicBezTo>
                    <a:pt x="22541" y="23266"/>
                    <a:pt x="22495" y="23062"/>
                    <a:pt x="22450" y="22880"/>
                  </a:cubicBezTo>
                  <a:cubicBezTo>
                    <a:pt x="23243" y="22088"/>
                    <a:pt x="23719" y="21023"/>
                    <a:pt x="23741" y="19913"/>
                  </a:cubicBezTo>
                  <a:cubicBezTo>
                    <a:pt x="23787" y="18191"/>
                    <a:pt x="22926" y="16560"/>
                    <a:pt x="21453" y="15631"/>
                  </a:cubicBezTo>
                  <a:cubicBezTo>
                    <a:pt x="21363" y="15563"/>
                    <a:pt x="21249" y="15518"/>
                    <a:pt x="21136" y="15450"/>
                  </a:cubicBezTo>
                  <a:cubicBezTo>
                    <a:pt x="21046" y="15405"/>
                    <a:pt x="20864" y="15314"/>
                    <a:pt x="20706" y="15246"/>
                  </a:cubicBezTo>
                  <a:cubicBezTo>
                    <a:pt x="21000" y="14997"/>
                    <a:pt x="21295" y="14771"/>
                    <a:pt x="21612" y="14567"/>
                  </a:cubicBezTo>
                  <a:lnTo>
                    <a:pt x="21635" y="14544"/>
                  </a:lnTo>
                  <a:lnTo>
                    <a:pt x="21657" y="14521"/>
                  </a:lnTo>
                  <a:cubicBezTo>
                    <a:pt x="21725" y="14476"/>
                    <a:pt x="21793" y="14431"/>
                    <a:pt x="21861" y="14408"/>
                  </a:cubicBezTo>
                  <a:lnTo>
                    <a:pt x="22020" y="14317"/>
                  </a:lnTo>
                  <a:lnTo>
                    <a:pt x="22042" y="14317"/>
                  </a:lnTo>
                  <a:lnTo>
                    <a:pt x="22065" y="14295"/>
                  </a:lnTo>
                  <a:cubicBezTo>
                    <a:pt x="22110" y="14272"/>
                    <a:pt x="22156" y="14250"/>
                    <a:pt x="22224" y="14227"/>
                  </a:cubicBezTo>
                  <a:lnTo>
                    <a:pt x="22427" y="14114"/>
                  </a:lnTo>
                  <a:lnTo>
                    <a:pt x="22495" y="14091"/>
                  </a:lnTo>
                  <a:lnTo>
                    <a:pt x="22586" y="14046"/>
                  </a:lnTo>
                  <a:lnTo>
                    <a:pt x="22880" y="13910"/>
                  </a:lnTo>
                  <a:lnTo>
                    <a:pt x="22926" y="13910"/>
                  </a:lnTo>
                  <a:cubicBezTo>
                    <a:pt x="22971" y="13887"/>
                    <a:pt x="23062" y="13864"/>
                    <a:pt x="23152" y="13819"/>
                  </a:cubicBezTo>
                  <a:cubicBezTo>
                    <a:pt x="23243" y="13796"/>
                    <a:pt x="23311" y="13774"/>
                    <a:pt x="23379" y="13729"/>
                  </a:cubicBezTo>
                  <a:cubicBezTo>
                    <a:pt x="23945" y="13525"/>
                    <a:pt x="24534" y="13389"/>
                    <a:pt x="25146" y="13343"/>
                  </a:cubicBezTo>
                  <a:lnTo>
                    <a:pt x="26120" y="13343"/>
                  </a:lnTo>
                  <a:cubicBezTo>
                    <a:pt x="25780" y="13796"/>
                    <a:pt x="25531" y="14317"/>
                    <a:pt x="25418" y="14884"/>
                  </a:cubicBezTo>
                  <a:cubicBezTo>
                    <a:pt x="25304" y="15609"/>
                    <a:pt x="25350" y="16719"/>
                    <a:pt x="26369" y="17874"/>
                  </a:cubicBezTo>
                  <a:cubicBezTo>
                    <a:pt x="27026" y="18690"/>
                    <a:pt x="28023" y="19165"/>
                    <a:pt x="29065" y="19165"/>
                  </a:cubicBezTo>
                  <a:cubicBezTo>
                    <a:pt x="29677" y="19165"/>
                    <a:pt x="30288" y="19007"/>
                    <a:pt x="30832" y="18735"/>
                  </a:cubicBezTo>
                  <a:cubicBezTo>
                    <a:pt x="30877" y="18803"/>
                    <a:pt x="30945" y="18893"/>
                    <a:pt x="31013" y="18961"/>
                  </a:cubicBezTo>
                  <a:cubicBezTo>
                    <a:pt x="31466" y="19528"/>
                    <a:pt x="32350" y="20207"/>
                    <a:pt x="33913" y="20275"/>
                  </a:cubicBezTo>
                  <a:lnTo>
                    <a:pt x="34094" y="20275"/>
                  </a:lnTo>
                  <a:cubicBezTo>
                    <a:pt x="35091" y="20275"/>
                    <a:pt x="36042" y="19913"/>
                    <a:pt x="36767" y="19233"/>
                  </a:cubicBezTo>
                  <a:cubicBezTo>
                    <a:pt x="37519" y="20051"/>
                    <a:pt x="38594" y="20503"/>
                    <a:pt x="39699" y="20503"/>
                  </a:cubicBezTo>
                  <a:cubicBezTo>
                    <a:pt x="39726" y="20503"/>
                    <a:pt x="39753" y="20502"/>
                    <a:pt x="39780" y="20502"/>
                  </a:cubicBezTo>
                  <a:lnTo>
                    <a:pt x="39893" y="20502"/>
                  </a:lnTo>
                  <a:cubicBezTo>
                    <a:pt x="41184" y="20457"/>
                    <a:pt x="42385" y="19777"/>
                    <a:pt x="43065" y="18644"/>
                  </a:cubicBezTo>
                  <a:cubicBezTo>
                    <a:pt x="43472" y="18848"/>
                    <a:pt x="43926" y="18939"/>
                    <a:pt x="44379" y="18939"/>
                  </a:cubicBezTo>
                  <a:cubicBezTo>
                    <a:pt x="45058" y="18939"/>
                    <a:pt x="45738" y="18735"/>
                    <a:pt x="46327" y="18372"/>
                  </a:cubicBezTo>
                  <a:cubicBezTo>
                    <a:pt x="47527" y="17670"/>
                    <a:pt x="48071" y="16379"/>
                    <a:pt x="47822" y="14861"/>
                  </a:cubicBezTo>
                  <a:cubicBezTo>
                    <a:pt x="47777" y="14657"/>
                    <a:pt x="47731" y="14453"/>
                    <a:pt x="47686" y="14250"/>
                  </a:cubicBezTo>
                  <a:cubicBezTo>
                    <a:pt x="48479" y="13479"/>
                    <a:pt x="48932" y="12415"/>
                    <a:pt x="48955" y="11305"/>
                  </a:cubicBezTo>
                  <a:cubicBezTo>
                    <a:pt x="49023" y="8541"/>
                    <a:pt x="46825" y="6276"/>
                    <a:pt x="44084" y="6253"/>
                  </a:cubicBezTo>
                  <a:cubicBezTo>
                    <a:pt x="43495" y="6253"/>
                    <a:pt x="42929" y="6366"/>
                    <a:pt x="42385" y="6570"/>
                  </a:cubicBezTo>
                  <a:cubicBezTo>
                    <a:pt x="42317" y="6411"/>
                    <a:pt x="42249" y="6253"/>
                    <a:pt x="42159" y="6094"/>
                  </a:cubicBezTo>
                  <a:cubicBezTo>
                    <a:pt x="41279" y="4357"/>
                    <a:pt x="39523" y="3260"/>
                    <a:pt x="37597" y="3260"/>
                  </a:cubicBezTo>
                  <a:cubicBezTo>
                    <a:pt x="37540" y="3260"/>
                    <a:pt x="37482" y="3261"/>
                    <a:pt x="37424" y="3263"/>
                  </a:cubicBezTo>
                  <a:lnTo>
                    <a:pt x="36971" y="3263"/>
                  </a:lnTo>
                  <a:cubicBezTo>
                    <a:pt x="36767" y="3263"/>
                    <a:pt x="36563" y="3308"/>
                    <a:pt x="36359" y="3331"/>
                  </a:cubicBezTo>
                  <a:lnTo>
                    <a:pt x="36087" y="3149"/>
                  </a:lnTo>
                  <a:lnTo>
                    <a:pt x="36042" y="3127"/>
                  </a:lnTo>
                  <a:lnTo>
                    <a:pt x="35974" y="3081"/>
                  </a:lnTo>
                  <a:cubicBezTo>
                    <a:pt x="35793" y="2968"/>
                    <a:pt x="35634" y="2855"/>
                    <a:pt x="35476" y="2764"/>
                  </a:cubicBezTo>
                  <a:cubicBezTo>
                    <a:pt x="34977" y="2470"/>
                    <a:pt x="34479" y="2198"/>
                    <a:pt x="33981" y="1949"/>
                  </a:cubicBezTo>
                  <a:cubicBezTo>
                    <a:pt x="32508" y="1224"/>
                    <a:pt x="30945" y="703"/>
                    <a:pt x="29337" y="363"/>
                  </a:cubicBezTo>
                  <a:cubicBezTo>
                    <a:pt x="28136" y="114"/>
                    <a:pt x="26890" y="1"/>
                    <a:pt x="25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5863340" y="555157"/>
              <a:ext cx="1449072" cy="808704"/>
            </a:xfrm>
            <a:custGeom>
              <a:avLst/>
              <a:gdLst/>
              <a:ahLst/>
              <a:cxnLst/>
              <a:rect l="l" t="t" r="r" b="b"/>
              <a:pathLst>
                <a:path w="36473" h="20355" extrusionOk="0">
                  <a:moveTo>
                    <a:pt x="20130" y="1"/>
                  </a:moveTo>
                  <a:cubicBezTo>
                    <a:pt x="19672" y="1"/>
                    <a:pt x="19214" y="19"/>
                    <a:pt x="18757" y="57"/>
                  </a:cubicBezTo>
                  <a:cubicBezTo>
                    <a:pt x="17149" y="216"/>
                    <a:pt x="15540" y="556"/>
                    <a:pt x="14023" y="1122"/>
                  </a:cubicBezTo>
                  <a:cubicBezTo>
                    <a:pt x="13637" y="1258"/>
                    <a:pt x="13275" y="1371"/>
                    <a:pt x="12913" y="1530"/>
                  </a:cubicBezTo>
                  <a:lnTo>
                    <a:pt x="12391" y="1756"/>
                  </a:lnTo>
                  <a:lnTo>
                    <a:pt x="12120" y="1892"/>
                  </a:lnTo>
                  <a:lnTo>
                    <a:pt x="11848" y="2028"/>
                  </a:lnTo>
                  <a:cubicBezTo>
                    <a:pt x="11485" y="2209"/>
                    <a:pt x="11123" y="2391"/>
                    <a:pt x="10760" y="2595"/>
                  </a:cubicBezTo>
                  <a:cubicBezTo>
                    <a:pt x="10398" y="2798"/>
                    <a:pt x="10058" y="2980"/>
                    <a:pt x="9718" y="3206"/>
                  </a:cubicBezTo>
                  <a:cubicBezTo>
                    <a:pt x="8404" y="4067"/>
                    <a:pt x="7204" y="5086"/>
                    <a:pt x="6139" y="6242"/>
                  </a:cubicBezTo>
                  <a:cubicBezTo>
                    <a:pt x="5165" y="7284"/>
                    <a:pt x="4327" y="8416"/>
                    <a:pt x="3579" y="9640"/>
                  </a:cubicBezTo>
                  <a:cubicBezTo>
                    <a:pt x="2945" y="10682"/>
                    <a:pt x="2401" y="11769"/>
                    <a:pt x="1926" y="12902"/>
                  </a:cubicBezTo>
                  <a:cubicBezTo>
                    <a:pt x="1223" y="14533"/>
                    <a:pt x="702" y="16232"/>
                    <a:pt x="340" y="17976"/>
                  </a:cubicBezTo>
                  <a:cubicBezTo>
                    <a:pt x="181" y="18701"/>
                    <a:pt x="68" y="19449"/>
                    <a:pt x="0" y="20196"/>
                  </a:cubicBezTo>
                  <a:lnTo>
                    <a:pt x="1812" y="20355"/>
                  </a:lnTo>
                  <a:cubicBezTo>
                    <a:pt x="1880" y="19675"/>
                    <a:pt x="1994" y="18996"/>
                    <a:pt x="2129" y="18339"/>
                  </a:cubicBezTo>
                  <a:cubicBezTo>
                    <a:pt x="2469" y="16730"/>
                    <a:pt x="2968" y="15145"/>
                    <a:pt x="3602" y="13604"/>
                  </a:cubicBezTo>
                  <a:cubicBezTo>
                    <a:pt x="4055" y="12562"/>
                    <a:pt x="4553" y="11565"/>
                    <a:pt x="5142" y="10591"/>
                  </a:cubicBezTo>
                  <a:cubicBezTo>
                    <a:pt x="5822" y="9481"/>
                    <a:pt x="6592" y="8462"/>
                    <a:pt x="7476" y="7510"/>
                  </a:cubicBezTo>
                  <a:cubicBezTo>
                    <a:pt x="8450" y="6468"/>
                    <a:pt x="9537" y="5540"/>
                    <a:pt x="10738" y="4769"/>
                  </a:cubicBezTo>
                  <a:cubicBezTo>
                    <a:pt x="11032" y="4565"/>
                    <a:pt x="11349" y="4384"/>
                    <a:pt x="11667" y="4203"/>
                  </a:cubicBezTo>
                  <a:cubicBezTo>
                    <a:pt x="11984" y="3999"/>
                    <a:pt x="12324" y="3841"/>
                    <a:pt x="12641" y="3682"/>
                  </a:cubicBezTo>
                  <a:lnTo>
                    <a:pt x="12890" y="3569"/>
                  </a:lnTo>
                  <a:lnTo>
                    <a:pt x="13139" y="3455"/>
                  </a:lnTo>
                  <a:lnTo>
                    <a:pt x="13615" y="3252"/>
                  </a:lnTo>
                  <a:cubicBezTo>
                    <a:pt x="13955" y="3093"/>
                    <a:pt x="14294" y="2980"/>
                    <a:pt x="14634" y="2866"/>
                  </a:cubicBezTo>
                  <a:cubicBezTo>
                    <a:pt x="16016" y="2368"/>
                    <a:pt x="17443" y="2028"/>
                    <a:pt x="18916" y="1915"/>
                  </a:cubicBezTo>
                  <a:cubicBezTo>
                    <a:pt x="19372" y="1873"/>
                    <a:pt x="19827" y="1853"/>
                    <a:pt x="20282" y="1853"/>
                  </a:cubicBezTo>
                  <a:cubicBezTo>
                    <a:pt x="21295" y="1853"/>
                    <a:pt x="22302" y="1954"/>
                    <a:pt x="23288" y="2142"/>
                  </a:cubicBezTo>
                  <a:cubicBezTo>
                    <a:pt x="24624" y="2436"/>
                    <a:pt x="25916" y="2866"/>
                    <a:pt x="27139" y="3478"/>
                  </a:cubicBezTo>
                  <a:cubicBezTo>
                    <a:pt x="28204" y="3999"/>
                    <a:pt x="29200" y="4611"/>
                    <a:pt x="30152" y="5336"/>
                  </a:cubicBezTo>
                  <a:cubicBezTo>
                    <a:pt x="31511" y="6378"/>
                    <a:pt x="32734" y="7578"/>
                    <a:pt x="33799" y="8915"/>
                  </a:cubicBezTo>
                  <a:cubicBezTo>
                    <a:pt x="34184" y="9391"/>
                    <a:pt x="34456" y="9776"/>
                    <a:pt x="34660" y="10048"/>
                  </a:cubicBezTo>
                  <a:lnTo>
                    <a:pt x="34932" y="10478"/>
                  </a:lnTo>
                  <a:lnTo>
                    <a:pt x="36472" y="9459"/>
                  </a:lnTo>
                  <a:lnTo>
                    <a:pt x="36155" y="8983"/>
                  </a:lnTo>
                  <a:cubicBezTo>
                    <a:pt x="35951" y="8711"/>
                    <a:pt x="35634" y="8281"/>
                    <a:pt x="35226" y="7760"/>
                  </a:cubicBezTo>
                  <a:cubicBezTo>
                    <a:pt x="34048" y="6310"/>
                    <a:pt x="32734" y="4996"/>
                    <a:pt x="31262" y="3886"/>
                  </a:cubicBezTo>
                  <a:cubicBezTo>
                    <a:pt x="30220" y="3093"/>
                    <a:pt x="29110" y="2391"/>
                    <a:pt x="27954" y="1824"/>
                  </a:cubicBezTo>
                  <a:cubicBezTo>
                    <a:pt x="26595" y="1145"/>
                    <a:pt x="25145" y="646"/>
                    <a:pt x="23650" y="352"/>
                  </a:cubicBezTo>
                  <a:cubicBezTo>
                    <a:pt x="22492" y="124"/>
                    <a:pt x="21310" y="1"/>
                    <a:pt x="20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5928140" y="622420"/>
              <a:ext cx="1329366" cy="746845"/>
            </a:xfrm>
            <a:custGeom>
              <a:avLst/>
              <a:gdLst/>
              <a:ahLst/>
              <a:cxnLst/>
              <a:rect l="l" t="t" r="r" b="b"/>
              <a:pathLst>
                <a:path w="33460" h="18798" extrusionOk="0">
                  <a:moveTo>
                    <a:pt x="18645" y="1"/>
                  </a:moveTo>
                  <a:cubicBezTo>
                    <a:pt x="18186" y="1"/>
                    <a:pt x="17725" y="21"/>
                    <a:pt x="17262" y="63"/>
                  </a:cubicBezTo>
                  <a:cubicBezTo>
                    <a:pt x="15790" y="177"/>
                    <a:pt x="14340" y="516"/>
                    <a:pt x="12935" y="1015"/>
                  </a:cubicBezTo>
                  <a:cubicBezTo>
                    <a:pt x="12595" y="1151"/>
                    <a:pt x="12256" y="1264"/>
                    <a:pt x="11916" y="1400"/>
                  </a:cubicBezTo>
                  <a:lnTo>
                    <a:pt x="11440" y="1626"/>
                  </a:lnTo>
                  <a:lnTo>
                    <a:pt x="11191" y="1717"/>
                  </a:lnTo>
                  <a:lnTo>
                    <a:pt x="10942" y="1853"/>
                  </a:lnTo>
                  <a:cubicBezTo>
                    <a:pt x="10602" y="2012"/>
                    <a:pt x="10262" y="2193"/>
                    <a:pt x="9945" y="2374"/>
                  </a:cubicBezTo>
                  <a:cubicBezTo>
                    <a:pt x="9628" y="2533"/>
                    <a:pt x="9311" y="2714"/>
                    <a:pt x="8994" y="2940"/>
                  </a:cubicBezTo>
                  <a:cubicBezTo>
                    <a:pt x="7793" y="3711"/>
                    <a:pt x="6683" y="4639"/>
                    <a:pt x="5709" y="5704"/>
                  </a:cubicBezTo>
                  <a:cubicBezTo>
                    <a:pt x="4825" y="6656"/>
                    <a:pt x="4032" y="7698"/>
                    <a:pt x="3353" y="8830"/>
                  </a:cubicBezTo>
                  <a:cubicBezTo>
                    <a:pt x="2764" y="9782"/>
                    <a:pt x="2243" y="10801"/>
                    <a:pt x="1812" y="11866"/>
                  </a:cubicBezTo>
                  <a:cubicBezTo>
                    <a:pt x="1155" y="13384"/>
                    <a:pt x="657" y="14992"/>
                    <a:pt x="317" y="16623"/>
                  </a:cubicBezTo>
                  <a:cubicBezTo>
                    <a:pt x="181" y="17280"/>
                    <a:pt x="68" y="17960"/>
                    <a:pt x="0" y="18639"/>
                  </a:cubicBezTo>
                  <a:lnTo>
                    <a:pt x="1812" y="18798"/>
                  </a:lnTo>
                  <a:cubicBezTo>
                    <a:pt x="1880" y="18186"/>
                    <a:pt x="1971" y="17574"/>
                    <a:pt x="2107" y="16985"/>
                  </a:cubicBezTo>
                  <a:cubicBezTo>
                    <a:pt x="2424" y="15468"/>
                    <a:pt x="2877" y="13973"/>
                    <a:pt x="3489" y="12545"/>
                  </a:cubicBezTo>
                  <a:cubicBezTo>
                    <a:pt x="4327" y="10484"/>
                    <a:pt x="5550" y="8581"/>
                    <a:pt x="7045" y="6905"/>
                  </a:cubicBezTo>
                  <a:cubicBezTo>
                    <a:pt x="7929" y="5976"/>
                    <a:pt x="8926" y="5138"/>
                    <a:pt x="9990" y="4435"/>
                  </a:cubicBezTo>
                  <a:cubicBezTo>
                    <a:pt x="10285" y="4232"/>
                    <a:pt x="10557" y="4096"/>
                    <a:pt x="10851" y="3914"/>
                  </a:cubicBezTo>
                  <a:cubicBezTo>
                    <a:pt x="11123" y="3733"/>
                    <a:pt x="11440" y="3597"/>
                    <a:pt x="11735" y="3461"/>
                  </a:cubicBezTo>
                  <a:cubicBezTo>
                    <a:pt x="12324" y="3167"/>
                    <a:pt x="12935" y="2918"/>
                    <a:pt x="13547" y="2691"/>
                  </a:cubicBezTo>
                  <a:cubicBezTo>
                    <a:pt x="14793" y="2238"/>
                    <a:pt x="16107" y="1966"/>
                    <a:pt x="17421" y="1853"/>
                  </a:cubicBezTo>
                  <a:cubicBezTo>
                    <a:pt x="17831" y="1818"/>
                    <a:pt x="18242" y="1800"/>
                    <a:pt x="18652" y="1800"/>
                  </a:cubicBezTo>
                  <a:cubicBezTo>
                    <a:pt x="19553" y="1800"/>
                    <a:pt x="20452" y="1886"/>
                    <a:pt x="21340" y="2057"/>
                  </a:cubicBezTo>
                  <a:cubicBezTo>
                    <a:pt x="22540" y="2306"/>
                    <a:pt x="23696" y="2714"/>
                    <a:pt x="24783" y="3235"/>
                  </a:cubicBezTo>
                  <a:cubicBezTo>
                    <a:pt x="25757" y="3711"/>
                    <a:pt x="26663" y="4300"/>
                    <a:pt x="27524" y="4934"/>
                  </a:cubicBezTo>
                  <a:cubicBezTo>
                    <a:pt x="28770" y="5908"/>
                    <a:pt x="29903" y="7018"/>
                    <a:pt x="30877" y="8241"/>
                  </a:cubicBezTo>
                  <a:cubicBezTo>
                    <a:pt x="31239" y="8694"/>
                    <a:pt x="31511" y="9034"/>
                    <a:pt x="31670" y="9306"/>
                  </a:cubicBezTo>
                  <a:cubicBezTo>
                    <a:pt x="31851" y="9555"/>
                    <a:pt x="31941" y="9691"/>
                    <a:pt x="31941" y="9691"/>
                  </a:cubicBezTo>
                  <a:lnTo>
                    <a:pt x="33459" y="8694"/>
                  </a:lnTo>
                  <a:lnTo>
                    <a:pt x="33165" y="8264"/>
                  </a:lnTo>
                  <a:cubicBezTo>
                    <a:pt x="32983" y="8015"/>
                    <a:pt x="32689" y="7607"/>
                    <a:pt x="32304" y="7131"/>
                  </a:cubicBezTo>
                  <a:cubicBezTo>
                    <a:pt x="31239" y="5772"/>
                    <a:pt x="29993" y="4571"/>
                    <a:pt x="28634" y="3529"/>
                  </a:cubicBezTo>
                  <a:cubicBezTo>
                    <a:pt x="27683" y="2804"/>
                    <a:pt x="26663" y="2170"/>
                    <a:pt x="25598" y="1626"/>
                  </a:cubicBezTo>
                  <a:cubicBezTo>
                    <a:pt x="24353" y="1038"/>
                    <a:pt x="23039" y="584"/>
                    <a:pt x="21702" y="290"/>
                  </a:cubicBezTo>
                  <a:cubicBezTo>
                    <a:pt x="20685" y="102"/>
                    <a:pt x="19669" y="1"/>
                    <a:pt x="18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5997429" y="690318"/>
              <a:ext cx="1202468" cy="685263"/>
            </a:xfrm>
            <a:custGeom>
              <a:avLst/>
              <a:gdLst/>
              <a:ahLst/>
              <a:cxnLst/>
              <a:rect l="l" t="t" r="r" b="b"/>
              <a:pathLst>
                <a:path w="30266" h="17248" extrusionOk="0">
                  <a:moveTo>
                    <a:pt x="16908" y="0"/>
                  </a:moveTo>
                  <a:cubicBezTo>
                    <a:pt x="16498" y="0"/>
                    <a:pt x="16087" y="18"/>
                    <a:pt x="15677" y="53"/>
                  </a:cubicBezTo>
                  <a:cubicBezTo>
                    <a:pt x="14340" y="167"/>
                    <a:pt x="13026" y="461"/>
                    <a:pt x="11780" y="914"/>
                  </a:cubicBezTo>
                  <a:cubicBezTo>
                    <a:pt x="11146" y="1141"/>
                    <a:pt x="10534" y="1390"/>
                    <a:pt x="9945" y="1684"/>
                  </a:cubicBezTo>
                  <a:cubicBezTo>
                    <a:pt x="9673" y="1843"/>
                    <a:pt x="9334" y="1956"/>
                    <a:pt x="9039" y="2138"/>
                  </a:cubicBezTo>
                  <a:cubicBezTo>
                    <a:pt x="8767" y="2296"/>
                    <a:pt x="8473" y="2455"/>
                    <a:pt x="8201" y="2659"/>
                  </a:cubicBezTo>
                  <a:cubicBezTo>
                    <a:pt x="7114" y="3361"/>
                    <a:pt x="6117" y="4199"/>
                    <a:pt x="5233" y="5150"/>
                  </a:cubicBezTo>
                  <a:cubicBezTo>
                    <a:pt x="3716" y="6827"/>
                    <a:pt x="2515" y="8730"/>
                    <a:pt x="1654" y="10814"/>
                  </a:cubicBezTo>
                  <a:cubicBezTo>
                    <a:pt x="1065" y="12241"/>
                    <a:pt x="589" y="13736"/>
                    <a:pt x="272" y="15254"/>
                  </a:cubicBezTo>
                  <a:cubicBezTo>
                    <a:pt x="159" y="15865"/>
                    <a:pt x="46" y="16477"/>
                    <a:pt x="0" y="17089"/>
                  </a:cubicBezTo>
                  <a:lnTo>
                    <a:pt x="1813" y="17247"/>
                  </a:lnTo>
                  <a:cubicBezTo>
                    <a:pt x="1881" y="16704"/>
                    <a:pt x="1971" y="16160"/>
                    <a:pt x="2085" y="15639"/>
                  </a:cubicBezTo>
                  <a:cubicBezTo>
                    <a:pt x="2379" y="14234"/>
                    <a:pt x="2787" y="12853"/>
                    <a:pt x="3353" y="11516"/>
                  </a:cubicBezTo>
                  <a:cubicBezTo>
                    <a:pt x="4123" y="9636"/>
                    <a:pt x="5211" y="7914"/>
                    <a:pt x="6593" y="6419"/>
                  </a:cubicBezTo>
                  <a:cubicBezTo>
                    <a:pt x="7363" y="5558"/>
                    <a:pt x="8246" y="4833"/>
                    <a:pt x="9198" y="4199"/>
                  </a:cubicBezTo>
                  <a:cubicBezTo>
                    <a:pt x="10194" y="3565"/>
                    <a:pt x="11259" y="3044"/>
                    <a:pt x="12369" y="2636"/>
                  </a:cubicBezTo>
                  <a:cubicBezTo>
                    <a:pt x="13502" y="2251"/>
                    <a:pt x="14657" y="1979"/>
                    <a:pt x="15835" y="1888"/>
                  </a:cubicBezTo>
                  <a:cubicBezTo>
                    <a:pt x="16196" y="1852"/>
                    <a:pt x="16560" y="1835"/>
                    <a:pt x="16924" y="1835"/>
                  </a:cubicBezTo>
                  <a:cubicBezTo>
                    <a:pt x="17702" y="1835"/>
                    <a:pt x="18484" y="1915"/>
                    <a:pt x="19256" y="2070"/>
                  </a:cubicBezTo>
                  <a:cubicBezTo>
                    <a:pt x="20298" y="2273"/>
                    <a:pt x="21317" y="2636"/>
                    <a:pt x="22269" y="3112"/>
                  </a:cubicBezTo>
                  <a:cubicBezTo>
                    <a:pt x="23130" y="3519"/>
                    <a:pt x="23945" y="4040"/>
                    <a:pt x="24715" y="4629"/>
                  </a:cubicBezTo>
                  <a:cubicBezTo>
                    <a:pt x="25848" y="5490"/>
                    <a:pt x="26890" y="6510"/>
                    <a:pt x="27773" y="7642"/>
                  </a:cubicBezTo>
                  <a:cubicBezTo>
                    <a:pt x="28113" y="8027"/>
                    <a:pt x="28340" y="8367"/>
                    <a:pt x="28498" y="8594"/>
                  </a:cubicBezTo>
                  <a:lnTo>
                    <a:pt x="28748" y="8956"/>
                  </a:lnTo>
                  <a:lnTo>
                    <a:pt x="30265" y="7937"/>
                  </a:lnTo>
                  <a:lnTo>
                    <a:pt x="29994" y="7552"/>
                  </a:lnTo>
                  <a:cubicBezTo>
                    <a:pt x="29812" y="7302"/>
                    <a:pt x="29563" y="6917"/>
                    <a:pt x="29201" y="6487"/>
                  </a:cubicBezTo>
                  <a:cubicBezTo>
                    <a:pt x="28204" y="5241"/>
                    <a:pt x="27071" y="4131"/>
                    <a:pt x="25825" y="3157"/>
                  </a:cubicBezTo>
                  <a:cubicBezTo>
                    <a:pt x="24964" y="2500"/>
                    <a:pt x="24058" y="1934"/>
                    <a:pt x="23084" y="1458"/>
                  </a:cubicBezTo>
                  <a:cubicBezTo>
                    <a:pt x="21974" y="914"/>
                    <a:pt x="20819" y="529"/>
                    <a:pt x="19618" y="257"/>
                  </a:cubicBezTo>
                  <a:cubicBezTo>
                    <a:pt x="18715" y="86"/>
                    <a:pt x="17812" y="0"/>
                    <a:pt x="16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6066718" y="759289"/>
              <a:ext cx="1075571" cy="622688"/>
            </a:xfrm>
            <a:custGeom>
              <a:avLst/>
              <a:gdLst/>
              <a:ahLst/>
              <a:cxnLst/>
              <a:rect l="l" t="t" r="r" b="b"/>
              <a:pathLst>
                <a:path w="27072" h="15673" extrusionOk="0">
                  <a:moveTo>
                    <a:pt x="15058" y="0"/>
                  </a:moveTo>
                  <a:cubicBezTo>
                    <a:pt x="14729" y="0"/>
                    <a:pt x="14399" y="13"/>
                    <a:pt x="14068" y="39"/>
                  </a:cubicBezTo>
                  <a:cubicBezTo>
                    <a:pt x="12891" y="152"/>
                    <a:pt x="11735" y="402"/>
                    <a:pt x="10603" y="809"/>
                  </a:cubicBezTo>
                  <a:cubicBezTo>
                    <a:pt x="9493" y="1217"/>
                    <a:pt x="8405" y="1738"/>
                    <a:pt x="7408" y="2372"/>
                  </a:cubicBezTo>
                  <a:cubicBezTo>
                    <a:pt x="6457" y="3007"/>
                    <a:pt x="5573" y="3754"/>
                    <a:pt x="4781" y="4592"/>
                  </a:cubicBezTo>
                  <a:cubicBezTo>
                    <a:pt x="3399" y="6110"/>
                    <a:pt x="2311" y="7854"/>
                    <a:pt x="1519" y="9735"/>
                  </a:cubicBezTo>
                  <a:cubicBezTo>
                    <a:pt x="975" y="11071"/>
                    <a:pt x="544" y="12453"/>
                    <a:pt x="250" y="13858"/>
                  </a:cubicBezTo>
                  <a:cubicBezTo>
                    <a:pt x="137" y="14379"/>
                    <a:pt x="91" y="14786"/>
                    <a:pt x="46" y="15058"/>
                  </a:cubicBezTo>
                  <a:cubicBezTo>
                    <a:pt x="1" y="15330"/>
                    <a:pt x="1" y="15489"/>
                    <a:pt x="1" y="15489"/>
                  </a:cubicBezTo>
                  <a:lnTo>
                    <a:pt x="1813" y="15670"/>
                  </a:lnTo>
                  <a:cubicBezTo>
                    <a:pt x="1813" y="15672"/>
                    <a:pt x="1813" y="15673"/>
                    <a:pt x="1813" y="15673"/>
                  </a:cubicBezTo>
                  <a:cubicBezTo>
                    <a:pt x="1817" y="15673"/>
                    <a:pt x="1866" y="15156"/>
                    <a:pt x="2040" y="14243"/>
                  </a:cubicBezTo>
                  <a:cubicBezTo>
                    <a:pt x="2311" y="12951"/>
                    <a:pt x="2696" y="11683"/>
                    <a:pt x="3218" y="10482"/>
                  </a:cubicBezTo>
                  <a:cubicBezTo>
                    <a:pt x="3920" y="8783"/>
                    <a:pt x="4894" y="7220"/>
                    <a:pt x="6117" y="5861"/>
                  </a:cubicBezTo>
                  <a:cubicBezTo>
                    <a:pt x="6797" y="5113"/>
                    <a:pt x="7567" y="4479"/>
                    <a:pt x="8405" y="3913"/>
                  </a:cubicBezTo>
                  <a:cubicBezTo>
                    <a:pt x="8632" y="3777"/>
                    <a:pt x="8858" y="3664"/>
                    <a:pt x="9062" y="3528"/>
                  </a:cubicBezTo>
                  <a:cubicBezTo>
                    <a:pt x="9289" y="3392"/>
                    <a:pt x="9515" y="3278"/>
                    <a:pt x="9764" y="3165"/>
                  </a:cubicBezTo>
                  <a:cubicBezTo>
                    <a:pt x="10240" y="2939"/>
                    <a:pt x="10716" y="2735"/>
                    <a:pt x="11214" y="2554"/>
                  </a:cubicBezTo>
                  <a:cubicBezTo>
                    <a:pt x="12188" y="2191"/>
                    <a:pt x="13208" y="1965"/>
                    <a:pt x="14250" y="1874"/>
                  </a:cubicBezTo>
                  <a:cubicBezTo>
                    <a:pt x="14534" y="1854"/>
                    <a:pt x="14818" y="1844"/>
                    <a:pt x="15101" y="1844"/>
                  </a:cubicBezTo>
                  <a:cubicBezTo>
                    <a:pt x="15790" y="1844"/>
                    <a:pt x="16475" y="1904"/>
                    <a:pt x="17149" y="2033"/>
                  </a:cubicBezTo>
                  <a:cubicBezTo>
                    <a:pt x="18055" y="2236"/>
                    <a:pt x="18939" y="2531"/>
                    <a:pt x="19755" y="2939"/>
                  </a:cubicBezTo>
                  <a:cubicBezTo>
                    <a:pt x="20525" y="3301"/>
                    <a:pt x="21250" y="3754"/>
                    <a:pt x="21907" y="4275"/>
                  </a:cubicBezTo>
                  <a:cubicBezTo>
                    <a:pt x="22926" y="5068"/>
                    <a:pt x="23855" y="5974"/>
                    <a:pt x="24670" y="6994"/>
                  </a:cubicBezTo>
                  <a:cubicBezTo>
                    <a:pt x="24965" y="7356"/>
                    <a:pt x="25191" y="7651"/>
                    <a:pt x="25327" y="7854"/>
                  </a:cubicBezTo>
                  <a:lnTo>
                    <a:pt x="25554" y="8172"/>
                  </a:lnTo>
                  <a:lnTo>
                    <a:pt x="27072" y="7152"/>
                  </a:lnTo>
                  <a:lnTo>
                    <a:pt x="26822" y="6790"/>
                  </a:lnTo>
                  <a:cubicBezTo>
                    <a:pt x="26664" y="6563"/>
                    <a:pt x="26437" y="6246"/>
                    <a:pt x="26097" y="5838"/>
                  </a:cubicBezTo>
                  <a:cubicBezTo>
                    <a:pt x="25191" y="4706"/>
                    <a:pt x="24172" y="3686"/>
                    <a:pt x="23017" y="2803"/>
                  </a:cubicBezTo>
                  <a:cubicBezTo>
                    <a:pt x="22246" y="2214"/>
                    <a:pt x="21431" y="1715"/>
                    <a:pt x="20570" y="1285"/>
                  </a:cubicBezTo>
                  <a:cubicBezTo>
                    <a:pt x="19596" y="809"/>
                    <a:pt x="18577" y="447"/>
                    <a:pt x="17512" y="243"/>
                  </a:cubicBezTo>
                  <a:cubicBezTo>
                    <a:pt x="16703" y="81"/>
                    <a:pt x="15882" y="0"/>
                    <a:pt x="15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6135133" y="828539"/>
              <a:ext cx="949547" cy="559398"/>
            </a:xfrm>
            <a:custGeom>
              <a:avLst/>
              <a:gdLst/>
              <a:ahLst/>
              <a:cxnLst/>
              <a:rect l="l" t="t" r="r" b="b"/>
              <a:pathLst>
                <a:path w="23900" h="14080" extrusionOk="0">
                  <a:moveTo>
                    <a:pt x="13392" y="0"/>
                  </a:moveTo>
                  <a:cubicBezTo>
                    <a:pt x="13098" y="0"/>
                    <a:pt x="12803" y="13"/>
                    <a:pt x="12505" y="40"/>
                  </a:cubicBezTo>
                  <a:cubicBezTo>
                    <a:pt x="11463" y="131"/>
                    <a:pt x="10444" y="358"/>
                    <a:pt x="9470" y="720"/>
                  </a:cubicBezTo>
                  <a:cubicBezTo>
                    <a:pt x="8971" y="901"/>
                    <a:pt x="8473" y="1105"/>
                    <a:pt x="7997" y="1354"/>
                  </a:cubicBezTo>
                  <a:cubicBezTo>
                    <a:pt x="7748" y="1468"/>
                    <a:pt x="7521" y="1581"/>
                    <a:pt x="7295" y="1717"/>
                  </a:cubicBezTo>
                  <a:cubicBezTo>
                    <a:pt x="7068" y="1830"/>
                    <a:pt x="6842" y="1966"/>
                    <a:pt x="6638" y="2102"/>
                  </a:cubicBezTo>
                  <a:cubicBezTo>
                    <a:pt x="5800" y="2668"/>
                    <a:pt x="5007" y="3325"/>
                    <a:pt x="4327" y="4050"/>
                  </a:cubicBezTo>
                  <a:cubicBezTo>
                    <a:pt x="3104" y="5409"/>
                    <a:pt x="2107" y="6995"/>
                    <a:pt x="1405" y="8694"/>
                  </a:cubicBezTo>
                  <a:cubicBezTo>
                    <a:pt x="884" y="9917"/>
                    <a:pt x="499" y="11186"/>
                    <a:pt x="227" y="12477"/>
                  </a:cubicBezTo>
                  <a:cubicBezTo>
                    <a:pt x="136" y="12953"/>
                    <a:pt x="46" y="13428"/>
                    <a:pt x="0" y="13904"/>
                  </a:cubicBezTo>
                  <a:lnTo>
                    <a:pt x="1830" y="14062"/>
                  </a:lnTo>
                  <a:lnTo>
                    <a:pt x="1830" y="14062"/>
                  </a:lnTo>
                  <a:cubicBezTo>
                    <a:pt x="1835" y="13973"/>
                    <a:pt x="1889" y="13534"/>
                    <a:pt x="2017" y="12862"/>
                  </a:cubicBezTo>
                  <a:cubicBezTo>
                    <a:pt x="2266" y="11662"/>
                    <a:pt x="2628" y="10506"/>
                    <a:pt x="3104" y="9396"/>
                  </a:cubicBezTo>
                  <a:cubicBezTo>
                    <a:pt x="3716" y="7901"/>
                    <a:pt x="4576" y="6497"/>
                    <a:pt x="5664" y="5296"/>
                  </a:cubicBezTo>
                  <a:cubicBezTo>
                    <a:pt x="6253" y="4662"/>
                    <a:pt x="6910" y="4118"/>
                    <a:pt x="7635" y="3642"/>
                  </a:cubicBezTo>
                  <a:cubicBezTo>
                    <a:pt x="7816" y="3506"/>
                    <a:pt x="8020" y="3416"/>
                    <a:pt x="8201" y="3302"/>
                  </a:cubicBezTo>
                  <a:cubicBezTo>
                    <a:pt x="8382" y="3189"/>
                    <a:pt x="8586" y="3099"/>
                    <a:pt x="8790" y="2985"/>
                  </a:cubicBezTo>
                  <a:lnTo>
                    <a:pt x="8948" y="2917"/>
                  </a:lnTo>
                  <a:lnTo>
                    <a:pt x="9107" y="2849"/>
                  </a:lnTo>
                  <a:lnTo>
                    <a:pt x="9424" y="2713"/>
                  </a:lnTo>
                  <a:cubicBezTo>
                    <a:pt x="9651" y="2600"/>
                    <a:pt x="9855" y="2532"/>
                    <a:pt x="10081" y="2464"/>
                  </a:cubicBezTo>
                  <a:cubicBezTo>
                    <a:pt x="10919" y="2147"/>
                    <a:pt x="11780" y="1943"/>
                    <a:pt x="12664" y="1875"/>
                  </a:cubicBezTo>
                  <a:cubicBezTo>
                    <a:pt x="12908" y="1855"/>
                    <a:pt x="13153" y="1845"/>
                    <a:pt x="13397" y="1845"/>
                  </a:cubicBezTo>
                  <a:cubicBezTo>
                    <a:pt x="13966" y="1845"/>
                    <a:pt x="14533" y="1900"/>
                    <a:pt x="15088" y="2011"/>
                  </a:cubicBezTo>
                  <a:cubicBezTo>
                    <a:pt x="15835" y="2170"/>
                    <a:pt x="16583" y="2419"/>
                    <a:pt x="17285" y="2759"/>
                  </a:cubicBezTo>
                  <a:cubicBezTo>
                    <a:pt x="17919" y="3076"/>
                    <a:pt x="18554" y="3461"/>
                    <a:pt x="19120" y="3914"/>
                  </a:cubicBezTo>
                  <a:cubicBezTo>
                    <a:pt x="20049" y="4616"/>
                    <a:pt x="20864" y="5432"/>
                    <a:pt x="21589" y="6338"/>
                  </a:cubicBezTo>
                  <a:cubicBezTo>
                    <a:pt x="21861" y="6678"/>
                    <a:pt x="22065" y="6927"/>
                    <a:pt x="22178" y="7108"/>
                  </a:cubicBezTo>
                  <a:lnTo>
                    <a:pt x="22382" y="7403"/>
                  </a:lnTo>
                  <a:lnTo>
                    <a:pt x="23900" y="6383"/>
                  </a:lnTo>
                  <a:cubicBezTo>
                    <a:pt x="23900" y="6383"/>
                    <a:pt x="23832" y="6270"/>
                    <a:pt x="23696" y="6066"/>
                  </a:cubicBezTo>
                  <a:cubicBezTo>
                    <a:pt x="23537" y="5862"/>
                    <a:pt x="23333" y="5568"/>
                    <a:pt x="23039" y="5183"/>
                  </a:cubicBezTo>
                  <a:cubicBezTo>
                    <a:pt x="22223" y="4163"/>
                    <a:pt x="21272" y="3257"/>
                    <a:pt x="20253" y="2464"/>
                  </a:cubicBezTo>
                  <a:cubicBezTo>
                    <a:pt x="19573" y="1943"/>
                    <a:pt x="18848" y="1490"/>
                    <a:pt x="18100" y="1105"/>
                  </a:cubicBezTo>
                  <a:cubicBezTo>
                    <a:pt x="17262" y="697"/>
                    <a:pt x="16356" y="403"/>
                    <a:pt x="15450" y="199"/>
                  </a:cubicBezTo>
                  <a:cubicBezTo>
                    <a:pt x="14767" y="72"/>
                    <a:pt x="14083" y="0"/>
                    <a:pt x="13392" y="0"/>
                  </a:cubicBezTo>
                  <a:close/>
                  <a:moveTo>
                    <a:pt x="1830" y="14062"/>
                  </a:moveTo>
                  <a:cubicBezTo>
                    <a:pt x="1830" y="14074"/>
                    <a:pt x="1830" y="14079"/>
                    <a:pt x="1831" y="14079"/>
                  </a:cubicBezTo>
                  <a:cubicBezTo>
                    <a:pt x="1832" y="14079"/>
                    <a:pt x="1833" y="14074"/>
                    <a:pt x="1835" y="14063"/>
                  </a:cubicBezTo>
                  <a:lnTo>
                    <a:pt x="1830" y="140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6204422" y="898503"/>
              <a:ext cx="822649" cy="495513"/>
            </a:xfrm>
            <a:custGeom>
              <a:avLst/>
              <a:gdLst/>
              <a:ahLst/>
              <a:cxnLst/>
              <a:rect l="l" t="t" r="r" b="b"/>
              <a:pathLst>
                <a:path w="20706" h="12472" extrusionOk="0">
                  <a:moveTo>
                    <a:pt x="1" y="12279"/>
                  </a:moveTo>
                  <a:cubicBezTo>
                    <a:pt x="1" y="12287"/>
                    <a:pt x="1" y="12291"/>
                    <a:pt x="1" y="12291"/>
                  </a:cubicBezTo>
                  <a:cubicBezTo>
                    <a:pt x="2" y="12291"/>
                    <a:pt x="2" y="12287"/>
                    <a:pt x="3" y="12279"/>
                  </a:cubicBezTo>
                  <a:lnTo>
                    <a:pt x="3" y="12279"/>
                  </a:lnTo>
                  <a:lnTo>
                    <a:pt x="1" y="12279"/>
                  </a:lnTo>
                  <a:close/>
                  <a:moveTo>
                    <a:pt x="11759" y="0"/>
                  </a:moveTo>
                  <a:cubicBezTo>
                    <a:pt x="11479" y="0"/>
                    <a:pt x="11199" y="15"/>
                    <a:pt x="10920" y="46"/>
                  </a:cubicBezTo>
                  <a:cubicBezTo>
                    <a:pt x="10014" y="114"/>
                    <a:pt x="9153" y="318"/>
                    <a:pt x="8315" y="635"/>
                  </a:cubicBezTo>
                  <a:cubicBezTo>
                    <a:pt x="8088" y="703"/>
                    <a:pt x="7861" y="771"/>
                    <a:pt x="7658" y="884"/>
                  </a:cubicBezTo>
                  <a:lnTo>
                    <a:pt x="7318" y="1020"/>
                  </a:lnTo>
                  <a:lnTo>
                    <a:pt x="7159" y="1088"/>
                  </a:lnTo>
                  <a:lnTo>
                    <a:pt x="7001" y="1156"/>
                  </a:lnTo>
                  <a:cubicBezTo>
                    <a:pt x="6819" y="1270"/>
                    <a:pt x="6615" y="1360"/>
                    <a:pt x="6412" y="1473"/>
                  </a:cubicBezTo>
                  <a:cubicBezTo>
                    <a:pt x="6230" y="1587"/>
                    <a:pt x="6027" y="1700"/>
                    <a:pt x="5845" y="1813"/>
                  </a:cubicBezTo>
                  <a:cubicBezTo>
                    <a:pt x="5120" y="2289"/>
                    <a:pt x="4463" y="2855"/>
                    <a:pt x="3874" y="3490"/>
                  </a:cubicBezTo>
                  <a:cubicBezTo>
                    <a:pt x="2787" y="4690"/>
                    <a:pt x="1904" y="6072"/>
                    <a:pt x="1269" y="7590"/>
                  </a:cubicBezTo>
                  <a:cubicBezTo>
                    <a:pt x="794" y="8700"/>
                    <a:pt x="454" y="9855"/>
                    <a:pt x="205" y="11056"/>
                  </a:cubicBezTo>
                  <a:cubicBezTo>
                    <a:pt x="54" y="11772"/>
                    <a:pt x="13" y="12206"/>
                    <a:pt x="3" y="12279"/>
                  </a:cubicBezTo>
                  <a:lnTo>
                    <a:pt x="3" y="12279"/>
                  </a:lnTo>
                  <a:lnTo>
                    <a:pt x="1830" y="12437"/>
                  </a:lnTo>
                  <a:lnTo>
                    <a:pt x="1830" y="12437"/>
                  </a:lnTo>
                  <a:cubicBezTo>
                    <a:pt x="1838" y="12328"/>
                    <a:pt x="1882" y="11964"/>
                    <a:pt x="1994" y="11418"/>
                  </a:cubicBezTo>
                  <a:cubicBezTo>
                    <a:pt x="2221" y="10354"/>
                    <a:pt x="2538" y="9312"/>
                    <a:pt x="2968" y="8315"/>
                  </a:cubicBezTo>
                  <a:cubicBezTo>
                    <a:pt x="3512" y="7001"/>
                    <a:pt x="4260" y="5778"/>
                    <a:pt x="5211" y="4736"/>
                  </a:cubicBezTo>
                  <a:cubicBezTo>
                    <a:pt x="5687" y="4192"/>
                    <a:pt x="6253" y="3739"/>
                    <a:pt x="6842" y="3331"/>
                  </a:cubicBezTo>
                  <a:cubicBezTo>
                    <a:pt x="7001" y="3240"/>
                    <a:pt x="7159" y="3150"/>
                    <a:pt x="7318" y="3059"/>
                  </a:cubicBezTo>
                  <a:cubicBezTo>
                    <a:pt x="7476" y="2946"/>
                    <a:pt x="7635" y="2878"/>
                    <a:pt x="7793" y="2810"/>
                  </a:cubicBezTo>
                  <a:lnTo>
                    <a:pt x="7929" y="2742"/>
                  </a:lnTo>
                  <a:lnTo>
                    <a:pt x="8065" y="2674"/>
                  </a:lnTo>
                  <a:lnTo>
                    <a:pt x="8360" y="2561"/>
                  </a:lnTo>
                  <a:cubicBezTo>
                    <a:pt x="8541" y="2470"/>
                    <a:pt x="8722" y="2402"/>
                    <a:pt x="8926" y="2334"/>
                  </a:cubicBezTo>
                  <a:cubicBezTo>
                    <a:pt x="9606" y="2085"/>
                    <a:pt x="10331" y="1927"/>
                    <a:pt x="11078" y="1836"/>
                  </a:cubicBezTo>
                  <a:cubicBezTo>
                    <a:pt x="11242" y="1824"/>
                    <a:pt x="11407" y="1819"/>
                    <a:pt x="11574" y="1819"/>
                  </a:cubicBezTo>
                  <a:cubicBezTo>
                    <a:pt x="12050" y="1819"/>
                    <a:pt x="12533" y="1865"/>
                    <a:pt x="13004" y="1949"/>
                  </a:cubicBezTo>
                  <a:cubicBezTo>
                    <a:pt x="13615" y="2085"/>
                    <a:pt x="14204" y="2289"/>
                    <a:pt x="14748" y="2561"/>
                  </a:cubicBezTo>
                  <a:cubicBezTo>
                    <a:pt x="15314" y="2833"/>
                    <a:pt x="15835" y="3172"/>
                    <a:pt x="16311" y="3535"/>
                  </a:cubicBezTo>
                  <a:cubicBezTo>
                    <a:pt x="17127" y="4169"/>
                    <a:pt x="17852" y="4871"/>
                    <a:pt x="18486" y="5664"/>
                  </a:cubicBezTo>
                  <a:cubicBezTo>
                    <a:pt x="18735" y="5959"/>
                    <a:pt x="18894" y="6208"/>
                    <a:pt x="19007" y="6367"/>
                  </a:cubicBezTo>
                  <a:lnTo>
                    <a:pt x="19188" y="6616"/>
                  </a:lnTo>
                  <a:lnTo>
                    <a:pt x="20706" y="5574"/>
                  </a:lnTo>
                  <a:lnTo>
                    <a:pt x="20525" y="5302"/>
                  </a:lnTo>
                  <a:cubicBezTo>
                    <a:pt x="20389" y="5121"/>
                    <a:pt x="20208" y="4849"/>
                    <a:pt x="19913" y="4509"/>
                  </a:cubicBezTo>
                  <a:cubicBezTo>
                    <a:pt x="19188" y="3603"/>
                    <a:pt x="18350" y="2787"/>
                    <a:pt x="17444" y="2085"/>
                  </a:cubicBezTo>
                  <a:cubicBezTo>
                    <a:pt x="16855" y="1632"/>
                    <a:pt x="16221" y="1247"/>
                    <a:pt x="15564" y="930"/>
                  </a:cubicBezTo>
                  <a:cubicBezTo>
                    <a:pt x="14861" y="590"/>
                    <a:pt x="14136" y="341"/>
                    <a:pt x="13366" y="160"/>
                  </a:cubicBezTo>
                  <a:cubicBezTo>
                    <a:pt x="12831" y="55"/>
                    <a:pt x="12295" y="0"/>
                    <a:pt x="11759" y="0"/>
                  </a:cubicBezTo>
                  <a:close/>
                  <a:moveTo>
                    <a:pt x="1830" y="12437"/>
                  </a:moveTo>
                  <a:cubicBezTo>
                    <a:pt x="1828" y="12460"/>
                    <a:pt x="1828" y="12472"/>
                    <a:pt x="1829" y="12472"/>
                  </a:cubicBezTo>
                  <a:cubicBezTo>
                    <a:pt x="1830" y="12472"/>
                    <a:pt x="1832" y="12460"/>
                    <a:pt x="1836" y="12438"/>
                  </a:cubicBezTo>
                  <a:lnTo>
                    <a:pt x="1830" y="12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6638234" y="657303"/>
              <a:ext cx="674178" cy="504055"/>
            </a:xfrm>
            <a:custGeom>
              <a:avLst/>
              <a:gdLst/>
              <a:ahLst/>
              <a:cxnLst/>
              <a:rect l="l" t="t" r="r" b="b"/>
              <a:pathLst>
                <a:path w="16969" h="12687" extrusionOk="0">
                  <a:moveTo>
                    <a:pt x="9832" y="1"/>
                  </a:moveTo>
                  <a:cubicBezTo>
                    <a:pt x="8858" y="409"/>
                    <a:pt x="8065" y="1134"/>
                    <a:pt x="7567" y="2040"/>
                  </a:cubicBezTo>
                  <a:cubicBezTo>
                    <a:pt x="7567" y="2040"/>
                    <a:pt x="6311" y="880"/>
                    <a:pt x="4622" y="880"/>
                  </a:cubicBezTo>
                  <a:cubicBezTo>
                    <a:pt x="3715" y="880"/>
                    <a:pt x="2683" y="1214"/>
                    <a:pt x="1654" y="2244"/>
                  </a:cubicBezTo>
                  <a:cubicBezTo>
                    <a:pt x="1" y="3897"/>
                    <a:pt x="91" y="6185"/>
                    <a:pt x="499" y="7907"/>
                  </a:cubicBezTo>
                  <a:cubicBezTo>
                    <a:pt x="588" y="7903"/>
                    <a:pt x="678" y="7901"/>
                    <a:pt x="769" y="7901"/>
                  </a:cubicBezTo>
                  <a:cubicBezTo>
                    <a:pt x="1206" y="7901"/>
                    <a:pt x="1653" y="7945"/>
                    <a:pt x="2085" y="8020"/>
                  </a:cubicBezTo>
                  <a:cubicBezTo>
                    <a:pt x="2696" y="8156"/>
                    <a:pt x="3285" y="8360"/>
                    <a:pt x="3852" y="8632"/>
                  </a:cubicBezTo>
                  <a:cubicBezTo>
                    <a:pt x="4395" y="8904"/>
                    <a:pt x="4939" y="9243"/>
                    <a:pt x="5415" y="9606"/>
                  </a:cubicBezTo>
                  <a:cubicBezTo>
                    <a:pt x="6230" y="10240"/>
                    <a:pt x="6955" y="10965"/>
                    <a:pt x="7590" y="11758"/>
                  </a:cubicBezTo>
                  <a:cubicBezTo>
                    <a:pt x="7816" y="12030"/>
                    <a:pt x="7997" y="12279"/>
                    <a:pt x="8111" y="12438"/>
                  </a:cubicBezTo>
                  <a:lnTo>
                    <a:pt x="8269" y="12687"/>
                  </a:lnTo>
                  <a:lnTo>
                    <a:pt x="9810" y="11667"/>
                  </a:lnTo>
                  <a:lnTo>
                    <a:pt x="11169" y="10761"/>
                  </a:lnTo>
                  <a:lnTo>
                    <a:pt x="11237" y="10716"/>
                  </a:lnTo>
                  <a:lnTo>
                    <a:pt x="11259" y="10716"/>
                  </a:lnTo>
                  <a:lnTo>
                    <a:pt x="12709" y="9742"/>
                  </a:lnTo>
                  <a:lnTo>
                    <a:pt x="14136" y="8768"/>
                  </a:lnTo>
                  <a:lnTo>
                    <a:pt x="15428" y="7907"/>
                  </a:lnTo>
                  <a:lnTo>
                    <a:pt x="16968" y="6888"/>
                  </a:lnTo>
                  <a:lnTo>
                    <a:pt x="16651" y="6434"/>
                  </a:lnTo>
                  <a:cubicBezTo>
                    <a:pt x="16447" y="6163"/>
                    <a:pt x="16130" y="5710"/>
                    <a:pt x="15722" y="5211"/>
                  </a:cubicBezTo>
                  <a:cubicBezTo>
                    <a:pt x="14544" y="3761"/>
                    <a:pt x="13230" y="2447"/>
                    <a:pt x="11758" y="1315"/>
                  </a:cubicBezTo>
                  <a:cubicBezTo>
                    <a:pt x="11123" y="839"/>
                    <a:pt x="10489" y="409"/>
                    <a:pt x="9832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5650904" y="1026752"/>
              <a:ext cx="913591" cy="572072"/>
            </a:xfrm>
            <a:custGeom>
              <a:avLst/>
              <a:gdLst/>
              <a:ahLst/>
              <a:cxnLst/>
              <a:rect l="l" t="t" r="r" b="b"/>
              <a:pathLst>
                <a:path w="22995" h="14399" extrusionOk="0">
                  <a:moveTo>
                    <a:pt x="12123" y="0"/>
                  </a:moveTo>
                  <a:cubicBezTo>
                    <a:pt x="12005" y="0"/>
                    <a:pt x="11883" y="4"/>
                    <a:pt x="11758" y="12"/>
                  </a:cubicBezTo>
                  <a:cubicBezTo>
                    <a:pt x="7363" y="284"/>
                    <a:pt x="7839" y="4520"/>
                    <a:pt x="7839" y="4520"/>
                  </a:cubicBezTo>
                  <a:cubicBezTo>
                    <a:pt x="7375" y="3042"/>
                    <a:pt x="6172" y="2288"/>
                    <a:pt x="4988" y="2288"/>
                  </a:cubicBezTo>
                  <a:cubicBezTo>
                    <a:pt x="3978" y="2288"/>
                    <a:pt x="2981" y="2838"/>
                    <a:pt x="2470" y="3954"/>
                  </a:cubicBezTo>
                  <a:cubicBezTo>
                    <a:pt x="1247" y="6650"/>
                    <a:pt x="3716" y="8032"/>
                    <a:pt x="3716" y="8032"/>
                  </a:cubicBezTo>
                  <a:cubicBezTo>
                    <a:pt x="3716" y="8032"/>
                    <a:pt x="1" y="9867"/>
                    <a:pt x="2108" y="12268"/>
                  </a:cubicBezTo>
                  <a:cubicBezTo>
                    <a:pt x="2633" y="12863"/>
                    <a:pt x="3198" y="13077"/>
                    <a:pt x="3738" y="13077"/>
                  </a:cubicBezTo>
                  <a:cubicBezTo>
                    <a:pt x="5109" y="13077"/>
                    <a:pt x="6321" y="11702"/>
                    <a:pt x="6321" y="11702"/>
                  </a:cubicBezTo>
                  <a:lnTo>
                    <a:pt x="6321" y="11702"/>
                  </a:lnTo>
                  <a:cubicBezTo>
                    <a:pt x="6321" y="11702"/>
                    <a:pt x="5982" y="14057"/>
                    <a:pt x="8677" y="14171"/>
                  </a:cubicBezTo>
                  <a:cubicBezTo>
                    <a:pt x="8716" y="14172"/>
                    <a:pt x="8754" y="14173"/>
                    <a:pt x="8792" y="14173"/>
                  </a:cubicBezTo>
                  <a:cubicBezTo>
                    <a:pt x="10920" y="14173"/>
                    <a:pt x="11554" y="11702"/>
                    <a:pt x="11554" y="11702"/>
                  </a:cubicBezTo>
                  <a:cubicBezTo>
                    <a:pt x="11554" y="11702"/>
                    <a:pt x="11974" y="14399"/>
                    <a:pt x="14474" y="14399"/>
                  </a:cubicBezTo>
                  <a:cubicBezTo>
                    <a:pt x="14505" y="14399"/>
                    <a:pt x="14536" y="14398"/>
                    <a:pt x="14567" y="14397"/>
                  </a:cubicBezTo>
                  <a:cubicBezTo>
                    <a:pt x="16923" y="14352"/>
                    <a:pt x="17263" y="11407"/>
                    <a:pt x="17263" y="11407"/>
                  </a:cubicBezTo>
                  <a:cubicBezTo>
                    <a:pt x="17263" y="11407"/>
                    <a:pt x="17795" y="12878"/>
                    <a:pt x="19092" y="12878"/>
                  </a:cubicBezTo>
                  <a:cubicBezTo>
                    <a:pt x="19444" y="12878"/>
                    <a:pt x="19852" y="12770"/>
                    <a:pt x="20321" y="12494"/>
                  </a:cubicBezTo>
                  <a:cubicBezTo>
                    <a:pt x="22020" y="11498"/>
                    <a:pt x="20706" y="9096"/>
                    <a:pt x="20706" y="9096"/>
                  </a:cubicBezTo>
                  <a:cubicBezTo>
                    <a:pt x="22994" y="7896"/>
                    <a:pt x="22609" y="4747"/>
                    <a:pt x="20661" y="3569"/>
                  </a:cubicBezTo>
                  <a:cubicBezTo>
                    <a:pt x="19991" y="3153"/>
                    <a:pt x="19363" y="3000"/>
                    <a:pt x="18802" y="3000"/>
                  </a:cubicBezTo>
                  <a:cubicBezTo>
                    <a:pt x="17257" y="3000"/>
                    <a:pt x="16221" y="4158"/>
                    <a:pt x="16221" y="4158"/>
                  </a:cubicBezTo>
                  <a:cubicBezTo>
                    <a:pt x="16221" y="4158"/>
                    <a:pt x="15965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5650904" y="1158616"/>
              <a:ext cx="913591" cy="441082"/>
            </a:xfrm>
            <a:custGeom>
              <a:avLst/>
              <a:gdLst/>
              <a:ahLst/>
              <a:cxnLst/>
              <a:rect l="l" t="t" r="r" b="b"/>
              <a:pathLst>
                <a:path w="22995" h="11102" extrusionOk="0">
                  <a:moveTo>
                    <a:pt x="20208" y="1"/>
                  </a:moveTo>
                  <a:cubicBezTo>
                    <a:pt x="22632" y="2674"/>
                    <a:pt x="20253" y="5664"/>
                    <a:pt x="18984" y="6140"/>
                  </a:cubicBezTo>
                  <a:cubicBezTo>
                    <a:pt x="18820" y="6200"/>
                    <a:pt x="18658" y="6227"/>
                    <a:pt x="18500" y="6227"/>
                  </a:cubicBezTo>
                  <a:cubicBezTo>
                    <a:pt x="17418" y="6227"/>
                    <a:pt x="16538" y="4985"/>
                    <a:pt x="16538" y="4985"/>
                  </a:cubicBezTo>
                  <a:lnTo>
                    <a:pt x="16538" y="4985"/>
                  </a:lnTo>
                  <a:cubicBezTo>
                    <a:pt x="16538" y="4985"/>
                    <a:pt x="16878" y="8269"/>
                    <a:pt x="14748" y="8541"/>
                  </a:cubicBezTo>
                  <a:cubicBezTo>
                    <a:pt x="14654" y="8552"/>
                    <a:pt x="14562" y="8557"/>
                    <a:pt x="14472" y="8557"/>
                  </a:cubicBezTo>
                  <a:cubicBezTo>
                    <a:pt x="12504" y="8557"/>
                    <a:pt x="11758" y="6049"/>
                    <a:pt x="11758" y="6049"/>
                  </a:cubicBezTo>
                  <a:cubicBezTo>
                    <a:pt x="11758" y="6049"/>
                    <a:pt x="10428" y="8317"/>
                    <a:pt x="9329" y="8317"/>
                  </a:cubicBezTo>
                  <a:cubicBezTo>
                    <a:pt x="9308" y="8317"/>
                    <a:pt x="9287" y="8316"/>
                    <a:pt x="9266" y="8315"/>
                  </a:cubicBezTo>
                  <a:cubicBezTo>
                    <a:pt x="8179" y="8247"/>
                    <a:pt x="7137" y="5732"/>
                    <a:pt x="7137" y="5732"/>
                  </a:cubicBezTo>
                  <a:cubicBezTo>
                    <a:pt x="7137" y="5732"/>
                    <a:pt x="5964" y="7313"/>
                    <a:pt x="4768" y="7313"/>
                  </a:cubicBezTo>
                  <a:cubicBezTo>
                    <a:pt x="4613" y="7313"/>
                    <a:pt x="4458" y="7287"/>
                    <a:pt x="4305" y="7227"/>
                  </a:cubicBezTo>
                  <a:cubicBezTo>
                    <a:pt x="2991" y="6706"/>
                    <a:pt x="3716" y="4736"/>
                    <a:pt x="3716" y="4735"/>
                  </a:cubicBezTo>
                  <a:lnTo>
                    <a:pt x="3716" y="4735"/>
                  </a:lnTo>
                  <a:cubicBezTo>
                    <a:pt x="3716" y="4736"/>
                    <a:pt x="1" y="6548"/>
                    <a:pt x="2108" y="8949"/>
                  </a:cubicBezTo>
                  <a:cubicBezTo>
                    <a:pt x="2634" y="9552"/>
                    <a:pt x="3199" y="9768"/>
                    <a:pt x="3741" y="9768"/>
                  </a:cubicBezTo>
                  <a:cubicBezTo>
                    <a:pt x="5110" y="9768"/>
                    <a:pt x="6321" y="8383"/>
                    <a:pt x="6321" y="8383"/>
                  </a:cubicBezTo>
                  <a:lnTo>
                    <a:pt x="6321" y="8383"/>
                  </a:lnTo>
                  <a:cubicBezTo>
                    <a:pt x="6321" y="8383"/>
                    <a:pt x="5982" y="10738"/>
                    <a:pt x="8677" y="10874"/>
                  </a:cubicBezTo>
                  <a:cubicBezTo>
                    <a:pt x="8715" y="10876"/>
                    <a:pt x="8753" y="10877"/>
                    <a:pt x="8791" y="10877"/>
                  </a:cubicBezTo>
                  <a:cubicBezTo>
                    <a:pt x="10920" y="10877"/>
                    <a:pt x="11554" y="8383"/>
                    <a:pt x="11554" y="8383"/>
                  </a:cubicBezTo>
                  <a:cubicBezTo>
                    <a:pt x="11554" y="8383"/>
                    <a:pt x="11978" y="11101"/>
                    <a:pt x="14504" y="11101"/>
                  </a:cubicBezTo>
                  <a:cubicBezTo>
                    <a:pt x="14525" y="11101"/>
                    <a:pt x="14546" y="11101"/>
                    <a:pt x="14567" y="11101"/>
                  </a:cubicBezTo>
                  <a:cubicBezTo>
                    <a:pt x="16923" y="11056"/>
                    <a:pt x="17263" y="8088"/>
                    <a:pt x="17263" y="8088"/>
                  </a:cubicBezTo>
                  <a:cubicBezTo>
                    <a:pt x="17263" y="8088"/>
                    <a:pt x="17797" y="9579"/>
                    <a:pt x="19100" y="9579"/>
                  </a:cubicBezTo>
                  <a:cubicBezTo>
                    <a:pt x="19450" y="9579"/>
                    <a:pt x="19855" y="9472"/>
                    <a:pt x="20321" y="9198"/>
                  </a:cubicBezTo>
                  <a:cubicBezTo>
                    <a:pt x="22020" y="8201"/>
                    <a:pt x="20706" y="5800"/>
                    <a:pt x="20706" y="5800"/>
                  </a:cubicBezTo>
                  <a:cubicBezTo>
                    <a:pt x="22994" y="4599"/>
                    <a:pt x="22609" y="1451"/>
                    <a:pt x="20661" y="250"/>
                  </a:cubicBezTo>
                  <a:cubicBezTo>
                    <a:pt x="20525" y="159"/>
                    <a:pt x="20366" y="91"/>
                    <a:pt x="20208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6655358" y="685630"/>
              <a:ext cx="910850" cy="571198"/>
            </a:xfrm>
            <a:custGeom>
              <a:avLst/>
              <a:gdLst/>
              <a:ahLst/>
              <a:cxnLst/>
              <a:rect l="l" t="t" r="r" b="b"/>
              <a:pathLst>
                <a:path w="22926" h="14377" extrusionOk="0">
                  <a:moveTo>
                    <a:pt x="12079" y="1"/>
                  </a:moveTo>
                  <a:cubicBezTo>
                    <a:pt x="11960" y="1"/>
                    <a:pt x="11838" y="5"/>
                    <a:pt x="11712" y="13"/>
                  </a:cubicBezTo>
                  <a:cubicBezTo>
                    <a:pt x="7340" y="285"/>
                    <a:pt x="7815" y="4498"/>
                    <a:pt x="7815" y="4498"/>
                  </a:cubicBezTo>
                  <a:cubicBezTo>
                    <a:pt x="7351" y="3032"/>
                    <a:pt x="6149" y="2277"/>
                    <a:pt x="4965" y="2277"/>
                  </a:cubicBezTo>
                  <a:cubicBezTo>
                    <a:pt x="3955" y="2277"/>
                    <a:pt x="2958" y="2828"/>
                    <a:pt x="2447" y="3955"/>
                  </a:cubicBezTo>
                  <a:cubicBezTo>
                    <a:pt x="1223" y="6650"/>
                    <a:pt x="3693" y="8009"/>
                    <a:pt x="3693" y="8009"/>
                  </a:cubicBezTo>
                  <a:cubicBezTo>
                    <a:pt x="3693" y="8009"/>
                    <a:pt x="0" y="9844"/>
                    <a:pt x="2107" y="12246"/>
                  </a:cubicBezTo>
                  <a:cubicBezTo>
                    <a:pt x="2626" y="12841"/>
                    <a:pt x="3186" y="13055"/>
                    <a:pt x="3723" y="13055"/>
                  </a:cubicBezTo>
                  <a:cubicBezTo>
                    <a:pt x="5085" y="13055"/>
                    <a:pt x="6297" y="11680"/>
                    <a:pt x="6298" y="11679"/>
                  </a:cubicBezTo>
                  <a:lnTo>
                    <a:pt x="6298" y="11679"/>
                  </a:lnTo>
                  <a:cubicBezTo>
                    <a:pt x="6298" y="11680"/>
                    <a:pt x="5958" y="14035"/>
                    <a:pt x="8631" y="14148"/>
                  </a:cubicBezTo>
                  <a:cubicBezTo>
                    <a:pt x="8670" y="14150"/>
                    <a:pt x="8709" y="14151"/>
                    <a:pt x="8747" y="14151"/>
                  </a:cubicBezTo>
                  <a:cubicBezTo>
                    <a:pt x="10896" y="14151"/>
                    <a:pt x="11531" y="11679"/>
                    <a:pt x="11531" y="11679"/>
                  </a:cubicBezTo>
                  <a:cubicBezTo>
                    <a:pt x="11531" y="11679"/>
                    <a:pt x="11929" y="14376"/>
                    <a:pt x="14428" y="14376"/>
                  </a:cubicBezTo>
                  <a:cubicBezTo>
                    <a:pt x="14458" y="14376"/>
                    <a:pt x="14490" y="14376"/>
                    <a:pt x="14521" y="14375"/>
                  </a:cubicBezTo>
                  <a:cubicBezTo>
                    <a:pt x="16877" y="14330"/>
                    <a:pt x="17217" y="11385"/>
                    <a:pt x="17217" y="11385"/>
                  </a:cubicBezTo>
                  <a:cubicBezTo>
                    <a:pt x="17217" y="11385"/>
                    <a:pt x="17749" y="12856"/>
                    <a:pt x="19046" y="12856"/>
                  </a:cubicBezTo>
                  <a:cubicBezTo>
                    <a:pt x="19398" y="12856"/>
                    <a:pt x="19806" y="12748"/>
                    <a:pt x="20275" y="12472"/>
                  </a:cubicBezTo>
                  <a:cubicBezTo>
                    <a:pt x="21951" y="11475"/>
                    <a:pt x="20637" y="9074"/>
                    <a:pt x="20637" y="9074"/>
                  </a:cubicBezTo>
                  <a:cubicBezTo>
                    <a:pt x="22925" y="7874"/>
                    <a:pt x="22563" y="4747"/>
                    <a:pt x="20615" y="3547"/>
                  </a:cubicBezTo>
                  <a:cubicBezTo>
                    <a:pt x="19941" y="3138"/>
                    <a:pt x="19312" y="2987"/>
                    <a:pt x="18751" y="2987"/>
                  </a:cubicBezTo>
                  <a:cubicBezTo>
                    <a:pt x="17201" y="2987"/>
                    <a:pt x="16175" y="4136"/>
                    <a:pt x="16175" y="4136"/>
                  </a:cubicBezTo>
                  <a:cubicBezTo>
                    <a:pt x="16175" y="4136"/>
                    <a:pt x="15919" y="1"/>
                    <a:pt x="1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6655358" y="817534"/>
              <a:ext cx="910850" cy="438381"/>
            </a:xfrm>
            <a:custGeom>
              <a:avLst/>
              <a:gdLst/>
              <a:ahLst/>
              <a:cxnLst/>
              <a:rect l="l" t="t" r="r" b="b"/>
              <a:pathLst>
                <a:path w="22926" h="11034" extrusionOk="0">
                  <a:moveTo>
                    <a:pt x="20162" y="0"/>
                  </a:moveTo>
                  <a:lnTo>
                    <a:pt x="20162" y="0"/>
                  </a:lnTo>
                  <a:cubicBezTo>
                    <a:pt x="22563" y="2651"/>
                    <a:pt x="20207" y="5664"/>
                    <a:pt x="18916" y="6117"/>
                  </a:cubicBezTo>
                  <a:cubicBezTo>
                    <a:pt x="18759" y="6173"/>
                    <a:pt x="18604" y="6197"/>
                    <a:pt x="18453" y="6197"/>
                  </a:cubicBezTo>
                  <a:cubicBezTo>
                    <a:pt x="17380" y="6197"/>
                    <a:pt x="16492" y="4962"/>
                    <a:pt x="16492" y="4961"/>
                  </a:cubicBezTo>
                  <a:lnTo>
                    <a:pt x="16492" y="4961"/>
                  </a:lnTo>
                  <a:cubicBezTo>
                    <a:pt x="16492" y="4962"/>
                    <a:pt x="16854" y="8246"/>
                    <a:pt x="14702" y="8495"/>
                  </a:cubicBezTo>
                  <a:cubicBezTo>
                    <a:pt x="14599" y="8508"/>
                    <a:pt x="14500" y="8514"/>
                    <a:pt x="14403" y="8514"/>
                  </a:cubicBezTo>
                  <a:cubicBezTo>
                    <a:pt x="12454" y="8514"/>
                    <a:pt x="11735" y="6026"/>
                    <a:pt x="11735" y="6026"/>
                  </a:cubicBezTo>
                  <a:cubicBezTo>
                    <a:pt x="11735" y="6026"/>
                    <a:pt x="10383" y="8294"/>
                    <a:pt x="9305" y="8294"/>
                  </a:cubicBezTo>
                  <a:cubicBezTo>
                    <a:pt x="9284" y="8294"/>
                    <a:pt x="9263" y="8293"/>
                    <a:pt x="9243" y="8291"/>
                  </a:cubicBezTo>
                  <a:cubicBezTo>
                    <a:pt x="8155" y="8223"/>
                    <a:pt x="7113" y="5709"/>
                    <a:pt x="7113" y="5709"/>
                  </a:cubicBezTo>
                  <a:cubicBezTo>
                    <a:pt x="7113" y="5709"/>
                    <a:pt x="5941" y="7290"/>
                    <a:pt x="4760" y="7290"/>
                  </a:cubicBezTo>
                  <a:cubicBezTo>
                    <a:pt x="4607" y="7290"/>
                    <a:pt x="4455" y="7264"/>
                    <a:pt x="4304" y="7204"/>
                  </a:cubicBezTo>
                  <a:cubicBezTo>
                    <a:pt x="2968" y="6683"/>
                    <a:pt x="3692" y="4690"/>
                    <a:pt x="3693" y="4689"/>
                  </a:cubicBezTo>
                  <a:lnTo>
                    <a:pt x="3693" y="4689"/>
                  </a:lnTo>
                  <a:cubicBezTo>
                    <a:pt x="3692" y="4690"/>
                    <a:pt x="0" y="6502"/>
                    <a:pt x="2107" y="8903"/>
                  </a:cubicBezTo>
                  <a:cubicBezTo>
                    <a:pt x="2626" y="9498"/>
                    <a:pt x="3186" y="9712"/>
                    <a:pt x="3723" y="9712"/>
                  </a:cubicBezTo>
                  <a:cubicBezTo>
                    <a:pt x="5085" y="9712"/>
                    <a:pt x="6297" y="8337"/>
                    <a:pt x="6298" y="8337"/>
                  </a:cubicBezTo>
                  <a:lnTo>
                    <a:pt x="6298" y="8337"/>
                  </a:lnTo>
                  <a:cubicBezTo>
                    <a:pt x="6298" y="8337"/>
                    <a:pt x="5958" y="10693"/>
                    <a:pt x="8631" y="10806"/>
                  </a:cubicBezTo>
                  <a:cubicBezTo>
                    <a:pt x="8679" y="10808"/>
                    <a:pt x="8727" y="10809"/>
                    <a:pt x="8773" y="10809"/>
                  </a:cubicBezTo>
                  <a:cubicBezTo>
                    <a:pt x="10902" y="10809"/>
                    <a:pt x="11531" y="8337"/>
                    <a:pt x="11531" y="8337"/>
                  </a:cubicBezTo>
                  <a:cubicBezTo>
                    <a:pt x="11531" y="8337"/>
                    <a:pt x="11929" y="11034"/>
                    <a:pt x="14428" y="11034"/>
                  </a:cubicBezTo>
                  <a:cubicBezTo>
                    <a:pt x="14458" y="11034"/>
                    <a:pt x="14490" y="11033"/>
                    <a:pt x="14521" y="11032"/>
                  </a:cubicBezTo>
                  <a:cubicBezTo>
                    <a:pt x="16877" y="10987"/>
                    <a:pt x="17217" y="8042"/>
                    <a:pt x="17217" y="8042"/>
                  </a:cubicBezTo>
                  <a:cubicBezTo>
                    <a:pt x="17217" y="8042"/>
                    <a:pt x="17749" y="9514"/>
                    <a:pt x="19046" y="9514"/>
                  </a:cubicBezTo>
                  <a:cubicBezTo>
                    <a:pt x="19398" y="9514"/>
                    <a:pt x="19806" y="9405"/>
                    <a:pt x="20275" y="9129"/>
                  </a:cubicBezTo>
                  <a:cubicBezTo>
                    <a:pt x="21951" y="8155"/>
                    <a:pt x="20637" y="5732"/>
                    <a:pt x="20637" y="5732"/>
                  </a:cubicBezTo>
                  <a:cubicBezTo>
                    <a:pt x="22925" y="4554"/>
                    <a:pt x="22563" y="1427"/>
                    <a:pt x="20615" y="227"/>
                  </a:cubicBezTo>
                  <a:cubicBezTo>
                    <a:pt x="20456" y="136"/>
                    <a:pt x="20320" y="68"/>
                    <a:pt x="2016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6143238" y="685908"/>
              <a:ext cx="211761" cy="160350"/>
            </a:xfrm>
            <a:custGeom>
              <a:avLst/>
              <a:gdLst/>
              <a:ahLst/>
              <a:cxnLst/>
              <a:rect l="l" t="t" r="r" b="b"/>
              <a:pathLst>
                <a:path w="5330" h="4036" extrusionOk="0">
                  <a:moveTo>
                    <a:pt x="4636" y="1"/>
                  </a:moveTo>
                  <a:cubicBezTo>
                    <a:pt x="4506" y="1"/>
                    <a:pt x="4348" y="45"/>
                    <a:pt x="4169" y="142"/>
                  </a:cubicBezTo>
                  <a:cubicBezTo>
                    <a:pt x="4169" y="142"/>
                    <a:pt x="0" y="1886"/>
                    <a:pt x="0" y="3698"/>
                  </a:cubicBezTo>
                  <a:cubicBezTo>
                    <a:pt x="0" y="3937"/>
                    <a:pt x="135" y="4035"/>
                    <a:pt x="358" y="4035"/>
                  </a:cubicBezTo>
                  <a:cubicBezTo>
                    <a:pt x="1063" y="4035"/>
                    <a:pt x="2644" y="3044"/>
                    <a:pt x="3557" y="2407"/>
                  </a:cubicBezTo>
                  <a:cubicBezTo>
                    <a:pt x="5254" y="1244"/>
                    <a:pt x="5330" y="1"/>
                    <a:pt x="463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6068546" y="859806"/>
              <a:ext cx="77434" cy="66309"/>
            </a:xfrm>
            <a:custGeom>
              <a:avLst/>
              <a:gdLst/>
              <a:ahLst/>
              <a:cxnLst/>
              <a:rect l="l" t="t" r="r" b="b"/>
              <a:pathLst>
                <a:path w="1949" h="1669" extrusionOk="0">
                  <a:moveTo>
                    <a:pt x="1133" y="1"/>
                  </a:moveTo>
                  <a:cubicBezTo>
                    <a:pt x="385" y="1"/>
                    <a:pt x="0" y="907"/>
                    <a:pt x="544" y="1428"/>
                  </a:cubicBezTo>
                  <a:cubicBezTo>
                    <a:pt x="710" y="1594"/>
                    <a:pt x="914" y="1668"/>
                    <a:pt x="1113" y="1668"/>
                  </a:cubicBezTo>
                  <a:cubicBezTo>
                    <a:pt x="1539" y="1668"/>
                    <a:pt x="1948" y="1332"/>
                    <a:pt x="1948" y="839"/>
                  </a:cubicBezTo>
                  <a:cubicBezTo>
                    <a:pt x="1948" y="363"/>
                    <a:pt x="1586" y="1"/>
                    <a:pt x="1133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67BE10F-C0AE-828E-CDD9-A86DD30166C9}"/>
              </a:ext>
            </a:extLst>
          </p:cNvPr>
          <p:cNvGrpSpPr/>
          <p:nvPr/>
        </p:nvGrpSpPr>
        <p:grpSpPr>
          <a:xfrm>
            <a:off x="925327" y="146658"/>
            <a:ext cx="796800" cy="664995"/>
            <a:chOff x="1248600" y="1894850"/>
            <a:chExt cx="796800" cy="664995"/>
          </a:xfrm>
        </p:grpSpPr>
        <p:sp>
          <p:nvSpPr>
            <p:cNvPr id="5" name="Google Shape;799;p34">
              <a:extLst>
                <a:ext uri="{FF2B5EF4-FFF2-40B4-BE49-F238E27FC236}">
                  <a16:creationId xmlns:a16="http://schemas.microsoft.com/office/drawing/2014/main" id="{08032FA9-CE42-E433-7222-BE3FE4A9E2B5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3;p34">
              <a:extLst>
                <a:ext uri="{FF2B5EF4-FFF2-40B4-BE49-F238E27FC236}">
                  <a16:creationId xmlns:a16="http://schemas.microsoft.com/office/drawing/2014/main" id="{A8848CA9-4679-F759-E94C-44C812F832C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03</a:t>
              </a:r>
            </a:p>
          </p:txBody>
        </p:sp>
      </p:grpSp>
      <p:sp>
        <p:nvSpPr>
          <p:cNvPr id="7" name="Google Shape;804;p34">
            <a:extLst>
              <a:ext uri="{FF2B5EF4-FFF2-40B4-BE49-F238E27FC236}">
                <a16:creationId xmlns:a16="http://schemas.microsoft.com/office/drawing/2014/main" id="{306FAD8F-771E-4856-7F83-80DBEE1EDEF9}"/>
              </a:ext>
            </a:extLst>
          </p:cNvPr>
          <p:cNvSpPr txBox="1">
            <a:spLocks/>
          </p:cNvSpPr>
          <p:nvPr/>
        </p:nvSpPr>
        <p:spPr>
          <a:xfrm>
            <a:off x="1732401" y="195811"/>
            <a:ext cx="455765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 err="1">
                <a:latin typeface="r0c0i Linotte" pitchFamily="2" charset="77"/>
              </a:rPr>
              <a:t>Chọn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câu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trả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lời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đúng</a:t>
            </a:r>
            <a:r>
              <a:rPr lang="en-US" sz="2400" b="1" dirty="0">
                <a:latin typeface="r0c0i Linotte" pitchFamily="2" charset="77"/>
              </a:rPr>
              <a:t>.</a:t>
            </a:r>
          </a:p>
        </p:txBody>
      </p:sp>
      <p:sp>
        <p:nvSpPr>
          <p:cNvPr id="8" name="Google Shape;804;p34">
            <a:extLst>
              <a:ext uri="{FF2B5EF4-FFF2-40B4-BE49-F238E27FC236}">
                <a16:creationId xmlns:a16="http://schemas.microsoft.com/office/drawing/2014/main" id="{BAD98433-77EF-B382-F179-08D59A5971A6}"/>
              </a:ext>
            </a:extLst>
          </p:cNvPr>
          <p:cNvSpPr txBox="1">
            <a:spLocks/>
          </p:cNvSpPr>
          <p:nvPr/>
        </p:nvSpPr>
        <p:spPr>
          <a:xfrm>
            <a:off x="162290" y="907779"/>
            <a:ext cx="8933148" cy="95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400" b="1" dirty="0" err="1">
                <a:latin typeface="r0c0i Linotte" pitchFamily="2" charset="77"/>
              </a:rPr>
              <a:t>Bạn</a:t>
            </a:r>
            <a:r>
              <a:rPr lang="en-US" sz="2400" b="1" dirty="0">
                <a:latin typeface="r0c0i Linotte" pitchFamily="2" charset="77"/>
              </a:rPr>
              <a:t> An </a:t>
            </a:r>
            <a:r>
              <a:rPr lang="en-US" sz="2400" b="1" dirty="0" err="1">
                <a:latin typeface="r0c0i Linotte" pitchFamily="2" charset="77"/>
              </a:rPr>
              <a:t>đố</a:t>
            </a:r>
            <a:r>
              <a:rPr lang="en-US" sz="2400" b="1" dirty="0">
                <a:latin typeface="r0c0i Linotte" pitchFamily="2" charset="77"/>
              </a:rPr>
              <a:t> Mai </a:t>
            </a:r>
            <a:r>
              <a:rPr lang="en-US" sz="2400" b="1" dirty="0" err="1">
                <a:latin typeface="r0c0i Linotte" pitchFamily="2" charset="77"/>
              </a:rPr>
              <a:t>tìm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một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từ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bốn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cho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trước</a:t>
            </a:r>
            <a:r>
              <a:rPr lang="en-US" sz="2400" b="1" dirty="0">
                <a:latin typeface="r0c0i Linotte" pitchFamily="2" charset="77"/>
              </a:rPr>
              <a:t> 64 301, 80 458, 82 361, 83 405, </a:t>
            </a:r>
            <a:r>
              <a:rPr lang="en-US" sz="2400" b="1" dirty="0" err="1">
                <a:latin typeface="r0c0i Linotte" pitchFamily="2" charset="77"/>
              </a:rPr>
              <a:t>biết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rằng</a:t>
            </a:r>
            <a:r>
              <a:rPr lang="en-US" sz="2400" b="1" dirty="0">
                <a:latin typeface="r0c0i Linotte" pitchFamily="2" charset="77"/>
              </a:rPr>
              <a:t>: </a:t>
            </a:r>
          </a:p>
        </p:txBody>
      </p:sp>
      <p:sp>
        <p:nvSpPr>
          <p:cNvPr id="9" name="Google Shape;804;p34">
            <a:extLst>
              <a:ext uri="{FF2B5EF4-FFF2-40B4-BE49-F238E27FC236}">
                <a16:creationId xmlns:a16="http://schemas.microsoft.com/office/drawing/2014/main" id="{DD282B30-FC17-7242-BDE7-19933EF3A90D}"/>
              </a:ext>
            </a:extLst>
          </p:cNvPr>
          <p:cNvSpPr txBox="1">
            <a:spLocks/>
          </p:cNvSpPr>
          <p:nvPr/>
        </p:nvSpPr>
        <p:spPr>
          <a:xfrm>
            <a:off x="581117" y="4406007"/>
            <a:ext cx="16246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>
                <a:latin typeface="r0c0i Linotte" pitchFamily="2" charset="77"/>
              </a:rPr>
              <a:t>A. 64 301</a:t>
            </a:r>
          </a:p>
        </p:txBody>
      </p:sp>
      <p:sp>
        <p:nvSpPr>
          <p:cNvPr id="10" name="Google Shape;804;p34">
            <a:extLst>
              <a:ext uri="{FF2B5EF4-FFF2-40B4-BE49-F238E27FC236}">
                <a16:creationId xmlns:a16="http://schemas.microsoft.com/office/drawing/2014/main" id="{245BA9D7-7987-C205-2A9A-70328DC9E88C}"/>
              </a:ext>
            </a:extLst>
          </p:cNvPr>
          <p:cNvSpPr txBox="1">
            <a:spLocks/>
          </p:cNvSpPr>
          <p:nvPr/>
        </p:nvSpPr>
        <p:spPr>
          <a:xfrm>
            <a:off x="2593719" y="4406007"/>
            <a:ext cx="16246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>
                <a:latin typeface="r0c0i Linotte" pitchFamily="2" charset="77"/>
              </a:rPr>
              <a:t>B. 80 458</a:t>
            </a:r>
          </a:p>
        </p:txBody>
      </p:sp>
      <p:sp>
        <p:nvSpPr>
          <p:cNvPr id="11" name="Google Shape;804;p34">
            <a:extLst>
              <a:ext uri="{FF2B5EF4-FFF2-40B4-BE49-F238E27FC236}">
                <a16:creationId xmlns:a16="http://schemas.microsoft.com/office/drawing/2014/main" id="{B2E84430-82E6-283B-189F-A99B5AB1D2C3}"/>
              </a:ext>
            </a:extLst>
          </p:cNvPr>
          <p:cNvSpPr txBox="1">
            <a:spLocks/>
          </p:cNvSpPr>
          <p:nvPr/>
        </p:nvSpPr>
        <p:spPr>
          <a:xfrm>
            <a:off x="4606321" y="4415789"/>
            <a:ext cx="16246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>
                <a:latin typeface="r0c0i Linotte" pitchFamily="2" charset="77"/>
              </a:rPr>
              <a:t>C. 82 361</a:t>
            </a:r>
          </a:p>
        </p:txBody>
      </p:sp>
      <p:sp>
        <p:nvSpPr>
          <p:cNvPr id="12" name="Google Shape;804;p34">
            <a:extLst>
              <a:ext uri="{FF2B5EF4-FFF2-40B4-BE49-F238E27FC236}">
                <a16:creationId xmlns:a16="http://schemas.microsoft.com/office/drawing/2014/main" id="{656A676D-A212-CB50-961B-EB18FDDCAF4E}"/>
              </a:ext>
            </a:extLst>
          </p:cNvPr>
          <p:cNvSpPr txBox="1">
            <a:spLocks/>
          </p:cNvSpPr>
          <p:nvPr/>
        </p:nvSpPr>
        <p:spPr>
          <a:xfrm>
            <a:off x="6618922" y="4426355"/>
            <a:ext cx="16246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>
                <a:latin typeface="r0c0i Linotte" pitchFamily="2" charset="77"/>
              </a:rPr>
              <a:t>D. 83 405</a:t>
            </a:r>
          </a:p>
        </p:txBody>
      </p:sp>
      <p:sp>
        <p:nvSpPr>
          <p:cNvPr id="2" name="Google Shape;804;p34">
            <a:extLst>
              <a:ext uri="{FF2B5EF4-FFF2-40B4-BE49-F238E27FC236}">
                <a16:creationId xmlns:a16="http://schemas.microsoft.com/office/drawing/2014/main" id="{BD45EBF1-AD28-678C-416F-9E5966195B26}"/>
              </a:ext>
            </a:extLst>
          </p:cNvPr>
          <p:cNvSpPr txBox="1">
            <a:spLocks/>
          </p:cNvSpPr>
          <p:nvPr/>
        </p:nvSpPr>
        <p:spPr>
          <a:xfrm>
            <a:off x="105426" y="1772908"/>
            <a:ext cx="893314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400" b="1" dirty="0">
                <a:latin typeface="r0c0i Linotte" pitchFamily="2" charset="77"/>
              </a:rPr>
              <a:t>- </a:t>
            </a:r>
            <a:r>
              <a:rPr lang="en-US" sz="2400" b="1" dirty="0" err="1">
                <a:latin typeface="r0c0i Linotte" pitchFamily="2" charset="77"/>
              </a:rPr>
              <a:t>Hàng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chục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nghìn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của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cần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tìm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là</a:t>
            </a:r>
            <a:r>
              <a:rPr lang="en-US" sz="2400" b="1" dirty="0">
                <a:latin typeface="r0c0i Linotte" pitchFamily="2" charset="77"/>
              </a:rPr>
              <a:t> 8.</a:t>
            </a:r>
          </a:p>
        </p:txBody>
      </p:sp>
      <p:sp>
        <p:nvSpPr>
          <p:cNvPr id="3" name="Google Shape;804;p34">
            <a:extLst>
              <a:ext uri="{FF2B5EF4-FFF2-40B4-BE49-F238E27FC236}">
                <a16:creationId xmlns:a16="http://schemas.microsoft.com/office/drawing/2014/main" id="{30F759A2-253C-0FA7-E484-D3CAEA1F2293}"/>
              </a:ext>
            </a:extLst>
          </p:cNvPr>
          <p:cNvSpPr txBox="1">
            <a:spLocks/>
          </p:cNvSpPr>
          <p:nvPr/>
        </p:nvSpPr>
        <p:spPr>
          <a:xfrm>
            <a:off x="105426" y="2412057"/>
            <a:ext cx="8933148" cy="87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400" b="1" dirty="0">
                <a:latin typeface="r0c0i Linotte" pitchFamily="2" charset="77"/>
              </a:rPr>
              <a:t>- </a:t>
            </a:r>
            <a:r>
              <a:rPr lang="en-US" sz="2400" b="1" dirty="0" err="1">
                <a:latin typeface="r0c0i Linotte" pitchFamily="2" charset="77"/>
              </a:rPr>
              <a:t>Nếu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làm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tròn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cần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tìm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đến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hàng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chục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thì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chữ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hàng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chục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của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làm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tròn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là</a:t>
            </a:r>
            <a:r>
              <a:rPr lang="en-US" sz="2400" b="1" dirty="0">
                <a:latin typeface="r0c0i Linotte" pitchFamily="2" charset="77"/>
              </a:rPr>
              <a:t> 6.</a:t>
            </a:r>
          </a:p>
        </p:txBody>
      </p:sp>
      <p:sp>
        <p:nvSpPr>
          <p:cNvPr id="14" name="Google Shape;804;p34">
            <a:extLst>
              <a:ext uri="{FF2B5EF4-FFF2-40B4-BE49-F238E27FC236}">
                <a16:creationId xmlns:a16="http://schemas.microsoft.com/office/drawing/2014/main" id="{E5AB6C06-E4AF-1F5F-F83A-9A0E1988CD40}"/>
              </a:ext>
            </a:extLst>
          </p:cNvPr>
          <p:cNvSpPr txBox="1">
            <a:spLocks/>
          </p:cNvSpPr>
          <p:nvPr/>
        </p:nvSpPr>
        <p:spPr>
          <a:xfrm>
            <a:off x="105426" y="3389982"/>
            <a:ext cx="8933148" cy="87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400" b="1" dirty="0">
                <a:latin typeface="r0c0i Linotte" pitchFamily="2" charset="77"/>
              </a:rPr>
              <a:t>- </a:t>
            </a:r>
            <a:r>
              <a:rPr lang="en-US" sz="2400" b="1" dirty="0" err="1">
                <a:latin typeface="r0c0i Linotte" pitchFamily="2" charset="77"/>
              </a:rPr>
              <a:t>Nếu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làm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tròn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cần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tìm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đến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hàng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trăm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thì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chữ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hàng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trăm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của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làm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tròn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là</a:t>
            </a:r>
            <a:r>
              <a:rPr lang="en-US" sz="2400" b="1" dirty="0">
                <a:latin typeface="r0c0i Linotte" pitchFamily="2" charset="77"/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2041594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" name="Google Shape;1710;p45"/>
          <p:cNvGrpSpPr/>
          <p:nvPr/>
        </p:nvGrpSpPr>
        <p:grpSpPr>
          <a:xfrm flipH="1">
            <a:off x="261022" y="149899"/>
            <a:ext cx="607646" cy="626434"/>
            <a:chOff x="7539122" y="291111"/>
            <a:chExt cx="724677" cy="895098"/>
          </a:xfrm>
        </p:grpSpPr>
        <p:grpSp>
          <p:nvGrpSpPr>
            <p:cNvPr id="1711" name="Google Shape;1711;p45"/>
            <p:cNvGrpSpPr/>
            <p:nvPr/>
          </p:nvGrpSpPr>
          <p:grpSpPr>
            <a:xfrm>
              <a:off x="7539122" y="807156"/>
              <a:ext cx="422676" cy="379053"/>
              <a:chOff x="4713117" y="984916"/>
              <a:chExt cx="504929" cy="452763"/>
            </a:xfrm>
          </p:grpSpPr>
          <p:sp>
            <p:nvSpPr>
              <p:cNvPr id="1712" name="Google Shape;1712;p45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5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5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5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5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7" name="Google Shape;1717;p45"/>
            <p:cNvGrpSpPr/>
            <p:nvPr/>
          </p:nvGrpSpPr>
          <p:grpSpPr>
            <a:xfrm rot="2035528">
              <a:off x="7771333" y="376806"/>
              <a:ext cx="422678" cy="379048"/>
              <a:chOff x="4713117" y="984916"/>
              <a:chExt cx="504929" cy="452763"/>
            </a:xfrm>
          </p:grpSpPr>
          <p:sp>
            <p:nvSpPr>
              <p:cNvPr id="1718" name="Google Shape;1718;p45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5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5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5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5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9" name="Google Shape;1729;p45"/>
          <p:cNvGrpSpPr/>
          <p:nvPr/>
        </p:nvGrpSpPr>
        <p:grpSpPr>
          <a:xfrm rot="1406090">
            <a:off x="7681626" y="84731"/>
            <a:ext cx="1455742" cy="842743"/>
            <a:chOff x="5647765" y="496793"/>
            <a:chExt cx="1947684" cy="1156580"/>
          </a:xfrm>
        </p:grpSpPr>
        <p:sp>
          <p:nvSpPr>
            <p:cNvPr id="1730" name="Google Shape;1730;p45"/>
            <p:cNvSpPr/>
            <p:nvPr/>
          </p:nvSpPr>
          <p:spPr>
            <a:xfrm>
              <a:off x="5647765" y="496793"/>
              <a:ext cx="1947684" cy="1156580"/>
            </a:xfrm>
            <a:custGeom>
              <a:avLst/>
              <a:gdLst/>
              <a:ahLst/>
              <a:cxnLst/>
              <a:rect l="l" t="t" r="r" b="b"/>
              <a:pathLst>
                <a:path w="49023" h="29111" extrusionOk="0">
                  <a:moveTo>
                    <a:pt x="25644" y="1"/>
                  </a:moveTo>
                  <a:cubicBezTo>
                    <a:pt x="25101" y="1"/>
                    <a:pt x="24579" y="23"/>
                    <a:pt x="24036" y="69"/>
                  </a:cubicBezTo>
                  <a:cubicBezTo>
                    <a:pt x="22292" y="227"/>
                    <a:pt x="20592" y="612"/>
                    <a:pt x="18939" y="1201"/>
                  </a:cubicBezTo>
                  <a:lnTo>
                    <a:pt x="18644" y="1314"/>
                  </a:lnTo>
                  <a:cubicBezTo>
                    <a:pt x="18372" y="1405"/>
                    <a:pt x="18078" y="1518"/>
                    <a:pt x="17783" y="1654"/>
                  </a:cubicBezTo>
                  <a:lnTo>
                    <a:pt x="17262" y="1881"/>
                  </a:lnTo>
                  <a:lnTo>
                    <a:pt x="16968" y="1994"/>
                  </a:lnTo>
                  <a:lnTo>
                    <a:pt x="16923" y="1994"/>
                  </a:lnTo>
                  <a:lnTo>
                    <a:pt x="16628" y="2130"/>
                  </a:lnTo>
                  <a:lnTo>
                    <a:pt x="16379" y="2266"/>
                  </a:lnTo>
                  <a:cubicBezTo>
                    <a:pt x="16107" y="2402"/>
                    <a:pt x="15790" y="2538"/>
                    <a:pt x="15473" y="2742"/>
                  </a:cubicBezTo>
                  <a:lnTo>
                    <a:pt x="15405" y="2787"/>
                  </a:lnTo>
                  <a:cubicBezTo>
                    <a:pt x="15065" y="2968"/>
                    <a:pt x="14725" y="3172"/>
                    <a:pt x="14363" y="3421"/>
                  </a:cubicBezTo>
                  <a:cubicBezTo>
                    <a:pt x="12958" y="4350"/>
                    <a:pt x="11644" y="5437"/>
                    <a:pt x="10512" y="6683"/>
                  </a:cubicBezTo>
                  <a:cubicBezTo>
                    <a:pt x="9470" y="7793"/>
                    <a:pt x="8564" y="8994"/>
                    <a:pt x="7771" y="10285"/>
                  </a:cubicBezTo>
                  <a:cubicBezTo>
                    <a:pt x="7091" y="11395"/>
                    <a:pt x="6502" y="12551"/>
                    <a:pt x="6004" y="13751"/>
                  </a:cubicBezTo>
                  <a:cubicBezTo>
                    <a:pt x="5936" y="13887"/>
                    <a:pt x="5890" y="14046"/>
                    <a:pt x="5822" y="14204"/>
                  </a:cubicBezTo>
                  <a:cubicBezTo>
                    <a:pt x="5573" y="14159"/>
                    <a:pt x="5301" y="14136"/>
                    <a:pt x="5030" y="14136"/>
                  </a:cubicBezTo>
                  <a:cubicBezTo>
                    <a:pt x="3376" y="14136"/>
                    <a:pt x="1881" y="15110"/>
                    <a:pt x="1224" y="16651"/>
                  </a:cubicBezTo>
                  <a:cubicBezTo>
                    <a:pt x="499" y="18078"/>
                    <a:pt x="612" y="19800"/>
                    <a:pt x="1541" y="21136"/>
                  </a:cubicBezTo>
                  <a:cubicBezTo>
                    <a:pt x="861" y="21725"/>
                    <a:pt x="363" y="22518"/>
                    <a:pt x="159" y="23401"/>
                  </a:cubicBezTo>
                  <a:cubicBezTo>
                    <a:pt x="1" y="24149"/>
                    <a:pt x="46" y="25259"/>
                    <a:pt x="1088" y="26460"/>
                  </a:cubicBezTo>
                  <a:cubicBezTo>
                    <a:pt x="1745" y="27275"/>
                    <a:pt x="2742" y="27751"/>
                    <a:pt x="3784" y="27751"/>
                  </a:cubicBezTo>
                  <a:cubicBezTo>
                    <a:pt x="4395" y="27751"/>
                    <a:pt x="5007" y="27592"/>
                    <a:pt x="5551" y="27320"/>
                  </a:cubicBezTo>
                  <a:cubicBezTo>
                    <a:pt x="5619" y="27388"/>
                    <a:pt x="5664" y="27479"/>
                    <a:pt x="5732" y="27547"/>
                  </a:cubicBezTo>
                  <a:cubicBezTo>
                    <a:pt x="6208" y="28113"/>
                    <a:pt x="7068" y="28770"/>
                    <a:pt x="8654" y="28861"/>
                  </a:cubicBezTo>
                  <a:lnTo>
                    <a:pt x="8835" y="28861"/>
                  </a:lnTo>
                  <a:cubicBezTo>
                    <a:pt x="9832" y="28861"/>
                    <a:pt x="10784" y="28498"/>
                    <a:pt x="11486" y="27819"/>
                  </a:cubicBezTo>
                  <a:cubicBezTo>
                    <a:pt x="12261" y="28638"/>
                    <a:pt x="13338" y="29111"/>
                    <a:pt x="14444" y="29111"/>
                  </a:cubicBezTo>
                  <a:cubicBezTo>
                    <a:pt x="14470" y="29111"/>
                    <a:pt x="14496" y="29111"/>
                    <a:pt x="14521" y="29110"/>
                  </a:cubicBezTo>
                  <a:lnTo>
                    <a:pt x="14635" y="29110"/>
                  </a:lnTo>
                  <a:cubicBezTo>
                    <a:pt x="15949" y="29087"/>
                    <a:pt x="17149" y="28385"/>
                    <a:pt x="17829" y="27275"/>
                  </a:cubicBezTo>
                  <a:cubicBezTo>
                    <a:pt x="18237" y="27479"/>
                    <a:pt x="18690" y="27570"/>
                    <a:pt x="19143" y="27570"/>
                  </a:cubicBezTo>
                  <a:cubicBezTo>
                    <a:pt x="19822" y="27570"/>
                    <a:pt x="20502" y="27366"/>
                    <a:pt x="21091" y="27003"/>
                  </a:cubicBezTo>
                  <a:cubicBezTo>
                    <a:pt x="22292" y="26301"/>
                    <a:pt x="22835" y="25010"/>
                    <a:pt x="22586" y="23469"/>
                  </a:cubicBezTo>
                  <a:cubicBezTo>
                    <a:pt x="22541" y="23266"/>
                    <a:pt x="22495" y="23062"/>
                    <a:pt x="22450" y="22880"/>
                  </a:cubicBezTo>
                  <a:cubicBezTo>
                    <a:pt x="23243" y="22088"/>
                    <a:pt x="23719" y="21023"/>
                    <a:pt x="23741" y="19913"/>
                  </a:cubicBezTo>
                  <a:cubicBezTo>
                    <a:pt x="23787" y="18191"/>
                    <a:pt x="22926" y="16560"/>
                    <a:pt x="21453" y="15631"/>
                  </a:cubicBezTo>
                  <a:cubicBezTo>
                    <a:pt x="21363" y="15563"/>
                    <a:pt x="21249" y="15518"/>
                    <a:pt x="21136" y="15450"/>
                  </a:cubicBezTo>
                  <a:cubicBezTo>
                    <a:pt x="21046" y="15405"/>
                    <a:pt x="20864" y="15314"/>
                    <a:pt x="20706" y="15246"/>
                  </a:cubicBezTo>
                  <a:cubicBezTo>
                    <a:pt x="21000" y="14997"/>
                    <a:pt x="21295" y="14771"/>
                    <a:pt x="21612" y="14567"/>
                  </a:cubicBezTo>
                  <a:lnTo>
                    <a:pt x="21635" y="14544"/>
                  </a:lnTo>
                  <a:lnTo>
                    <a:pt x="21657" y="14521"/>
                  </a:lnTo>
                  <a:cubicBezTo>
                    <a:pt x="21725" y="14476"/>
                    <a:pt x="21793" y="14431"/>
                    <a:pt x="21861" y="14408"/>
                  </a:cubicBezTo>
                  <a:lnTo>
                    <a:pt x="22020" y="14317"/>
                  </a:lnTo>
                  <a:lnTo>
                    <a:pt x="22042" y="14317"/>
                  </a:lnTo>
                  <a:lnTo>
                    <a:pt x="22065" y="14295"/>
                  </a:lnTo>
                  <a:cubicBezTo>
                    <a:pt x="22110" y="14272"/>
                    <a:pt x="22156" y="14250"/>
                    <a:pt x="22224" y="14227"/>
                  </a:cubicBezTo>
                  <a:lnTo>
                    <a:pt x="22427" y="14114"/>
                  </a:lnTo>
                  <a:lnTo>
                    <a:pt x="22495" y="14091"/>
                  </a:lnTo>
                  <a:lnTo>
                    <a:pt x="22586" y="14046"/>
                  </a:lnTo>
                  <a:lnTo>
                    <a:pt x="22880" y="13910"/>
                  </a:lnTo>
                  <a:lnTo>
                    <a:pt x="22926" y="13910"/>
                  </a:lnTo>
                  <a:cubicBezTo>
                    <a:pt x="22971" y="13887"/>
                    <a:pt x="23062" y="13864"/>
                    <a:pt x="23152" y="13819"/>
                  </a:cubicBezTo>
                  <a:cubicBezTo>
                    <a:pt x="23243" y="13796"/>
                    <a:pt x="23311" y="13774"/>
                    <a:pt x="23379" y="13729"/>
                  </a:cubicBezTo>
                  <a:cubicBezTo>
                    <a:pt x="23945" y="13525"/>
                    <a:pt x="24534" y="13389"/>
                    <a:pt x="25146" y="13343"/>
                  </a:cubicBezTo>
                  <a:lnTo>
                    <a:pt x="26120" y="13343"/>
                  </a:lnTo>
                  <a:cubicBezTo>
                    <a:pt x="25780" y="13796"/>
                    <a:pt x="25531" y="14317"/>
                    <a:pt x="25418" y="14884"/>
                  </a:cubicBezTo>
                  <a:cubicBezTo>
                    <a:pt x="25304" y="15609"/>
                    <a:pt x="25350" y="16719"/>
                    <a:pt x="26369" y="17874"/>
                  </a:cubicBezTo>
                  <a:cubicBezTo>
                    <a:pt x="27026" y="18690"/>
                    <a:pt x="28023" y="19165"/>
                    <a:pt x="29065" y="19165"/>
                  </a:cubicBezTo>
                  <a:cubicBezTo>
                    <a:pt x="29677" y="19165"/>
                    <a:pt x="30288" y="19007"/>
                    <a:pt x="30832" y="18735"/>
                  </a:cubicBezTo>
                  <a:cubicBezTo>
                    <a:pt x="30877" y="18803"/>
                    <a:pt x="30945" y="18893"/>
                    <a:pt x="31013" y="18961"/>
                  </a:cubicBezTo>
                  <a:cubicBezTo>
                    <a:pt x="31466" y="19528"/>
                    <a:pt x="32350" y="20207"/>
                    <a:pt x="33913" y="20275"/>
                  </a:cubicBezTo>
                  <a:lnTo>
                    <a:pt x="34094" y="20275"/>
                  </a:lnTo>
                  <a:cubicBezTo>
                    <a:pt x="35091" y="20275"/>
                    <a:pt x="36042" y="19913"/>
                    <a:pt x="36767" y="19233"/>
                  </a:cubicBezTo>
                  <a:cubicBezTo>
                    <a:pt x="37519" y="20051"/>
                    <a:pt x="38594" y="20503"/>
                    <a:pt x="39699" y="20503"/>
                  </a:cubicBezTo>
                  <a:cubicBezTo>
                    <a:pt x="39726" y="20503"/>
                    <a:pt x="39753" y="20502"/>
                    <a:pt x="39780" y="20502"/>
                  </a:cubicBezTo>
                  <a:lnTo>
                    <a:pt x="39893" y="20502"/>
                  </a:lnTo>
                  <a:cubicBezTo>
                    <a:pt x="41184" y="20457"/>
                    <a:pt x="42385" y="19777"/>
                    <a:pt x="43065" y="18644"/>
                  </a:cubicBezTo>
                  <a:cubicBezTo>
                    <a:pt x="43472" y="18848"/>
                    <a:pt x="43926" y="18939"/>
                    <a:pt x="44379" y="18939"/>
                  </a:cubicBezTo>
                  <a:cubicBezTo>
                    <a:pt x="45058" y="18939"/>
                    <a:pt x="45738" y="18735"/>
                    <a:pt x="46327" y="18372"/>
                  </a:cubicBezTo>
                  <a:cubicBezTo>
                    <a:pt x="47527" y="17670"/>
                    <a:pt x="48071" y="16379"/>
                    <a:pt x="47822" y="14861"/>
                  </a:cubicBezTo>
                  <a:cubicBezTo>
                    <a:pt x="47777" y="14657"/>
                    <a:pt x="47731" y="14453"/>
                    <a:pt x="47686" y="14250"/>
                  </a:cubicBezTo>
                  <a:cubicBezTo>
                    <a:pt x="48479" y="13479"/>
                    <a:pt x="48932" y="12415"/>
                    <a:pt x="48955" y="11305"/>
                  </a:cubicBezTo>
                  <a:cubicBezTo>
                    <a:pt x="49023" y="8541"/>
                    <a:pt x="46825" y="6276"/>
                    <a:pt x="44084" y="6253"/>
                  </a:cubicBezTo>
                  <a:cubicBezTo>
                    <a:pt x="43495" y="6253"/>
                    <a:pt x="42929" y="6366"/>
                    <a:pt x="42385" y="6570"/>
                  </a:cubicBezTo>
                  <a:cubicBezTo>
                    <a:pt x="42317" y="6411"/>
                    <a:pt x="42249" y="6253"/>
                    <a:pt x="42159" y="6094"/>
                  </a:cubicBezTo>
                  <a:cubicBezTo>
                    <a:pt x="41279" y="4357"/>
                    <a:pt x="39523" y="3260"/>
                    <a:pt x="37597" y="3260"/>
                  </a:cubicBezTo>
                  <a:cubicBezTo>
                    <a:pt x="37540" y="3260"/>
                    <a:pt x="37482" y="3261"/>
                    <a:pt x="37424" y="3263"/>
                  </a:cubicBezTo>
                  <a:lnTo>
                    <a:pt x="36971" y="3263"/>
                  </a:lnTo>
                  <a:cubicBezTo>
                    <a:pt x="36767" y="3263"/>
                    <a:pt x="36563" y="3308"/>
                    <a:pt x="36359" y="3331"/>
                  </a:cubicBezTo>
                  <a:lnTo>
                    <a:pt x="36087" y="3149"/>
                  </a:lnTo>
                  <a:lnTo>
                    <a:pt x="36042" y="3127"/>
                  </a:lnTo>
                  <a:lnTo>
                    <a:pt x="35974" y="3081"/>
                  </a:lnTo>
                  <a:cubicBezTo>
                    <a:pt x="35793" y="2968"/>
                    <a:pt x="35634" y="2855"/>
                    <a:pt x="35476" y="2764"/>
                  </a:cubicBezTo>
                  <a:cubicBezTo>
                    <a:pt x="34977" y="2470"/>
                    <a:pt x="34479" y="2198"/>
                    <a:pt x="33981" y="1949"/>
                  </a:cubicBezTo>
                  <a:cubicBezTo>
                    <a:pt x="32508" y="1224"/>
                    <a:pt x="30945" y="703"/>
                    <a:pt x="29337" y="363"/>
                  </a:cubicBezTo>
                  <a:cubicBezTo>
                    <a:pt x="28136" y="114"/>
                    <a:pt x="26890" y="1"/>
                    <a:pt x="25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5863340" y="555157"/>
              <a:ext cx="1449072" cy="808704"/>
            </a:xfrm>
            <a:custGeom>
              <a:avLst/>
              <a:gdLst/>
              <a:ahLst/>
              <a:cxnLst/>
              <a:rect l="l" t="t" r="r" b="b"/>
              <a:pathLst>
                <a:path w="36473" h="20355" extrusionOk="0">
                  <a:moveTo>
                    <a:pt x="20130" y="1"/>
                  </a:moveTo>
                  <a:cubicBezTo>
                    <a:pt x="19672" y="1"/>
                    <a:pt x="19214" y="19"/>
                    <a:pt x="18757" y="57"/>
                  </a:cubicBezTo>
                  <a:cubicBezTo>
                    <a:pt x="17149" y="216"/>
                    <a:pt x="15540" y="556"/>
                    <a:pt x="14023" y="1122"/>
                  </a:cubicBezTo>
                  <a:cubicBezTo>
                    <a:pt x="13637" y="1258"/>
                    <a:pt x="13275" y="1371"/>
                    <a:pt x="12913" y="1530"/>
                  </a:cubicBezTo>
                  <a:lnTo>
                    <a:pt x="12391" y="1756"/>
                  </a:lnTo>
                  <a:lnTo>
                    <a:pt x="12120" y="1892"/>
                  </a:lnTo>
                  <a:lnTo>
                    <a:pt x="11848" y="2028"/>
                  </a:lnTo>
                  <a:cubicBezTo>
                    <a:pt x="11485" y="2209"/>
                    <a:pt x="11123" y="2391"/>
                    <a:pt x="10760" y="2595"/>
                  </a:cubicBezTo>
                  <a:cubicBezTo>
                    <a:pt x="10398" y="2798"/>
                    <a:pt x="10058" y="2980"/>
                    <a:pt x="9718" y="3206"/>
                  </a:cubicBezTo>
                  <a:cubicBezTo>
                    <a:pt x="8404" y="4067"/>
                    <a:pt x="7204" y="5086"/>
                    <a:pt x="6139" y="6242"/>
                  </a:cubicBezTo>
                  <a:cubicBezTo>
                    <a:pt x="5165" y="7284"/>
                    <a:pt x="4327" y="8416"/>
                    <a:pt x="3579" y="9640"/>
                  </a:cubicBezTo>
                  <a:cubicBezTo>
                    <a:pt x="2945" y="10682"/>
                    <a:pt x="2401" y="11769"/>
                    <a:pt x="1926" y="12902"/>
                  </a:cubicBezTo>
                  <a:cubicBezTo>
                    <a:pt x="1223" y="14533"/>
                    <a:pt x="702" y="16232"/>
                    <a:pt x="340" y="17976"/>
                  </a:cubicBezTo>
                  <a:cubicBezTo>
                    <a:pt x="181" y="18701"/>
                    <a:pt x="68" y="19449"/>
                    <a:pt x="0" y="20196"/>
                  </a:cubicBezTo>
                  <a:lnTo>
                    <a:pt x="1812" y="20355"/>
                  </a:lnTo>
                  <a:cubicBezTo>
                    <a:pt x="1880" y="19675"/>
                    <a:pt x="1994" y="18996"/>
                    <a:pt x="2129" y="18339"/>
                  </a:cubicBezTo>
                  <a:cubicBezTo>
                    <a:pt x="2469" y="16730"/>
                    <a:pt x="2968" y="15145"/>
                    <a:pt x="3602" y="13604"/>
                  </a:cubicBezTo>
                  <a:cubicBezTo>
                    <a:pt x="4055" y="12562"/>
                    <a:pt x="4553" y="11565"/>
                    <a:pt x="5142" y="10591"/>
                  </a:cubicBezTo>
                  <a:cubicBezTo>
                    <a:pt x="5822" y="9481"/>
                    <a:pt x="6592" y="8462"/>
                    <a:pt x="7476" y="7510"/>
                  </a:cubicBezTo>
                  <a:cubicBezTo>
                    <a:pt x="8450" y="6468"/>
                    <a:pt x="9537" y="5540"/>
                    <a:pt x="10738" y="4769"/>
                  </a:cubicBezTo>
                  <a:cubicBezTo>
                    <a:pt x="11032" y="4565"/>
                    <a:pt x="11349" y="4384"/>
                    <a:pt x="11667" y="4203"/>
                  </a:cubicBezTo>
                  <a:cubicBezTo>
                    <a:pt x="11984" y="3999"/>
                    <a:pt x="12324" y="3841"/>
                    <a:pt x="12641" y="3682"/>
                  </a:cubicBezTo>
                  <a:lnTo>
                    <a:pt x="12890" y="3569"/>
                  </a:lnTo>
                  <a:lnTo>
                    <a:pt x="13139" y="3455"/>
                  </a:lnTo>
                  <a:lnTo>
                    <a:pt x="13615" y="3252"/>
                  </a:lnTo>
                  <a:cubicBezTo>
                    <a:pt x="13955" y="3093"/>
                    <a:pt x="14294" y="2980"/>
                    <a:pt x="14634" y="2866"/>
                  </a:cubicBezTo>
                  <a:cubicBezTo>
                    <a:pt x="16016" y="2368"/>
                    <a:pt x="17443" y="2028"/>
                    <a:pt x="18916" y="1915"/>
                  </a:cubicBezTo>
                  <a:cubicBezTo>
                    <a:pt x="19372" y="1873"/>
                    <a:pt x="19827" y="1853"/>
                    <a:pt x="20282" y="1853"/>
                  </a:cubicBezTo>
                  <a:cubicBezTo>
                    <a:pt x="21295" y="1853"/>
                    <a:pt x="22302" y="1954"/>
                    <a:pt x="23288" y="2142"/>
                  </a:cubicBezTo>
                  <a:cubicBezTo>
                    <a:pt x="24624" y="2436"/>
                    <a:pt x="25916" y="2866"/>
                    <a:pt x="27139" y="3478"/>
                  </a:cubicBezTo>
                  <a:cubicBezTo>
                    <a:pt x="28204" y="3999"/>
                    <a:pt x="29200" y="4611"/>
                    <a:pt x="30152" y="5336"/>
                  </a:cubicBezTo>
                  <a:cubicBezTo>
                    <a:pt x="31511" y="6378"/>
                    <a:pt x="32734" y="7578"/>
                    <a:pt x="33799" y="8915"/>
                  </a:cubicBezTo>
                  <a:cubicBezTo>
                    <a:pt x="34184" y="9391"/>
                    <a:pt x="34456" y="9776"/>
                    <a:pt x="34660" y="10048"/>
                  </a:cubicBezTo>
                  <a:lnTo>
                    <a:pt x="34932" y="10478"/>
                  </a:lnTo>
                  <a:lnTo>
                    <a:pt x="36472" y="9459"/>
                  </a:lnTo>
                  <a:lnTo>
                    <a:pt x="36155" y="8983"/>
                  </a:lnTo>
                  <a:cubicBezTo>
                    <a:pt x="35951" y="8711"/>
                    <a:pt x="35634" y="8281"/>
                    <a:pt x="35226" y="7760"/>
                  </a:cubicBezTo>
                  <a:cubicBezTo>
                    <a:pt x="34048" y="6310"/>
                    <a:pt x="32734" y="4996"/>
                    <a:pt x="31262" y="3886"/>
                  </a:cubicBezTo>
                  <a:cubicBezTo>
                    <a:pt x="30220" y="3093"/>
                    <a:pt x="29110" y="2391"/>
                    <a:pt x="27954" y="1824"/>
                  </a:cubicBezTo>
                  <a:cubicBezTo>
                    <a:pt x="26595" y="1145"/>
                    <a:pt x="25145" y="646"/>
                    <a:pt x="23650" y="352"/>
                  </a:cubicBezTo>
                  <a:cubicBezTo>
                    <a:pt x="22492" y="124"/>
                    <a:pt x="21310" y="1"/>
                    <a:pt x="20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5928140" y="622420"/>
              <a:ext cx="1329366" cy="746845"/>
            </a:xfrm>
            <a:custGeom>
              <a:avLst/>
              <a:gdLst/>
              <a:ahLst/>
              <a:cxnLst/>
              <a:rect l="l" t="t" r="r" b="b"/>
              <a:pathLst>
                <a:path w="33460" h="18798" extrusionOk="0">
                  <a:moveTo>
                    <a:pt x="18645" y="1"/>
                  </a:moveTo>
                  <a:cubicBezTo>
                    <a:pt x="18186" y="1"/>
                    <a:pt x="17725" y="21"/>
                    <a:pt x="17262" y="63"/>
                  </a:cubicBezTo>
                  <a:cubicBezTo>
                    <a:pt x="15790" y="177"/>
                    <a:pt x="14340" y="516"/>
                    <a:pt x="12935" y="1015"/>
                  </a:cubicBezTo>
                  <a:cubicBezTo>
                    <a:pt x="12595" y="1151"/>
                    <a:pt x="12256" y="1264"/>
                    <a:pt x="11916" y="1400"/>
                  </a:cubicBezTo>
                  <a:lnTo>
                    <a:pt x="11440" y="1626"/>
                  </a:lnTo>
                  <a:lnTo>
                    <a:pt x="11191" y="1717"/>
                  </a:lnTo>
                  <a:lnTo>
                    <a:pt x="10942" y="1853"/>
                  </a:lnTo>
                  <a:cubicBezTo>
                    <a:pt x="10602" y="2012"/>
                    <a:pt x="10262" y="2193"/>
                    <a:pt x="9945" y="2374"/>
                  </a:cubicBezTo>
                  <a:cubicBezTo>
                    <a:pt x="9628" y="2533"/>
                    <a:pt x="9311" y="2714"/>
                    <a:pt x="8994" y="2940"/>
                  </a:cubicBezTo>
                  <a:cubicBezTo>
                    <a:pt x="7793" y="3711"/>
                    <a:pt x="6683" y="4639"/>
                    <a:pt x="5709" y="5704"/>
                  </a:cubicBezTo>
                  <a:cubicBezTo>
                    <a:pt x="4825" y="6656"/>
                    <a:pt x="4032" y="7698"/>
                    <a:pt x="3353" y="8830"/>
                  </a:cubicBezTo>
                  <a:cubicBezTo>
                    <a:pt x="2764" y="9782"/>
                    <a:pt x="2243" y="10801"/>
                    <a:pt x="1812" y="11866"/>
                  </a:cubicBezTo>
                  <a:cubicBezTo>
                    <a:pt x="1155" y="13384"/>
                    <a:pt x="657" y="14992"/>
                    <a:pt x="317" y="16623"/>
                  </a:cubicBezTo>
                  <a:cubicBezTo>
                    <a:pt x="181" y="17280"/>
                    <a:pt x="68" y="17960"/>
                    <a:pt x="0" y="18639"/>
                  </a:cubicBezTo>
                  <a:lnTo>
                    <a:pt x="1812" y="18798"/>
                  </a:lnTo>
                  <a:cubicBezTo>
                    <a:pt x="1880" y="18186"/>
                    <a:pt x="1971" y="17574"/>
                    <a:pt x="2107" y="16985"/>
                  </a:cubicBezTo>
                  <a:cubicBezTo>
                    <a:pt x="2424" y="15468"/>
                    <a:pt x="2877" y="13973"/>
                    <a:pt x="3489" y="12545"/>
                  </a:cubicBezTo>
                  <a:cubicBezTo>
                    <a:pt x="4327" y="10484"/>
                    <a:pt x="5550" y="8581"/>
                    <a:pt x="7045" y="6905"/>
                  </a:cubicBezTo>
                  <a:cubicBezTo>
                    <a:pt x="7929" y="5976"/>
                    <a:pt x="8926" y="5138"/>
                    <a:pt x="9990" y="4435"/>
                  </a:cubicBezTo>
                  <a:cubicBezTo>
                    <a:pt x="10285" y="4232"/>
                    <a:pt x="10557" y="4096"/>
                    <a:pt x="10851" y="3914"/>
                  </a:cubicBezTo>
                  <a:cubicBezTo>
                    <a:pt x="11123" y="3733"/>
                    <a:pt x="11440" y="3597"/>
                    <a:pt x="11735" y="3461"/>
                  </a:cubicBezTo>
                  <a:cubicBezTo>
                    <a:pt x="12324" y="3167"/>
                    <a:pt x="12935" y="2918"/>
                    <a:pt x="13547" y="2691"/>
                  </a:cubicBezTo>
                  <a:cubicBezTo>
                    <a:pt x="14793" y="2238"/>
                    <a:pt x="16107" y="1966"/>
                    <a:pt x="17421" y="1853"/>
                  </a:cubicBezTo>
                  <a:cubicBezTo>
                    <a:pt x="17831" y="1818"/>
                    <a:pt x="18242" y="1800"/>
                    <a:pt x="18652" y="1800"/>
                  </a:cubicBezTo>
                  <a:cubicBezTo>
                    <a:pt x="19553" y="1800"/>
                    <a:pt x="20452" y="1886"/>
                    <a:pt x="21340" y="2057"/>
                  </a:cubicBezTo>
                  <a:cubicBezTo>
                    <a:pt x="22540" y="2306"/>
                    <a:pt x="23696" y="2714"/>
                    <a:pt x="24783" y="3235"/>
                  </a:cubicBezTo>
                  <a:cubicBezTo>
                    <a:pt x="25757" y="3711"/>
                    <a:pt x="26663" y="4300"/>
                    <a:pt x="27524" y="4934"/>
                  </a:cubicBezTo>
                  <a:cubicBezTo>
                    <a:pt x="28770" y="5908"/>
                    <a:pt x="29903" y="7018"/>
                    <a:pt x="30877" y="8241"/>
                  </a:cubicBezTo>
                  <a:cubicBezTo>
                    <a:pt x="31239" y="8694"/>
                    <a:pt x="31511" y="9034"/>
                    <a:pt x="31670" y="9306"/>
                  </a:cubicBezTo>
                  <a:cubicBezTo>
                    <a:pt x="31851" y="9555"/>
                    <a:pt x="31941" y="9691"/>
                    <a:pt x="31941" y="9691"/>
                  </a:cubicBezTo>
                  <a:lnTo>
                    <a:pt x="33459" y="8694"/>
                  </a:lnTo>
                  <a:lnTo>
                    <a:pt x="33165" y="8264"/>
                  </a:lnTo>
                  <a:cubicBezTo>
                    <a:pt x="32983" y="8015"/>
                    <a:pt x="32689" y="7607"/>
                    <a:pt x="32304" y="7131"/>
                  </a:cubicBezTo>
                  <a:cubicBezTo>
                    <a:pt x="31239" y="5772"/>
                    <a:pt x="29993" y="4571"/>
                    <a:pt x="28634" y="3529"/>
                  </a:cubicBezTo>
                  <a:cubicBezTo>
                    <a:pt x="27683" y="2804"/>
                    <a:pt x="26663" y="2170"/>
                    <a:pt x="25598" y="1626"/>
                  </a:cubicBezTo>
                  <a:cubicBezTo>
                    <a:pt x="24353" y="1038"/>
                    <a:pt x="23039" y="584"/>
                    <a:pt x="21702" y="290"/>
                  </a:cubicBezTo>
                  <a:cubicBezTo>
                    <a:pt x="20685" y="102"/>
                    <a:pt x="19669" y="1"/>
                    <a:pt x="18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5997429" y="690318"/>
              <a:ext cx="1202468" cy="685263"/>
            </a:xfrm>
            <a:custGeom>
              <a:avLst/>
              <a:gdLst/>
              <a:ahLst/>
              <a:cxnLst/>
              <a:rect l="l" t="t" r="r" b="b"/>
              <a:pathLst>
                <a:path w="30266" h="17248" extrusionOk="0">
                  <a:moveTo>
                    <a:pt x="16908" y="0"/>
                  </a:moveTo>
                  <a:cubicBezTo>
                    <a:pt x="16498" y="0"/>
                    <a:pt x="16087" y="18"/>
                    <a:pt x="15677" y="53"/>
                  </a:cubicBezTo>
                  <a:cubicBezTo>
                    <a:pt x="14340" y="167"/>
                    <a:pt x="13026" y="461"/>
                    <a:pt x="11780" y="914"/>
                  </a:cubicBezTo>
                  <a:cubicBezTo>
                    <a:pt x="11146" y="1141"/>
                    <a:pt x="10534" y="1390"/>
                    <a:pt x="9945" y="1684"/>
                  </a:cubicBezTo>
                  <a:cubicBezTo>
                    <a:pt x="9673" y="1843"/>
                    <a:pt x="9334" y="1956"/>
                    <a:pt x="9039" y="2138"/>
                  </a:cubicBezTo>
                  <a:cubicBezTo>
                    <a:pt x="8767" y="2296"/>
                    <a:pt x="8473" y="2455"/>
                    <a:pt x="8201" y="2659"/>
                  </a:cubicBezTo>
                  <a:cubicBezTo>
                    <a:pt x="7114" y="3361"/>
                    <a:pt x="6117" y="4199"/>
                    <a:pt x="5233" y="5150"/>
                  </a:cubicBezTo>
                  <a:cubicBezTo>
                    <a:pt x="3716" y="6827"/>
                    <a:pt x="2515" y="8730"/>
                    <a:pt x="1654" y="10814"/>
                  </a:cubicBezTo>
                  <a:cubicBezTo>
                    <a:pt x="1065" y="12241"/>
                    <a:pt x="589" y="13736"/>
                    <a:pt x="272" y="15254"/>
                  </a:cubicBezTo>
                  <a:cubicBezTo>
                    <a:pt x="159" y="15865"/>
                    <a:pt x="46" y="16477"/>
                    <a:pt x="0" y="17089"/>
                  </a:cubicBezTo>
                  <a:lnTo>
                    <a:pt x="1813" y="17247"/>
                  </a:lnTo>
                  <a:cubicBezTo>
                    <a:pt x="1881" y="16704"/>
                    <a:pt x="1971" y="16160"/>
                    <a:pt x="2085" y="15639"/>
                  </a:cubicBezTo>
                  <a:cubicBezTo>
                    <a:pt x="2379" y="14234"/>
                    <a:pt x="2787" y="12853"/>
                    <a:pt x="3353" y="11516"/>
                  </a:cubicBezTo>
                  <a:cubicBezTo>
                    <a:pt x="4123" y="9636"/>
                    <a:pt x="5211" y="7914"/>
                    <a:pt x="6593" y="6419"/>
                  </a:cubicBezTo>
                  <a:cubicBezTo>
                    <a:pt x="7363" y="5558"/>
                    <a:pt x="8246" y="4833"/>
                    <a:pt x="9198" y="4199"/>
                  </a:cubicBezTo>
                  <a:cubicBezTo>
                    <a:pt x="10194" y="3565"/>
                    <a:pt x="11259" y="3044"/>
                    <a:pt x="12369" y="2636"/>
                  </a:cubicBezTo>
                  <a:cubicBezTo>
                    <a:pt x="13502" y="2251"/>
                    <a:pt x="14657" y="1979"/>
                    <a:pt x="15835" y="1888"/>
                  </a:cubicBezTo>
                  <a:cubicBezTo>
                    <a:pt x="16196" y="1852"/>
                    <a:pt x="16560" y="1835"/>
                    <a:pt x="16924" y="1835"/>
                  </a:cubicBezTo>
                  <a:cubicBezTo>
                    <a:pt x="17702" y="1835"/>
                    <a:pt x="18484" y="1915"/>
                    <a:pt x="19256" y="2070"/>
                  </a:cubicBezTo>
                  <a:cubicBezTo>
                    <a:pt x="20298" y="2273"/>
                    <a:pt x="21317" y="2636"/>
                    <a:pt x="22269" y="3112"/>
                  </a:cubicBezTo>
                  <a:cubicBezTo>
                    <a:pt x="23130" y="3519"/>
                    <a:pt x="23945" y="4040"/>
                    <a:pt x="24715" y="4629"/>
                  </a:cubicBezTo>
                  <a:cubicBezTo>
                    <a:pt x="25848" y="5490"/>
                    <a:pt x="26890" y="6510"/>
                    <a:pt x="27773" y="7642"/>
                  </a:cubicBezTo>
                  <a:cubicBezTo>
                    <a:pt x="28113" y="8027"/>
                    <a:pt x="28340" y="8367"/>
                    <a:pt x="28498" y="8594"/>
                  </a:cubicBezTo>
                  <a:lnTo>
                    <a:pt x="28748" y="8956"/>
                  </a:lnTo>
                  <a:lnTo>
                    <a:pt x="30265" y="7937"/>
                  </a:lnTo>
                  <a:lnTo>
                    <a:pt x="29994" y="7552"/>
                  </a:lnTo>
                  <a:cubicBezTo>
                    <a:pt x="29812" y="7302"/>
                    <a:pt x="29563" y="6917"/>
                    <a:pt x="29201" y="6487"/>
                  </a:cubicBezTo>
                  <a:cubicBezTo>
                    <a:pt x="28204" y="5241"/>
                    <a:pt x="27071" y="4131"/>
                    <a:pt x="25825" y="3157"/>
                  </a:cubicBezTo>
                  <a:cubicBezTo>
                    <a:pt x="24964" y="2500"/>
                    <a:pt x="24058" y="1934"/>
                    <a:pt x="23084" y="1458"/>
                  </a:cubicBezTo>
                  <a:cubicBezTo>
                    <a:pt x="21974" y="914"/>
                    <a:pt x="20819" y="529"/>
                    <a:pt x="19618" y="257"/>
                  </a:cubicBezTo>
                  <a:cubicBezTo>
                    <a:pt x="18715" y="86"/>
                    <a:pt x="17812" y="0"/>
                    <a:pt x="16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6066718" y="759289"/>
              <a:ext cx="1075571" cy="622688"/>
            </a:xfrm>
            <a:custGeom>
              <a:avLst/>
              <a:gdLst/>
              <a:ahLst/>
              <a:cxnLst/>
              <a:rect l="l" t="t" r="r" b="b"/>
              <a:pathLst>
                <a:path w="27072" h="15673" extrusionOk="0">
                  <a:moveTo>
                    <a:pt x="15058" y="0"/>
                  </a:moveTo>
                  <a:cubicBezTo>
                    <a:pt x="14729" y="0"/>
                    <a:pt x="14399" y="13"/>
                    <a:pt x="14068" y="39"/>
                  </a:cubicBezTo>
                  <a:cubicBezTo>
                    <a:pt x="12891" y="152"/>
                    <a:pt x="11735" y="402"/>
                    <a:pt x="10603" y="809"/>
                  </a:cubicBezTo>
                  <a:cubicBezTo>
                    <a:pt x="9493" y="1217"/>
                    <a:pt x="8405" y="1738"/>
                    <a:pt x="7408" y="2372"/>
                  </a:cubicBezTo>
                  <a:cubicBezTo>
                    <a:pt x="6457" y="3007"/>
                    <a:pt x="5573" y="3754"/>
                    <a:pt x="4781" y="4592"/>
                  </a:cubicBezTo>
                  <a:cubicBezTo>
                    <a:pt x="3399" y="6110"/>
                    <a:pt x="2311" y="7854"/>
                    <a:pt x="1519" y="9735"/>
                  </a:cubicBezTo>
                  <a:cubicBezTo>
                    <a:pt x="975" y="11071"/>
                    <a:pt x="544" y="12453"/>
                    <a:pt x="250" y="13858"/>
                  </a:cubicBezTo>
                  <a:cubicBezTo>
                    <a:pt x="137" y="14379"/>
                    <a:pt x="91" y="14786"/>
                    <a:pt x="46" y="15058"/>
                  </a:cubicBezTo>
                  <a:cubicBezTo>
                    <a:pt x="1" y="15330"/>
                    <a:pt x="1" y="15489"/>
                    <a:pt x="1" y="15489"/>
                  </a:cubicBezTo>
                  <a:lnTo>
                    <a:pt x="1813" y="15670"/>
                  </a:lnTo>
                  <a:cubicBezTo>
                    <a:pt x="1813" y="15672"/>
                    <a:pt x="1813" y="15673"/>
                    <a:pt x="1813" y="15673"/>
                  </a:cubicBezTo>
                  <a:cubicBezTo>
                    <a:pt x="1817" y="15673"/>
                    <a:pt x="1866" y="15156"/>
                    <a:pt x="2040" y="14243"/>
                  </a:cubicBezTo>
                  <a:cubicBezTo>
                    <a:pt x="2311" y="12951"/>
                    <a:pt x="2696" y="11683"/>
                    <a:pt x="3218" y="10482"/>
                  </a:cubicBezTo>
                  <a:cubicBezTo>
                    <a:pt x="3920" y="8783"/>
                    <a:pt x="4894" y="7220"/>
                    <a:pt x="6117" y="5861"/>
                  </a:cubicBezTo>
                  <a:cubicBezTo>
                    <a:pt x="6797" y="5113"/>
                    <a:pt x="7567" y="4479"/>
                    <a:pt x="8405" y="3913"/>
                  </a:cubicBezTo>
                  <a:cubicBezTo>
                    <a:pt x="8632" y="3777"/>
                    <a:pt x="8858" y="3664"/>
                    <a:pt x="9062" y="3528"/>
                  </a:cubicBezTo>
                  <a:cubicBezTo>
                    <a:pt x="9289" y="3392"/>
                    <a:pt x="9515" y="3278"/>
                    <a:pt x="9764" y="3165"/>
                  </a:cubicBezTo>
                  <a:cubicBezTo>
                    <a:pt x="10240" y="2939"/>
                    <a:pt x="10716" y="2735"/>
                    <a:pt x="11214" y="2554"/>
                  </a:cubicBezTo>
                  <a:cubicBezTo>
                    <a:pt x="12188" y="2191"/>
                    <a:pt x="13208" y="1965"/>
                    <a:pt x="14250" y="1874"/>
                  </a:cubicBezTo>
                  <a:cubicBezTo>
                    <a:pt x="14534" y="1854"/>
                    <a:pt x="14818" y="1844"/>
                    <a:pt x="15101" y="1844"/>
                  </a:cubicBezTo>
                  <a:cubicBezTo>
                    <a:pt x="15790" y="1844"/>
                    <a:pt x="16475" y="1904"/>
                    <a:pt x="17149" y="2033"/>
                  </a:cubicBezTo>
                  <a:cubicBezTo>
                    <a:pt x="18055" y="2236"/>
                    <a:pt x="18939" y="2531"/>
                    <a:pt x="19755" y="2939"/>
                  </a:cubicBezTo>
                  <a:cubicBezTo>
                    <a:pt x="20525" y="3301"/>
                    <a:pt x="21250" y="3754"/>
                    <a:pt x="21907" y="4275"/>
                  </a:cubicBezTo>
                  <a:cubicBezTo>
                    <a:pt x="22926" y="5068"/>
                    <a:pt x="23855" y="5974"/>
                    <a:pt x="24670" y="6994"/>
                  </a:cubicBezTo>
                  <a:cubicBezTo>
                    <a:pt x="24965" y="7356"/>
                    <a:pt x="25191" y="7651"/>
                    <a:pt x="25327" y="7854"/>
                  </a:cubicBezTo>
                  <a:lnTo>
                    <a:pt x="25554" y="8172"/>
                  </a:lnTo>
                  <a:lnTo>
                    <a:pt x="27072" y="7152"/>
                  </a:lnTo>
                  <a:lnTo>
                    <a:pt x="26822" y="6790"/>
                  </a:lnTo>
                  <a:cubicBezTo>
                    <a:pt x="26664" y="6563"/>
                    <a:pt x="26437" y="6246"/>
                    <a:pt x="26097" y="5838"/>
                  </a:cubicBezTo>
                  <a:cubicBezTo>
                    <a:pt x="25191" y="4706"/>
                    <a:pt x="24172" y="3686"/>
                    <a:pt x="23017" y="2803"/>
                  </a:cubicBezTo>
                  <a:cubicBezTo>
                    <a:pt x="22246" y="2214"/>
                    <a:pt x="21431" y="1715"/>
                    <a:pt x="20570" y="1285"/>
                  </a:cubicBezTo>
                  <a:cubicBezTo>
                    <a:pt x="19596" y="809"/>
                    <a:pt x="18577" y="447"/>
                    <a:pt x="17512" y="243"/>
                  </a:cubicBezTo>
                  <a:cubicBezTo>
                    <a:pt x="16703" y="81"/>
                    <a:pt x="15882" y="0"/>
                    <a:pt x="15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6135133" y="828539"/>
              <a:ext cx="949547" cy="559398"/>
            </a:xfrm>
            <a:custGeom>
              <a:avLst/>
              <a:gdLst/>
              <a:ahLst/>
              <a:cxnLst/>
              <a:rect l="l" t="t" r="r" b="b"/>
              <a:pathLst>
                <a:path w="23900" h="14080" extrusionOk="0">
                  <a:moveTo>
                    <a:pt x="13392" y="0"/>
                  </a:moveTo>
                  <a:cubicBezTo>
                    <a:pt x="13098" y="0"/>
                    <a:pt x="12803" y="13"/>
                    <a:pt x="12505" y="40"/>
                  </a:cubicBezTo>
                  <a:cubicBezTo>
                    <a:pt x="11463" y="131"/>
                    <a:pt x="10444" y="358"/>
                    <a:pt x="9470" y="720"/>
                  </a:cubicBezTo>
                  <a:cubicBezTo>
                    <a:pt x="8971" y="901"/>
                    <a:pt x="8473" y="1105"/>
                    <a:pt x="7997" y="1354"/>
                  </a:cubicBezTo>
                  <a:cubicBezTo>
                    <a:pt x="7748" y="1468"/>
                    <a:pt x="7521" y="1581"/>
                    <a:pt x="7295" y="1717"/>
                  </a:cubicBezTo>
                  <a:cubicBezTo>
                    <a:pt x="7068" y="1830"/>
                    <a:pt x="6842" y="1966"/>
                    <a:pt x="6638" y="2102"/>
                  </a:cubicBezTo>
                  <a:cubicBezTo>
                    <a:pt x="5800" y="2668"/>
                    <a:pt x="5007" y="3325"/>
                    <a:pt x="4327" y="4050"/>
                  </a:cubicBezTo>
                  <a:cubicBezTo>
                    <a:pt x="3104" y="5409"/>
                    <a:pt x="2107" y="6995"/>
                    <a:pt x="1405" y="8694"/>
                  </a:cubicBezTo>
                  <a:cubicBezTo>
                    <a:pt x="884" y="9917"/>
                    <a:pt x="499" y="11186"/>
                    <a:pt x="227" y="12477"/>
                  </a:cubicBezTo>
                  <a:cubicBezTo>
                    <a:pt x="136" y="12953"/>
                    <a:pt x="46" y="13428"/>
                    <a:pt x="0" y="13904"/>
                  </a:cubicBezTo>
                  <a:lnTo>
                    <a:pt x="1830" y="14062"/>
                  </a:lnTo>
                  <a:lnTo>
                    <a:pt x="1830" y="14062"/>
                  </a:lnTo>
                  <a:cubicBezTo>
                    <a:pt x="1835" y="13973"/>
                    <a:pt x="1889" y="13534"/>
                    <a:pt x="2017" y="12862"/>
                  </a:cubicBezTo>
                  <a:cubicBezTo>
                    <a:pt x="2266" y="11662"/>
                    <a:pt x="2628" y="10506"/>
                    <a:pt x="3104" y="9396"/>
                  </a:cubicBezTo>
                  <a:cubicBezTo>
                    <a:pt x="3716" y="7901"/>
                    <a:pt x="4576" y="6497"/>
                    <a:pt x="5664" y="5296"/>
                  </a:cubicBezTo>
                  <a:cubicBezTo>
                    <a:pt x="6253" y="4662"/>
                    <a:pt x="6910" y="4118"/>
                    <a:pt x="7635" y="3642"/>
                  </a:cubicBezTo>
                  <a:cubicBezTo>
                    <a:pt x="7816" y="3506"/>
                    <a:pt x="8020" y="3416"/>
                    <a:pt x="8201" y="3302"/>
                  </a:cubicBezTo>
                  <a:cubicBezTo>
                    <a:pt x="8382" y="3189"/>
                    <a:pt x="8586" y="3099"/>
                    <a:pt x="8790" y="2985"/>
                  </a:cubicBezTo>
                  <a:lnTo>
                    <a:pt x="8948" y="2917"/>
                  </a:lnTo>
                  <a:lnTo>
                    <a:pt x="9107" y="2849"/>
                  </a:lnTo>
                  <a:lnTo>
                    <a:pt x="9424" y="2713"/>
                  </a:lnTo>
                  <a:cubicBezTo>
                    <a:pt x="9651" y="2600"/>
                    <a:pt x="9855" y="2532"/>
                    <a:pt x="10081" y="2464"/>
                  </a:cubicBezTo>
                  <a:cubicBezTo>
                    <a:pt x="10919" y="2147"/>
                    <a:pt x="11780" y="1943"/>
                    <a:pt x="12664" y="1875"/>
                  </a:cubicBezTo>
                  <a:cubicBezTo>
                    <a:pt x="12908" y="1855"/>
                    <a:pt x="13153" y="1845"/>
                    <a:pt x="13397" y="1845"/>
                  </a:cubicBezTo>
                  <a:cubicBezTo>
                    <a:pt x="13966" y="1845"/>
                    <a:pt x="14533" y="1900"/>
                    <a:pt x="15088" y="2011"/>
                  </a:cubicBezTo>
                  <a:cubicBezTo>
                    <a:pt x="15835" y="2170"/>
                    <a:pt x="16583" y="2419"/>
                    <a:pt x="17285" y="2759"/>
                  </a:cubicBezTo>
                  <a:cubicBezTo>
                    <a:pt x="17919" y="3076"/>
                    <a:pt x="18554" y="3461"/>
                    <a:pt x="19120" y="3914"/>
                  </a:cubicBezTo>
                  <a:cubicBezTo>
                    <a:pt x="20049" y="4616"/>
                    <a:pt x="20864" y="5432"/>
                    <a:pt x="21589" y="6338"/>
                  </a:cubicBezTo>
                  <a:cubicBezTo>
                    <a:pt x="21861" y="6678"/>
                    <a:pt x="22065" y="6927"/>
                    <a:pt x="22178" y="7108"/>
                  </a:cubicBezTo>
                  <a:lnTo>
                    <a:pt x="22382" y="7403"/>
                  </a:lnTo>
                  <a:lnTo>
                    <a:pt x="23900" y="6383"/>
                  </a:lnTo>
                  <a:cubicBezTo>
                    <a:pt x="23900" y="6383"/>
                    <a:pt x="23832" y="6270"/>
                    <a:pt x="23696" y="6066"/>
                  </a:cubicBezTo>
                  <a:cubicBezTo>
                    <a:pt x="23537" y="5862"/>
                    <a:pt x="23333" y="5568"/>
                    <a:pt x="23039" y="5183"/>
                  </a:cubicBezTo>
                  <a:cubicBezTo>
                    <a:pt x="22223" y="4163"/>
                    <a:pt x="21272" y="3257"/>
                    <a:pt x="20253" y="2464"/>
                  </a:cubicBezTo>
                  <a:cubicBezTo>
                    <a:pt x="19573" y="1943"/>
                    <a:pt x="18848" y="1490"/>
                    <a:pt x="18100" y="1105"/>
                  </a:cubicBezTo>
                  <a:cubicBezTo>
                    <a:pt x="17262" y="697"/>
                    <a:pt x="16356" y="403"/>
                    <a:pt x="15450" y="199"/>
                  </a:cubicBezTo>
                  <a:cubicBezTo>
                    <a:pt x="14767" y="72"/>
                    <a:pt x="14083" y="0"/>
                    <a:pt x="13392" y="0"/>
                  </a:cubicBezTo>
                  <a:close/>
                  <a:moveTo>
                    <a:pt x="1830" y="14062"/>
                  </a:moveTo>
                  <a:cubicBezTo>
                    <a:pt x="1830" y="14074"/>
                    <a:pt x="1830" y="14079"/>
                    <a:pt x="1831" y="14079"/>
                  </a:cubicBezTo>
                  <a:cubicBezTo>
                    <a:pt x="1832" y="14079"/>
                    <a:pt x="1833" y="14074"/>
                    <a:pt x="1835" y="14063"/>
                  </a:cubicBezTo>
                  <a:lnTo>
                    <a:pt x="1830" y="140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6204422" y="898503"/>
              <a:ext cx="822649" cy="495513"/>
            </a:xfrm>
            <a:custGeom>
              <a:avLst/>
              <a:gdLst/>
              <a:ahLst/>
              <a:cxnLst/>
              <a:rect l="l" t="t" r="r" b="b"/>
              <a:pathLst>
                <a:path w="20706" h="12472" extrusionOk="0">
                  <a:moveTo>
                    <a:pt x="1" y="12279"/>
                  </a:moveTo>
                  <a:cubicBezTo>
                    <a:pt x="1" y="12287"/>
                    <a:pt x="1" y="12291"/>
                    <a:pt x="1" y="12291"/>
                  </a:cubicBezTo>
                  <a:cubicBezTo>
                    <a:pt x="2" y="12291"/>
                    <a:pt x="2" y="12287"/>
                    <a:pt x="3" y="12279"/>
                  </a:cubicBezTo>
                  <a:lnTo>
                    <a:pt x="3" y="12279"/>
                  </a:lnTo>
                  <a:lnTo>
                    <a:pt x="1" y="12279"/>
                  </a:lnTo>
                  <a:close/>
                  <a:moveTo>
                    <a:pt x="11759" y="0"/>
                  </a:moveTo>
                  <a:cubicBezTo>
                    <a:pt x="11479" y="0"/>
                    <a:pt x="11199" y="15"/>
                    <a:pt x="10920" y="46"/>
                  </a:cubicBezTo>
                  <a:cubicBezTo>
                    <a:pt x="10014" y="114"/>
                    <a:pt x="9153" y="318"/>
                    <a:pt x="8315" y="635"/>
                  </a:cubicBezTo>
                  <a:cubicBezTo>
                    <a:pt x="8088" y="703"/>
                    <a:pt x="7861" y="771"/>
                    <a:pt x="7658" y="884"/>
                  </a:cubicBezTo>
                  <a:lnTo>
                    <a:pt x="7318" y="1020"/>
                  </a:lnTo>
                  <a:lnTo>
                    <a:pt x="7159" y="1088"/>
                  </a:lnTo>
                  <a:lnTo>
                    <a:pt x="7001" y="1156"/>
                  </a:lnTo>
                  <a:cubicBezTo>
                    <a:pt x="6819" y="1270"/>
                    <a:pt x="6615" y="1360"/>
                    <a:pt x="6412" y="1473"/>
                  </a:cubicBezTo>
                  <a:cubicBezTo>
                    <a:pt x="6230" y="1587"/>
                    <a:pt x="6027" y="1700"/>
                    <a:pt x="5845" y="1813"/>
                  </a:cubicBezTo>
                  <a:cubicBezTo>
                    <a:pt x="5120" y="2289"/>
                    <a:pt x="4463" y="2855"/>
                    <a:pt x="3874" y="3490"/>
                  </a:cubicBezTo>
                  <a:cubicBezTo>
                    <a:pt x="2787" y="4690"/>
                    <a:pt x="1904" y="6072"/>
                    <a:pt x="1269" y="7590"/>
                  </a:cubicBezTo>
                  <a:cubicBezTo>
                    <a:pt x="794" y="8700"/>
                    <a:pt x="454" y="9855"/>
                    <a:pt x="205" y="11056"/>
                  </a:cubicBezTo>
                  <a:cubicBezTo>
                    <a:pt x="54" y="11772"/>
                    <a:pt x="13" y="12206"/>
                    <a:pt x="3" y="12279"/>
                  </a:cubicBezTo>
                  <a:lnTo>
                    <a:pt x="3" y="12279"/>
                  </a:lnTo>
                  <a:lnTo>
                    <a:pt x="1830" y="12437"/>
                  </a:lnTo>
                  <a:lnTo>
                    <a:pt x="1830" y="12437"/>
                  </a:lnTo>
                  <a:cubicBezTo>
                    <a:pt x="1838" y="12328"/>
                    <a:pt x="1882" y="11964"/>
                    <a:pt x="1994" y="11418"/>
                  </a:cubicBezTo>
                  <a:cubicBezTo>
                    <a:pt x="2221" y="10354"/>
                    <a:pt x="2538" y="9312"/>
                    <a:pt x="2968" y="8315"/>
                  </a:cubicBezTo>
                  <a:cubicBezTo>
                    <a:pt x="3512" y="7001"/>
                    <a:pt x="4260" y="5778"/>
                    <a:pt x="5211" y="4736"/>
                  </a:cubicBezTo>
                  <a:cubicBezTo>
                    <a:pt x="5687" y="4192"/>
                    <a:pt x="6253" y="3739"/>
                    <a:pt x="6842" y="3331"/>
                  </a:cubicBezTo>
                  <a:cubicBezTo>
                    <a:pt x="7001" y="3240"/>
                    <a:pt x="7159" y="3150"/>
                    <a:pt x="7318" y="3059"/>
                  </a:cubicBezTo>
                  <a:cubicBezTo>
                    <a:pt x="7476" y="2946"/>
                    <a:pt x="7635" y="2878"/>
                    <a:pt x="7793" y="2810"/>
                  </a:cubicBezTo>
                  <a:lnTo>
                    <a:pt x="7929" y="2742"/>
                  </a:lnTo>
                  <a:lnTo>
                    <a:pt x="8065" y="2674"/>
                  </a:lnTo>
                  <a:lnTo>
                    <a:pt x="8360" y="2561"/>
                  </a:lnTo>
                  <a:cubicBezTo>
                    <a:pt x="8541" y="2470"/>
                    <a:pt x="8722" y="2402"/>
                    <a:pt x="8926" y="2334"/>
                  </a:cubicBezTo>
                  <a:cubicBezTo>
                    <a:pt x="9606" y="2085"/>
                    <a:pt x="10331" y="1927"/>
                    <a:pt x="11078" y="1836"/>
                  </a:cubicBezTo>
                  <a:cubicBezTo>
                    <a:pt x="11242" y="1824"/>
                    <a:pt x="11407" y="1819"/>
                    <a:pt x="11574" y="1819"/>
                  </a:cubicBezTo>
                  <a:cubicBezTo>
                    <a:pt x="12050" y="1819"/>
                    <a:pt x="12533" y="1865"/>
                    <a:pt x="13004" y="1949"/>
                  </a:cubicBezTo>
                  <a:cubicBezTo>
                    <a:pt x="13615" y="2085"/>
                    <a:pt x="14204" y="2289"/>
                    <a:pt x="14748" y="2561"/>
                  </a:cubicBezTo>
                  <a:cubicBezTo>
                    <a:pt x="15314" y="2833"/>
                    <a:pt x="15835" y="3172"/>
                    <a:pt x="16311" y="3535"/>
                  </a:cubicBezTo>
                  <a:cubicBezTo>
                    <a:pt x="17127" y="4169"/>
                    <a:pt x="17852" y="4871"/>
                    <a:pt x="18486" y="5664"/>
                  </a:cubicBezTo>
                  <a:cubicBezTo>
                    <a:pt x="18735" y="5959"/>
                    <a:pt x="18894" y="6208"/>
                    <a:pt x="19007" y="6367"/>
                  </a:cubicBezTo>
                  <a:lnTo>
                    <a:pt x="19188" y="6616"/>
                  </a:lnTo>
                  <a:lnTo>
                    <a:pt x="20706" y="5574"/>
                  </a:lnTo>
                  <a:lnTo>
                    <a:pt x="20525" y="5302"/>
                  </a:lnTo>
                  <a:cubicBezTo>
                    <a:pt x="20389" y="5121"/>
                    <a:pt x="20208" y="4849"/>
                    <a:pt x="19913" y="4509"/>
                  </a:cubicBezTo>
                  <a:cubicBezTo>
                    <a:pt x="19188" y="3603"/>
                    <a:pt x="18350" y="2787"/>
                    <a:pt x="17444" y="2085"/>
                  </a:cubicBezTo>
                  <a:cubicBezTo>
                    <a:pt x="16855" y="1632"/>
                    <a:pt x="16221" y="1247"/>
                    <a:pt x="15564" y="930"/>
                  </a:cubicBezTo>
                  <a:cubicBezTo>
                    <a:pt x="14861" y="590"/>
                    <a:pt x="14136" y="341"/>
                    <a:pt x="13366" y="160"/>
                  </a:cubicBezTo>
                  <a:cubicBezTo>
                    <a:pt x="12831" y="55"/>
                    <a:pt x="12295" y="0"/>
                    <a:pt x="11759" y="0"/>
                  </a:cubicBezTo>
                  <a:close/>
                  <a:moveTo>
                    <a:pt x="1830" y="12437"/>
                  </a:moveTo>
                  <a:cubicBezTo>
                    <a:pt x="1828" y="12460"/>
                    <a:pt x="1828" y="12472"/>
                    <a:pt x="1829" y="12472"/>
                  </a:cubicBezTo>
                  <a:cubicBezTo>
                    <a:pt x="1830" y="12472"/>
                    <a:pt x="1832" y="12460"/>
                    <a:pt x="1836" y="12438"/>
                  </a:cubicBezTo>
                  <a:lnTo>
                    <a:pt x="1830" y="12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6638234" y="657303"/>
              <a:ext cx="674178" cy="504055"/>
            </a:xfrm>
            <a:custGeom>
              <a:avLst/>
              <a:gdLst/>
              <a:ahLst/>
              <a:cxnLst/>
              <a:rect l="l" t="t" r="r" b="b"/>
              <a:pathLst>
                <a:path w="16969" h="12687" extrusionOk="0">
                  <a:moveTo>
                    <a:pt x="9832" y="1"/>
                  </a:moveTo>
                  <a:cubicBezTo>
                    <a:pt x="8858" y="409"/>
                    <a:pt x="8065" y="1134"/>
                    <a:pt x="7567" y="2040"/>
                  </a:cubicBezTo>
                  <a:cubicBezTo>
                    <a:pt x="7567" y="2040"/>
                    <a:pt x="6311" y="880"/>
                    <a:pt x="4622" y="880"/>
                  </a:cubicBezTo>
                  <a:cubicBezTo>
                    <a:pt x="3715" y="880"/>
                    <a:pt x="2683" y="1214"/>
                    <a:pt x="1654" y="2244"/>
                  </a:cubicBezTo>
                  <a:cubicBezTo>
                    <a:pt x="1" y="3897"/>
                    <a:pt x="91" y="6185"/>
                    <a:pt x="499" y="7907"/>
                  </a:cubicBezTo>
                  <a:cubicBezTo>
                    <a:pt x="588" y="7903"/>
                    <a:pt x="678" y="7901"/>
                    <a:pt x="769" y="7901"/>
                  </a:cubicBezTo>
                  <a:cubicBezTo>
                    <a:pt x="1206" y="7901"/>
                    <a:pt x="1653" y="7945"/>
                    <a:pt x="2085" y="8020"/>
                  </a:cubicBezTo>
                  <a:cubicBezTo>
                    <a:pt x="2696" y="8156"/>
                    <a:pt x="3285" y="8360"/>
                    <a:pt x="3852" y="8632"/>
                  </a:cubicBezTo>
                  <a:cubicBezTo>
                    <a:pt x="4395" y="8904"/>
                    <a:pt x="4939" y="9243"/>
                    <a:pt x="5415" y="9606"/>
                  </a:cubicBezTo>
                  <a:cubicBezTo>
                    <a:pt x="6230" y="10240"/>
                    <a:pt x="6955" y="10965"/>
                    <a:pt x="7590" y="11758"/>
                  </a:cubicBezTo>
                  <a:cubicBezTo>
                    <a:pt x="7816" y="12030"/>
                    <a:pt x="7997" y="12279"/>
                    <a:pt x="8111" y="12438"/>
                  </a:cubicBezTo>
                  <a:lnTo>
                    <a:pt x="8269" y="12687"/>
                  </a:lnTo>
                  <a:lnTo>
                    <a:pt x="9810" y="11667"/>
                  </a:lnTo>
                  <a:lnTo>
                    <a:pt x="11169" y="10761"/>
                  </a:lnTo>
                  <a:lnTo>
                    <a:pt x="11237" y="10716"/>
                  </a:lnTo>
                  <a:lnTo>
                    <a:pt x="11259" y="10716"/>
                  </a:lnTo>
                  <a:lnTo>
                    <a:pt x="12709" y="9742"/>
                  </a:lnTo>
                  <a:lnTo>
                    <a:pt x="14136" y="8768"/>
                  </a:lnTo>
                  <a:lnTo>
                    <a:pt x="15428" y="7907"/>
                  </a:lnTo>
                  <a:lnTo>
                    <a:pt x="16968" y="6888"/>
                  </a:lnTo>
                  <a:lnTo>
                    <a:pt x="16651" y="6434"/>
                  </a:lnTo>
                  <a:cubicBezTo>
                    <a:pt x="16447" y="6163"/>
                    <a:pt x="16130" y="5710"/>
                    <a:pt x="15722" y="5211"/>
                  </a:cubicBezTo>
                  <a:cubicBezTo>
                    <a:pt x="14544" y="3761"/>
                    <a:pt x="13230" y="2447"/>
                    <a:pt x="11758" y="1315"/>
                  </a:cubicBezTo>
                  <a:cubicBezTo>
                    <a:pt x="11123" y="839"/>
                    <a:pt x="10489" y="409"/>
                    <a:pt x="9832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5650904" y="1026752"/>
              <a:ext cx="913591" cy="572072"/>
            </a:xfrm>
            <a:custGeom>
              <a:avLst/>
              <a:gdLst/>
              <a:ahLst/>
              <a:cxnLst/>
              <a:rect l="l" t="t" r="r" b="b"/>
              <a:pathLst>
                <a:path w="22995" h="14399" extrusionOk="0">
                  <a:moveTo>
                    <a:pt x="12123" y="0"/>
                  </a:moveTo>
                  <a:cubicBezTo>
                    <a:pt x="12005" y="0"/>
                    <a:pt x="11883" y="4"/>
                    <a:pt x="11758" y="12"/>
                  </a:cubicBezTo>
                  <a:cubicBezTo>
                    <a:pt x="7363" y="284"/>
                    <a:pt x="7839" y="4520"/>
                    <a:pt x="7839" y="4520"/>
                  </a:cubicBezTo>
                  <a:cubicBezTo>
                    <a:pt x="7375" y="3042"/>
                    <a:pt x="6172" y="2288"/>
                    <a:pt x="4988" y="2288"/>
                  </a:cubicBezTo>
                  <a:cubicBezTo>
                    <a:pt x="3978" y="2288"/>
                    <a:pt x="2981" y="2838"/>
                    <a:pt x="2470" y="3954"/>
                  </a:cubicBezTo>
                  <a:cubicBezTo>
                    <a:pt x="1247" y="6650"/>
                    <a:pt x="3716" y="8032"/>
                    <a:pt x="3716" y="8032"/>
                  </a:cubicBezTo>
                  <a:cubicBezTo>
                    <a:pt x="3716" y="8032"/>
                    <a:pt x="1" y="9867"/>
                    <a:pt x="2108" y="12268"/>
                  </a:cubicBezTo>
                  <a:cubicBezTo>
                    <a:pt x="2633" y="12863"/>
                    <a:pt x="3198" y="13077"/>
                    <a:pt x="3738" y="13077"/>
                  </a:cubicBezTo>
                  <a:cubicBezTo>
                    <a:pt x="5109" y="13077"/>
                    <a:pt x="6321" y="11702"/>
                    <a:pt x="6321" y="11702"/>
                  </a:cubicBezTo>
                  <a:lnTo>
                    <a:pt x="6321" y="11702"/>
                  </a:lnTo>
                  <a:cubicBezTo>
                    <a:pt x="6321" y="11702"/>
                    <a:pt x="5982" y="14057"/>
                    <a:pt x="8677" y="14171"/>
                  </a:cubicBezTo>
                  <a:cubicBezTo>
                    <a:pt x="8716" y="14172"/>
                    <a:pt x="8754" y="14173"/>
                    <a:pt x="8792" y="14173"/>
                  </a:cubicBezTo>
                  <a:cubicBezTo>
                    <a:pt x="10920" y="14173"/>
                    <a:pt x="11554" y="11702"/>
                    <a:pt x="11554" y="11702"/>
                  </a:cubicBezTo>
                  <a:cubicBezTo>
                    <a:pt x="11554" y="11702"/>
                    <a:pt x="11974" y="14399"/>
                    <a:pt x="14474" y="14399"/>
                  </a:cubicBezTo>
                  <a:cubicBezTo>
                    <a:pt x="14505" y="14399"/>
                    <a:pt x="14536" y="14398"/>
                    <a:pt x="14567" y="14397"/>
                  </a:cubicBezTo>
                  <a:cubicBezTo>
                    <a:pt x="16923" y="14352"/>
                    <a:pt x="17263" y="11407"/>
                    <a:pt x="17263" y="11407"/>
                  </a:cubicBezTo>
                  <a:cubicBezTo>
                    <a:pt x="17263" y="11407"/>
                    <a:pt x="17795" y="12878"/>
                    <a:pt x="19092" y="12878"/>
                  </a:cubicBezTo>
                  <a:cubicBezTo>
                    <a:pt x="19444" y="12878"/>
                    <a:pt x="19852" y="12770"/>
                    <a:pt x="20321" y="12494"/>
                  </a:cubicBezTo>
                  <a:cubicBezTo>
                    <a:pt x="22020" y="11498"/>
                    <a:pt x="20706" y="9096"/>
                    <a:pt x="20706" y="9096"/>
                  </a:cubicBezTo>
                  <a:cubicBezTo>
                    <a:pt x="22994" y="7896"/>
                    <a:pt x="22609" y="4747"/>
                    <a:pt x="20661" y="3569"/>
                  </a:cubicBezTo>
                  <a:cubicBezTo>
                    <a:pt x="19991" y="3153"/>
                    <a:pt x="19363" y="3000"/>
                    <a:pt x="18802" y="3000"/>
                  </a:cubicBezTo>
                  <a:cubicBezTo>
                    <a:pt x="17257" y="3000"/>
                    <a:pt x="16221" y="4158"/>
                    <a:pt x="16221" y="4158"/>
                  </a:cubicBezTo>
                  <a:cubicBezTo>
                    <a:pt x="16221" y="4158"/>
                    <a:pt x="15965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5650904" y="1158616"/>
              <a:ext cx="913591" cy="441082"/>
            </a:xfrm>
            <a:custGeom>
              <a:avLst/>
              <a:gdLst/>
              <a:ahLst/>
              <a:cxnLst/>
              <a:rect l="l" t="t" r="r" b="b"/>
              <a:pathLst>
                <a:path w="22995" h="11102" extrusionOk="0">
                  <a:moveTo>
                    <a:pt x="20208" y="1"/>
                  </a:moveTo>
                  <a:cubicBezTo>
                    <a:pt x="22632" y="2674"/>
                    <a:pt x="20253" y="5664"/>
                    <a:pt x="18984" y="6140"/>
                  </a:cubicBezTo>
                  <a:cubicBezTo>
                    <a:pt x="18820" y="6200"/>
                    <a:pt x="18658" y="6227"/>
                    <a:pt x="18500" y="6227"/>
                  </a:cubicBezTo>
                  <a:cubicBezTo>
                    <a:pt x="17418" y="6227"/>
                    <a:pt x="16538" y="4985"/>
                    <a:pt x="16538" y="4985"/>
                  </a:cubicBezTo>
                  <a:lnTo>
                    <a:pt x="16538" y="4985"/>
                  </a:lnTo>
                  <a:cubicBezTo>
                    <a:pt x="16538" y="4985"/>
                    <a:pt x="16878" y="8269"/>
                    <a:pt x="14748" y="8541"/>
                  </a:cubicBezTo>
                  <a:cubicBezTo>
                    <a:pt x="14654" y="8552"/>
                    <a:pt x="14562" y="8557"/>
                    <a:pt x="14472" y="8557"/>
                  </a:cubicBezTo>
                  <a:cubicBezTo>
                    <a:pt x="12504" y="8557"/>
                    <a:pt x="11758" y="6049"/>
                    <a:pt x="11758" y="6049"/>
                  </a:cubicBezTo>
                  <a:cubicBezTo>
                    <a:pt x="11758" y="6049"/>
                    <a:pt x="10428" y="8317"/>
                    <a:pt x="9329" y="8317"/>
                  </a:cubicBezTo>
                  <a:cubicBezTo>
                    <a:pt x="9308" y="8317"/>
                    <a:pt x="9287" y="8316"/>
                    <a:pt x="9266" y="8315"/>
                  </a:cubicBezTo>
                  <a:cubicBezTo>
                    <a:pt x="8179" y="8247"/>
                    <a:pt x="7137" y="5732"/>
                    <a:pt x="7137" y="5732"/>
                  </a:cubicBezTo>
                  <a:cubicBezTo>
                    <a:pt x="7137" y="5732"/>
                    <a:pt x="5964" y="7313"/>
                    <a:pt x="4768" y="7313"/>
                  </a:cubicBezTo>
                  <a:cubicBezTo>
                    <a:pt x="4613" y="7313"/>
                    <a:pt x="4458" y="7287"/>
                    <a:pt x="4305" y="7227"/>
                  </a:cubicBezTo>
                  <a:cubicBezTo>
                    <a:pt x="2991" y="6706"/>
                    <a:pt x="3716" y="4736"/>
                    <a:pt x="3716" y="4735"/>
                  </a:cubicBezTo>
                  <a:lnTo>
                    <a:pt x="3716" y="4735"/>
                  </a:lnTo>
                  <a:cubicBezTo>
                    <a:pt x="3716" y="4736"/>
                    <a:pt x="1" y="6548"/>
                    <a:pt x="2108" y="8949"/>
                  </a:cubicBezTo>
                  <a:cubicBezTo>
                    <a:pt x="2634" y="9552"/>
                    <a:pt x="3199" y="9768"/>
                    <a:pt x="3741" y="9768"/>
                  </a:cubicBezTo>
                  <a:cubicBezTo>
                    <a:pt x="5110" y="9768"/>
                    <a:pt x="6321" y="8383"/>
                    <a:pt x="6321" y="8383"/>
                  </a:cubicBezTo>
                  <a:lnTo>
                    <a:pt x="6321" y="8383"/>
                  </a:lnTo>
                  <a:cubicBezTo>
                    <a:pt x="6321" y="8383"/>
                    <a:pt x="5982" y="10738"/>
                    <a:pt x="8677" y="10874"/>
                  </a:cubicBezTo>
                  <a:cubicBezTo>
                    <a:pt x="8715" y="10876"/>
                    <a:pt x="8753" y="10877"/>
                    <a:pt x="8791" y="10877"/>
                  </a:cubicBezTo>
                  <a:cubicBezTo>
                    <a:pt x="10920" y="10877"/>
                    <a:pt x="11554" y="8383"/>
                    <a:pt x="11554" y="8383"/>
                  </a:cubicBezTo>
                  <a:cubicBezTo>
                    <a:pt x="11554" y="8383"/>
                    <a:pt x="11978" y="11101"/>
                    <a:pt x="14504" y="11101"/>
                  </a:cubicBezTo>
                  <a:cubicBezTo>
                    <a:pt x="14525" y="11101"/>
                    <a:pt x="14546" y="11101"/>
                    <a:pt x="14567" y="11101"/>
                  </a:cubicBezTo>
                  <a:cubicBezTo>
                    <a:pt x="16923" y="11056"/>
                    <a:pt x="17263" y="8088"/>
                    <a:pt x="17263" y="8088"/>
                  </a:cubicBezTo>
                  <a:cubicBezTo>
                    <a:pt x="17263" y="8088"/>
                    <a:pt x="17797" y="9579"/>
                    <a:pt x="19100" y="9579"/>
                  </a:cubicBezTo>
                  <a:cubicBezTo>
                    <a:pt x="19450" y="9579"/>
                    <a:pt x="19855" y="9472"/>
                    <a:pt x="20321" y="9198"/>
                  </a:cubicBezTo>
                  <a:cubicBezTo>
                    <a:pt x="22020" y="8201"/>
                    <a:pt x="20706" y="5800"/>
                    <a:pt x="20706" y="5800"/>
                  </a:cubicBezTo>
                  <a:cubicBezTo>
                    <a:pt x="22994" y="4599"/>
                    <a:pt x="22609" y="1451"/>
                    <a:pt x="20661" y="250"/>
                  </a:cubicBezTo>
                  <a:cubicBezTo>
                    <a:pt x="20525" y="159"/>
                    <a:pt x="20366" y="91"/>
                    <a:pt x="20208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6655358" y="685630"/>
              <a:ext cx="910850" cy="571198"/>
            </a:xfrm>
            <a:custGeom>
              <a:avLst/>
              <a:gdLst/>
              <a:ahLst/>
              <a:cxnLst/>
              <a:rect l="l" t="t" r="r" b="b"/>
              <a:pathLst>
                <a:path w="22926" h="14377" extrusionOk="0">
                  <a:moveTo>
                    <a:pt x="12079" y="1"/>
                  </a:moveTo>
                  <a:cubicBezTo>
                    <a:pt x="11960" y="1"/>
                    <a:pt x="11838" y="5"/>
                    <a:pt x="11712" y="13"/>
                  </a:cubicBezTo>
                  <a:cubicBezTo>
                    <a:pt x="7340" y="285"/>
                    <a:pt x="7815" y="4498"/>
                    <a:pt x="7815" y="4498"/>
                  </a:cubicBezTo>
                  <a:cubicBezTo>
                    <a:pt x="7351" y="3032"/>
                    <a:pt x="6149" y="2277"/>
                    <a:pt x="4965" y="2277"/>
                  </a:cubicBezTo>
                  <a:cubicBezTo>
                    <a:pt x="3955" y="2277"/>
                    <a:pt x="2958" y="2828"/>
                    <a:pt x="2447" y="3955"/>
                  </a:cubicBezTo>
                  <a:cubicBezTo>
                    <a:pt x="1223" y="6650"/>
                    <a:pt x="3693" y="8009"/>
                    <a:pt x="3693" y="8009"/>
                  </a:cubicBezTo>
                  <a:cubicBezTo>
                    <a:pt x="3693" y="8009"/>
                    <a:pt x="0" y="9844"/>
                    <a:pt x="2107" y="12246"/>
                  </a:cubicBezTo>
                  <a:cubicBezTo>
                    <a:pt x="2626" y="12841"/>
                    <a:pt x="3186" y="13055"/>
                    <a:pt x="3723" y="13055"/>
                  </a:cubicBezTo>
                  <a:cubicBezTo>
                    <a:pt x="5085" y="13055"/>
                    <a:pt x="6297" y="11680"/>
                    <a:pt x="6298" y="11679"/>
                  </a:cubicBezTo>
                  <a:lnTo>
                    <a:pt x="6298" y="11679"/>
                  </a:lnTo>
                  <a:cubicBezTo>
                    <a:pt x="6298" y="11680"/>
                    <a:pt x="5958" y="14035"/>
                    <a:pt x="8631" y="14148"/>
                  </a:cubicBezTo>
                  <a:cubicBezTo>
                    <a:pt x="8670" y="14150"/>
                    <a:pt x="8709" y="14151"/>
                    <a:pt x="8747" y="14151"/>
                  </a:cubicBezTo>
                  <a:cubicBezTo>
                    <a:pt x="10896" y="14151"/>
                    <a:pt x="11531" y="11679"/>
                    <a:pt x="11531" y="11679"/>
                  </a:cubicBezTo>
                  <a:cubicBezTo>
                    <a:pt x="11531" y="11679"/>
                    <a:pt x="11929" y="14376"/>
                    <a:pt x="14428" y="14376"/>
                  </a:cubicBezTo>
                  <a:cubicBezTo>
                    <a:pt x="14458" y="14376"/>
                    <a:pt x="14490" y="14376"/>
                    <a:pt x="14521" y="14375"/>
                  </a:cubicBezTo>
                  <a:cubicBezTo>
                    <a:pt x="16877" y="14330"/>
                    <a:pt x="17217" y="11385"/>
                    <a:pt x="17217" y="11385"/>
                  </a:cubicBezTo>
                  <a:cubicBezTo>
                    <a:pt x="17217" y="11385"/>
                    <a:pt x="17749" y="12856"/>
                    <a:pt x="19046" y="12856"/>
                  </a:cubicBezTo>
                  <a:cubicBezTo>
                    <a:pt x="19398" y="12856"/>
                    <a:pt x="19806" y="12748"/>
                    <a:pt x="20275" y="12472"/>
                  </a:cubicBezTo>
                  <a:cubicBezTo>
                    <a:pt x="21951" y="11475"/>
                    <a:pt x="20637" y="9074"/>
                    <a:pt x="20637" y="9074"/>
                  </a:cubicBezTo>
                  <a:cubicBezTo>
                    <a:pt x="22925" y="7874"/>
                    <a:pt x="22563" y="4747"/>
                    <a:pt x="20615" y="3547"/>
                  </a:cubicBezTo>
                  <a:cubicBezTo>
                    <a:pt x="19941" y="3138"/>
                    <a:pt x="19312" y="2987"/>
                    <a:pt x="18751" y="2987"/>
                  </a:cubicBezTo>
                  <a:cubicBezTo>
                    <a:pt x="17201" y="2987"/>
                    <a:pt x="16175" y="4136"/>
                    <a:pt x="16175" y="4136"/>
                  </a:cubicBezTo>
                  <a:cubicBezTo>
                    <a:pt x="16175" y="4136"/>
                    <a:pt x="15919" y="1"/>
                    <a:pt x="1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6655358" y="817534"/>
              <a:ext cx="910850" cy="438381"/>
            </a:xfrm>
            <a:custGeom>
              <a:avLst/>
              <a:gdLst/>
              <a:ahLst/>
              <a:cxnLst/>
              <a:rect l="l" t="t" r="r" b="b"/>
              <a:pathLst>
                <a:path w="22926" h="11034" extrusionOk="0">
                  <a:moveTo>
                    <a:pt x="20162" y="0"/>
                  </a:moveTo>
                  <a:lnTo>
                    <a:pt x="20162" y="0"/>
                  </a:lnTo>
                  <a:cubicBezTo>
                    <a:pt x="22563" y="2651"/>
                    <a:pt x="20207" y="5664"/>
                    <a:pt x="18916" y="6117"/>
                  </a:cubicBezTo>
                  <a:cubicBezTo>
                    <a:pt x="18759" y="6173"/>
                    <a:pt x="18604" y="6197"/>
                    <a:pt x="18453" y="6197"/>
                  </a:cubicBezTo>
                  <a:cubicBezTo>
                    <a:pt x="17380" y="6197"/>
                    <a:pt x="16492" y="4962"/>
                    <a:pt x="16492" y="4961"/>
                  </a:cubicBezTo>
                  <a:lnTo>
                    <a:pt x="16492" y="4961"/>
                  </a:lnTo>
                  <a:cubicBezTo>
                    <a:pt x="16492" y="4962"/>
                    <a:pt x="16854" y="8246"/>
                    <a:pt x="14702" y="8495"/>
                  </a:cubicBezTo>
                  <a:cubicBezTo>
                    <a:pt x="14599" y="8508"/>
                    <a:pt x="14500" y="8514"/>
                    <a:pt x="14403" y="8514"/>
                  </a:cubicBezTo>
                  <a:cubicBezTo>
                    <a:pt x="12454" y="8514"/>
                    <a:pt x="11735" y="6026"/>
                    <a:pt x="11735" y="6026"/>
                  </a:cubicBezTo>
                  <a:cubicBezTo>
                    <a:pt x="11735" y="6026"/>
                    <a:pt x="10383" y="8294"/>
                    <a:pt x="9305" y="8294"/>
                  </a:cubicBezTo>
                  <a:cubicBezTo>
                    <a:pt x="9284" y="8294"/>
                    <a:pt x="9263" y="8293"/>
                    <a:pt x="9243" y="8291"/>
                  </a:cubicBezTo>
                  <a:cubicBezTo>
                    <a:pt x="8155" y="8223"/>
                    <a:pt x="7113" y="5709"/>
                    <a:pt x="7113" y="5709"/>
                  </a:cubicBezTo>
                  <a:cubicBezTo>
                    <a:pt x="7113" y="5709"/>
                    <a:pt x="5941" y="7290"/>
                    <a:pt x="4760" y="7290"/>
                  </a:cubicBezTo>
                  <a:cubicBezTo>
                    <a:pt x="4607" y="7290"/>
                    <a:pt x="4455" y="7264"/>
                    <a:pt x="4304" y="7204"/>
                  </a:cubicBezTo>
                  <a:cubicBezTo>
                    <a:pt x="2968" y="6683"/>
                    <a:pt x="3692" y="4690"/>
                    <a:pt x="3693" y="4689"/>
                  </a:cubicBezTo>
                  <a:lnTo>
                    <a:pt x="3693" y="4689"/>
                  </a:lnTo>
                  <a:cubicBezTo>
                    <a:pt x="3692" y="4690"/>
                    <a:pt x="0" y="6502"/>
                    <a:pt x="2107" y="8903"/>
                  </a:cubicBezTo>
                  <a:cubicBezTo>
                    <a:pt x="2626" y="9498"/>
                    <a:pt x="3186" y="9712"/>
                    <a:pt x="3723" y="9712"/>
                  </a:cubicBezTo>
                  <a:cubicBezTo>
                    <a:pt x="5085" y="9712"/>
                    <a:pt x="6297" y="8337"/>
                    <a:pt x="6298" y="8337"/>
                  </a:cubicBezTo>
                  <a:lnTo>
                    <a:pt x="6298" y="8337"/>
                  </a:lnTo>
                  <a:cubicBezTo>
                    <a:pt x="6298" y="8337"/>
                    <a:pt x="5958" y="10693"/>
                    <a:pt x="8631" y="10806"/>
                  </a:cubicBezTo>
                  <a:cubicBezTo>
                    <a:pt x="8679" y="10808"/>
                    <a:pt x="8727" y="10809"/>
                    <a:pt x="8773" y="10809"/>
                  </a:cubicBezTo>
                  <a:cubicBezTo>
                    <a:pt x="10902" y="10809"/>
                    <a:pt x="11531" y="8337"/>
                    <a:pt x="11531" y="8337"/>
                  </a:cubicBezTo>
                  <a:cubicBezTo>
                    <a:pt x="11531" y="8337"/>
                    <a:pt x="11929" y="11034"/>
                    <a:pt x="14428" y="11034"/>
                  </a:cubicBezTo>
                  <a:cubicBezTo>
                    <a:pt x="14458" y="11034"/>
                    <a:pt x="14490" y="11033"/>
                    <a:pt x="14521" y="11032"/>
                  </a:cubicBezTo>
                  <a:cubicBezTo>
                    <a:pt x="16877" y="10987"/>
                    <a:pt x="17217" y="8042"/>
                    <a:pt x="17217" y="8042"/>
                  </a:cubicBezTo>
                  <a:cubicBezTo>
                    <a:pt x="17217" y="8042"/>
                    <a:pt x="17749" y="9514"/>
                    <a:pt x="19046" y="9514"/>
                  </a:cubicBezTo>
                  <a:cubicBezTo>
                    <a:pt x="19398" y="9514"/>
                    <a:pt x="19806" y="9405"/>
                    <a:pt x="20275" y="9129"/>
                  </a:cubicBezTo>
                  <a:cubicBezTo>
                    <a:pt x="21951" y="8155"/>
                    <a:pt x="20637" y="5732"/>
                    <a:pt x="20637" y="5732"/>
                  </a:cubicBezTo>
                  <a:cubicBezTo>
                    <a:pt x="22925" y="4554"/>
                    <a:pt x="22563" y="1427"/>
                    <a:pt x="20615" y="227"/>
                  </a:cubicBezTo>
                  <a:cubicBezTo>
                    <a:pt x="20456" y="136"/>
                    <a:pt x="20320" y="68"/>
                    <a:pt x="2016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6143238" y="685908"/>
              <a:ext cx="211761" cy="160350"/>
            </a:xfrm>
            <a:custGeom>
              <a:avLst/>
              <a:gdLst/>
              <a:ahLst/>
              <a:cxnLst/>
              <a:rect l="l" t="t" r="r" b="b"/>
              <a:pathLst>
                <a:path w="5330" h="4036" extrusionOk="0">
                  <a:moveTo>
                    <a:pt x="4636" y="1"/>
                  </a:moveTo>
                  <a:cubicBezTo>
                    <a:pt x="4506" y="1"/>
                    <a:pt x="4348" y="45"/>
                    <a:pt x="4169" y="142"/>
                  </a:cubicBezTo>
                  <a:cubicBezTo>
                    <a:pt x="4169" y="142"/>
                    <a:pt x="0" y="1886"/>
                    <a:pt x="0" y="3698"/>
                  </a:cubicBezTo>
                  <a:cubicBezTo>
                    <a:pt x="0" y="3937"/>
                    <a:pt x="135" y="4035"/>
                    <a:pt x="358" y="4035"/>
                  </a:cubicBezTo>
                  <a:cubicBezTo>
                    <a:pt x="1063" y="4035"/>
                    <a:pt x="2644" y="3044"/>
                    <a:pt x="3557" y="2407"/>
                  </a:cubicBezTo>
                  <a:cubicBezTo>
                    <a:pt x="5254" y="1244"/>
                    <a:pt x="5330" y="1"/>
                    <a:pt x="463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6068546" y="859806"/>
              <a:ext cx="77434" cy="66309"/>
            </a:xfrm>
            <a:custGeom>
              <a:avLst/>
              <a:gdLst/>
              <a:ahLst/>
              <a:cxnLst/>
              <a:rect l="l" t="t" r="r" b="b"/>
              <a:pathLst>
                <a:path w="1949" h="1669" extrusionOk="0">
                  <a:moveTo>
                    <a:pt x="1133" y="1"/>
                  </a:moveTo>
                  <a:cubicBezTo>
                    <a:pt x="385" y="1"/>
                    <a:pt x="0" y="907"/>
                    <a:pt x="544" y="1428"/>
                  </a:cubicBezTo>
                  <a:cubicBezTo>
                    <a:pt x="710" y="1594"/>
                    <a:pt x="914" y="1668"/>
                    <a:pt x="1113" y="1668"/>
                  </a:cubicBezTo>
                  <a:cubicBezTo>
                    <a:pt x="1539" y="1668"/>
                    <a:pt x="1948" y="1332"/>
                    <a:pt x="1948" y="839"/>
                  </a:cubicBezTo>
                  <a:cubicBezTo>
                    <a:pt x="1948" y="363"/>
                    <a:pt x="1586" y="1"/>
                    <a:pt x="1133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67BE10F-C0AE-828E-CDD9-A86DD30166C9}"/>
              </a:ext>
            </a:extLst>
          </p:cNvPr>
          <p:cNvGrpSpPr/>
          <p:nvPr/>
        </p:nvGrpSpPr>
        <p:grpSpPr>
          <a:xfrm>
            <a:off x="925327" y="146658"/>
            <a:ext cx="796800" cy="664995"/>
            <a:chOff x="1248600" y="1894850"/>
            <a:chExt cx="796800" cy="664995"/>
          </a:xfrm>
        </p:grpSpPr>
        <p:sp>
          <p:nvSpPr>
            <p:cNvPr id="5" name="Google Shape;799;p34">
              <a:extLst>
                <a:ext uri="{FF2B5EF4-FFF2-40B4-BE49-F238E27FC236}">
                  <a16:creationId xmlns:a16="http://schemas.microsoft.com/office/drawing/2014/main" id="{08032FA9-CE42-E433-7222-BE3FE4A9E2B5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3;p34">
              <a:extLst>
                <a:ext uri="{FF2B5EF4-FFF2-40B4-BE49-F238E27FC236}">
                  <a16:creationId xmlns:a16="http://schemas.microsoft.com/office/drawing/2014/main" id="{A8848CA9-4679-F759-E94C-44C812F832C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03</a:t>
              </a:r>
            </a:p>
          </p:txBody>
        </p:sp>
      </p:grpSp>
      <p:sp>
        <p:nvSpPr>
          <p:cNvPr id="7" name="Google Shape;804;p34">
            <a:extLst>
              <a:ext uri="{FF2B5EF4-FFF2-40B4-BE49-F238E27FC236}">
                <a16:creationId xmlns:a16="http://schemas.microsoft.com/office/drawing/2014/main" id="{306FAD8F-771E-4856-7F83-80DBEE1EDEF9}"/>
              </a:ext>
            </a:extLst>
          </p:cNvPr>
          <p:cNvSpPr txBox="1">
            <a:spLocks/>
          </p:cNvSpPr>
          <p:nvPr/>
        </p:nvSpPr>
        <p:spPr>
          <a:xfrm>
            <a:off x="1732401" y="195811"/>
            <a:ext cx="455765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 err="1">
                <a:latin typeface="r0c0i Linotte" pitchFamily="2" charset="77"/>
              </a:rPr>
              <a:t>Chọn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câu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trả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lời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đúng</a:t>
            </a:r>
            <a:r>
              <a:rPr lang="en-US" sz="2400" b="1" dirty="0">
                <a:latin typeface="r0c0i Linotte" pitchFamily="2" charset="77"/>
              </a:rPr>
              <a:t>.</a:t>
            </a:r>
          </a:p>
        </p:txBody>
      </p:sp>
      <p:sp>
        <p:nvSpPr>
          <p:cNvPr id="8" name="Google Shape;804;p34">
            <a:extLst>
              <a:ext uri="{FF2B5EF4-FFF2-40B4-BE49-F238E27FC236}">
                <a16:creationId xmlns:a16="http://schemas.microsoft.com/office/drawing/2014/main" id="{BAD98433-77EF-B382-F179-08D59A5971A6}"/>
              </a:ext>
            </a:extLst>
          </p:cNvPr>
          <p:cNvSpPr txBox="1">
            <a:spLocks/>
          </p:cNvSpPr>
          <p:nvPr/>
        </p:nvSpPr>
        <p:spPr>
          <a:xfrm>
            <a:off x="162290" y="907779"/>
            <a:ext cx="8933148" cy="95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400" b="1" dirty="0" err="1">
                <a:latin typeface="r0c0i Linotte" pitchFamily="2" charset="77"/>
              </a:rPr>
              <a:t>Bạn</a:t>
            </a:r>
            <a:r>
              <a:rPr lang="en-US" sz="2400" b="1" dirty="0">
                <a:latin typeface="r0c0i Linotte" pitchFamily="2" charset="77"/>
              </a:rPr>
              <a:t> An </a:t>
            </a:r>
            <a:r>
              <a:rPr lang="en-US" sz="2400" b="1" dirty="0" err="1">
                <a:latin typeface="r0c0i Linotte" pitchFamily="2" charset="77"/>
              </a:rPr>
              <a:t>đố</a:t>
            </a:r>
            <a:r>
              <a:rPr lang="en-US" sz="2400" b="1" dirty="0">
                <a:latin typeface="r0c0i Linotte" pitchFamily="2" charset="77"/>
              </a:rPr>
              <a:t> Mai </a:t>
            </a:r>
            <a:r>
              <a:rPr lang="en-US" sz="2400" b="1" dirty="0" err="1">
                <a:latin typeface="r0c0i Linotte" pitchFamily="2" charset="77"/>
              </a:rPr>
              <a:t>tìm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một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từ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bốn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cho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trước</a:t>
            </a:r>
            <a:r>
              <a:rPr lang="en-US" sz="2400" b="1" dirty="0">
                <a:latin typeface="r0c0i Linotte" pitchFamily="2" charset="77"/>
              </a:rPr>
              <a:t> 64 301, 80 458, 82 361, 83 405, </a:t>
            </a:r>
            <a:r>
              <a:rPr lang="en-US" sz="2400" b="1" dirty="0" err="1">
                <a:latin typeface="r0c0i Linotte" pitchFamily="2" charset="77"/>
              </a:rPr>
              <a:t>biết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rằng</a:t>
            </a:r>
            <a:r>
              <a:rPr lang="en-US" sz="2400" b="1" dirty="0">
                <a:latin typeface="r0c0i Linotte" pitchFamily="2" charset="77"/>
              </a:rPr>
              <a:t>: </a:t>
            </a:r>
          </a:p>
        </p:txBody>
      </p:sp>
      <p:sp>
        <p:nvSpPr>
          <p:cNvPr id="9" name="Google Shape;804;p34">
            <a:extLst>
              <a:ext uri="{FF2B5EF4-FFF2-40B4-BE49-F238E27FC236}">
                <a16:creationId xmlns:a16="http://schemas.microsoft.com/office/drawing/2014/main" id="{DD282B30-FC17-7242-BDE7-19933EF3A90D}"/>
              </a:ext>
            </a:extLst>
          </p:cNvPr>
          <p:cNvSpPr txBox="1">
            <a:spLocks/>
          </p:cNvSpPr>
          <p:nvPr/>
        </p:nvSpPr>
        <p:spPr>
          <a:xfrm>
            <a:off x="581117" y="4406007"/>
            <a:ext cx="16246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>
                <a:latin typeface="r0c0i Linotte" pitchFamily="2" charset="77"/>
              </a:rPr>
              <a:t>A. 64 301</a:t>
            </a:r>
          </a:p>
        </p:txBody>
      </p:sp>
      <p:sp>
        <p:nvSpPr>
          <p:cNvPr id="10" name="Google Shape;804;p34">
            <a:extLst>
              <a:ext uri="{FF2B5EF4-FFF2-40B4-BE49-F238E27FC236}">
                <a16:creationId xmlns:a16="http://schemas.microsoft.com/office/drawing/2014/main" id="{245BA9D7-7987-C205-2A9A-70328DC9E88C}"/>
              </a:ext>
            </a:extLst>
          </p:cNvPr>
          <p:cNvSpPr txBox="1">
            <a:spLocks/>
          </p:cNvSpPr>
          <p:nvPr/>
        </p:nvSpPr>
        <p:spPr>
          <a:xfrm>
            <a:off x="2593719" y="4406007"/>
            <a:ext cx="16246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>
                <a:latin typeface="r0c0i Linotte" pitchFamily="2" charset="77"/>
              </a:rPr>
              <a:t>B. 80 458</a:t>
            </a:r>
          </a:p>
        </p:txBody>
      </p:sp>
      <p:sp>
        <p:nvSpPr>
          <p:cNvPr id="11" name="Google Shape;804;p34">
            <a:extLst>
              <a:ext uri="{FF2B5EF4-FFF2-40B4-BE49-F238E27FC236}">
                <a16:creationId xmlns:a16="http://schemas.microsoft.com/office/drawing/2014/main" id="{B2E84430-82E6-283B-189F-A99B5AB1D2C3}"/>
              </a:ext>
            </a:extLst>
          </p:cNvPr>
          <p:cNvSpPr txBox="1">
            <a:spLocks/>
          </p:cNvSpPr>
          <p:nvPr/>
        </p:nvSpPr>
        <p:spPr>
          <a:xfrm>
            <a:off x="4606321" y="4415789"/>
            <a:ext cx="16246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>
                <a:latin typeface="r0c0i Linotte" pitchFamily="2" charset="77"/>
              </a:rPr>
              <a:t>C. 82 361</a:t>
            </a:r>
          </a:p>
        </p:txBody>
      </p:sp>
      <p:sp>
        <p:nvSpPr>
          <p:cNvPr id="12" name="Google Shape;804;p34">
            <a:extLst>
              <a:ext uri="{FF2B5EF4-FFF2-40B4-BE49-F238E27FC236}">
                <a16:creationId xmlns:a16="http://schemas.microsoft.com/office/drawing/2014/main" id="{656A676D-A212-CB50-961B-EB18FDDCAF4E}"/>
              </a:ext>
            </a:extLst>
          </p:cNvPr>
          <p:cNvSpPr txBox="1">
            <a:spLocks/>
          </p:cNvSpPr>
          <p:nvPr/>
        </p:nvSpPr>
        <p:spPr>
          <a:xfrm>
            <a:off x="6618922" y="4426355"/>
            <a:ext cx="16246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>
                <a:latin typeface="r0c0i Linotte" pitchFamily="2" charset="77"/>
              </a:rPr>
              <a:t>D. 83 405</a:t>
            </a:r>
          </a:p>
        </p:txBody>
      </p:sp>
      <p:sp>
        <p:nvSpPr>
          <p:cNvPr id="2" name="Google Shape;804;p34">
            <a:extLst>
              <a:ext uri="{FF2B5EF4-FFF2-40B4-BE49-F238E27FC236}">
                <a16:creationId xmlns:a16="http://schemas.microsoft.com/office/drawing/2014/main" id="{BD45EBF1-AD28-678C-416F-9E5966195B26}"/>
              </a:ext>
            </a:extLst>
          </p:cNvPr>
          <p:cNvSpPr txBox="1">
            <a:spLocks/>
          </p:cNvSpPr>
          <p:nvPr/>
        </p:nvSpPr>
        <p:spPr>
          <a:xfrm>
            <a:off x="105426" y="1772908"/>
            <a:ext cx="893314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400" b="1" dirty="0">
                <a:latin typeface="r0c0i Linotte" pitchFamily="2" charset="77"/>
              </a:rPr>
              <a:t>-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Hàng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chục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nghìn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của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cần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tìm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là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8</a:t>
            </a:r>
            <a:r>
              <a:rPr lang="en-US" sz="2400" b="1" dirty="0">
                <a:latin typeface="r0c0i Linotte" pitchFamily="2" charset="77"/>
              </a:rPr>
              <a:t>.</a:t>
            </a:r>
          </a:p>
        </p:txBody>
      </p:sp>
      <p:sp>
        <p:nvSpPr>
          <p:cNvPr id="3" name="Google Shape;804;p34">
            <a:extLst>
              <a:ext uri="{FF2B5EF4-FFF2-40B4-BE49-F238E27FC236}">
                <a16:creationId xmlns:a16="http://schemas.microsoft.com/office/drawing/2014/main" id="{30F759A2-253C-0FA7-E484-D3CAEA1F2293}"/>
              </a:ext>
            </a:extLst>
          </p:cNvPr>
          <p:cNvSpPr txBox="1">
            <a:spLocks/>
          </p:cNvSpPr>
          <p:nvPr/>
        </p:nvSpPr>
        <p:spPr>
          <a:xfrm>
            <a:off x="105426" y="2412057"/>
            <a:ext cx="8933148" cy="87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Nếu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cần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hàng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chục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hàng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chục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6.</a:t>
            </a:r>
          </a:p>
        </p:txBody>
      </p:sp>
      <p:sp>
        <p:nvSpPr>
          <p:cNvPr id="14" name="Google Shape;804;p34">
            <a:extLst>
              <a:ext uri="{FF2B5EF4-FFF2-40B4-BE49-F238E27FC236}">
                <a16:creationId xmlns:a16="http://schemas.microsoft.com/office/drawing/2014/main" id="{E5AB6C06-E4AF-1F5F-F83A-9A0E1988CD40}"/>
              </a:ext>
            </a:extLst>
          </p:cNvPr>
          <p:cNvSpPr txBox="1">
            <a:spLocks/>
          </p:cNvSpPr>
          <p:nvPr/>
        </p:nvSpPr>
        <p:spPr>
          <a:xfrm>
            <a:off x="105426" y="3389982"/>
            <a:ext cx="8933148" cy="87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Nếu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cần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hàng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trăm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hàng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trăm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263010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" name="Google Shape;1710;p45"/>
          <p:cNvGrpSpPr/>
          <p:nvPr/>
        </p:nvGrpSpPr>
        <p:grpSpPr>
          <a:xfrm flipH="1">
            <a:off x="261022" y="149899"/>
            <a:ext cx="607646" cy="626434"/>
            <a:chOff x="7539122" y="291111"/>
            <a:chExt cx="724677" cy="895098"/>
          </a:xfrm>
        </p:grpSpPr>
        <p:grpSp>
          <p:nvGrpSpPr>
            <p:cNvPr id="1711" name="Google Shape;1711;p45"/>
            <p:cNvGrpSpPr/>
            <p:nvPr/>
          </p:nvGrpSpPr>
          <p:grpSpPr>
            <a:xfrm>
              <a:off x="7539122" y="807156"/>
              <a:ext cx="422676" cy="379053"/>
              <a:chOff x="4713117" y="984916"/>
              <a:chExt cx="504929" cy="452763"/>
            </a:xfrm>
          </p:grpSpPr>
          <p:sp>
            <p:nvSpPr>
              <p:cNvPr id="1712" name="Google Shape;1712;p45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5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5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5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5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7" name="Google Shape;1717;p45"/>
            <p:cNvGrpSpPr/>
            <p:nvPr/>
          </p:nvGrpSpPr>
          <p:grpSpPr>
            <a:xfrm rot="2035528">
              <a:off x="7771333" y="376806"/>
              <a:ext cx="422678" cy="379048"/>
              <a:chOff x="4713117" y="984916"/>
              <a:chExt cx="504929" cy="452763"/>
            </a:xfrm>
          </p:grpSpPr>
          <p:sp>
            <p:nvSpPr>
              <p:cNvPr id="1718" name="Google Shape;1718;p45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5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5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5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5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9" name="Google Shape;1729;p45"/>
          <p:cNvGrpSpPr/>
          <p:nvPr/>
        </p:nvGrpSpPr>
        <p:grpSpPr>
          <a:xfrm rot="1406090">
            <a:off x="7681626" y="84731"/>
            <a:ext cx="1455742" cy="842743"/>
            <a:chOff x="5647765" y="496793"/>
            <a:chExt cx="1947684" cy="1156580"/>
          </a:xfrm>
        </p:grpSpPr>
        <p:sp>
          <p:nvSpPr>
            <p:cNvPr id="1730" name="Google Shape;1730;p45"/>
            <p:cNvSpPr/>
            <p:nvPr/>
          </p:nvSpPr>
          <p:spPr>
            <a:xfrm>
              <a:off x="5647765" y="496793"/>
              <a:ext cx="1947684" cy="1156580"/>
            </a:xfrm>
            <a:custGeom>
              <a:avLst/>
              <a:gdLst/>
              <a:ahLst/>
              <a:cxnLst/>
              <a:rect l="l" t="t" r="r" b="b"/>
              <a:pathLst>
                <a:path w="49023" h="29111" extrusionOk="0">
                  <a:moveTo>
                    <a:pt x="25644" y="1"/>
                  </a:moveTo>
                  <a:cubicBezTo>
                    <a:pt x="25101" y="1"/>
                    <a:pt x="24579" y="23"/>
                    <a:pt x="24036" y="69"/>
                  </a:cubicBezTo>
                  <a:cubicBezTo>
                    <a:pt x="22292" y="227"/>
                    <a:pt x="20592" y="612"/>
                    <a:pt x="18939" y="1201"/>
                  </a:cubicBezTo>
                  <a:lnTo>
                    <a:pt x="18644" y="1314"/>
                  </a:lnTo>
                  <a:cubicBezTo>
                    <a:pt x="18372" y="1405"/>
                    <a:pt x="18078" y="1518"/>
                    <a:pt x="17783" y="1654"/>
                  </a:cubicBezTo>
                  <a:lnTo>
                    <a:pt x="17262" y="1881"/>
                  </a:lnTo>
                  <a:lnTo>
                    <a:pt x="16968" y="1994"/>
                  </a:lnTo>
                  <a:lnTo>
                    <a:pt x="16923" y="1994"/>
                  </a:lnTo>
                  <a:lnTo>
                    <a:pt x="16628" y="2130"/>
                  </a:lnTo>
                  <a:lnTo>
                    <a:pt x="16379" y="2266"/>
                  </a:lnTo>
                  <a:cubicBezTo>
                    <a:pt x="16107" y="2402"/>
                    <a:pt x="15790" y="2538"/>
                    <a:pt x="15473" y="2742"/>
                  </a:cubicBezTo>
                  <a:lnTo>
                    <a:pt x="15405" y="2787"/>
                  </a:lnTo>
                  <a:cubicBezTo>
                    <a:pt x="15065" y="2968"/>
                    <a:pt x="14725" y="3172"/>
                    <a:pt x="14363" y="3421"/>
                  </a:cubicBezTo>
                  <a:cubicBezTo>
                    <a:pt x="12958" y="4350"/>
                    <a:pt x="11644" y="5437"/>
                    <a:pt x="10512" y="6683"/>
                  </a:cubicBezTo>
                  <a:cubicBezTo>
                    <a:pt x="9470" y="7793"/>
                    <a:pt x="8564" y="8994"/>
                    <a:pt x="7771" y="10285"/>
                  </a:cubicBezTo>
                  <a:cubicBezTo>
                    <a:pt x="7091" y="11395"/>
                    <a:pt x="6502" y="12551"/>
                    <a:pt x="6004" y="13751"/>
                  </a:cubicBezTo>
                  <a:cubicBezTo>
                    <a:pt x="5936" y="13887"/>
                    <a:pt x="5890" y="14046"/>
                    <a:pt x="5822" y="14204"/>
                  </a:cubicBezTo>
                  <a:cubicBezTo>
                    <a:pt x="5573" y="14159"/>
                    <a:pt x="5301" y="14136"/>
                    <a:pt x="5030" y="14136"/>
                  </a:cubicBezTo>
                  <a:cubicBezTo>
                    <a:pt x="3376" y="14136"/>
                    <a:pt x="1881" y="15110"/>
                    <a:pt x="1224" y="16651"/>
                  </a:cubicBezTo>
                  <a:cubicBezTo>
                    <a:pt x="499" y="18078"/>
                    <a:pt x="612" y="19800"/>
                    <a:pt x="1541" y="21136"/>
                  </a:cubicBezTo>
                  <a:cubicBezTo>
                    <a:pt x="861" y="21725"/>
                    <a:pt x="363" y="22518"/>
                    <a:pt x="159" y="23401"/>
                  </a:cubicBezTo>
                  <a:cubicBezTo>
                    <a:pt x="1" y="24149"/>
                    <a:pt x="46" y="25259"/>
                    <a:pt x="1088" y="26460"/>
                  </a:cubicBezTo>
                  <a:cubicBezTo>
                    <a:pt x="1745" y="27275"/>
                    <a:pt x="2742" y="27751"/>
                    <a:pt x="3784" y="27751"/>
                  </a:cubicBezTo>
                  <a:cubicBezTo>
                    <a:pt x="4395" y="27751"/>
                    <a:pt x="5007" y="27592"/>
                    <a:pt x="5551" y="27320"/>
                  </a:cubicBezTo>
                  <a:cubicBezTo>
                    <a:pt x="5619" y="27388"/>
                    <a:pt x="5664" y="27479"/>
                    <a:pt x="5732" y="27547"/>
                  </a:cubicBezTo>
                  <a:cubicBezTo>
                    <a:pt x="6208" y="28113"/>
                    <a:pt x="7068" y="28770"/>
                    <a:pt x="8654" y="28861"/>
                  </a:cubicBezTo>
                  <a:lnTo>
                    <a:pt x="8835" y="28861"/>
                  </a:lnTo>
                  <a:cubicBezTo>
                    <a:pt x="9832" y="28861"/>
                    <a:pt x="10784" y="28498"/>
                    <a:pt x="11486" y="27819"/>
                  </a:cubicBezTo>
                  <a:cubicBezTo>
                    <a:pt x="12261" y="28638"/>
                    <a:pt x="13338" y="29111"/>
                    <a:pt x="14444" y="29111"/>
                  </a:cubicBezTo>
                  <a:cubicBezTo>
                    <a:pt x="14470" y="29111"/>
                    <a:pt x="14496" y="29111"/>
                    <a:pt x="14521" y="29110"/>
                  </a:cubicBezTo>
                  <a:lnTo>
                    <a:pt x="14635" y="29110"/>
                  </a:lnTo>
                  <a:cubicBezTo>
                    <a:pt x="15949" y="29087"/>
                    <a:pt x="17149" y="28385"/>
                    <a:pt x="17829" y="27275"/>
                  </a:cubicBezTo>
                  <a:cubicBezTo>
                    <a:pt x="18237" y="27479"/>
                    <a:pt x="18690" y="27570"/>
                    <a:pt x="19143" y="27570"/>
                  </a:cubicBezTo>
                  <a:cubicBezTo>
                    <a:pt x="19822" y="27570"/>
                    <a:pt x="20502" y="27366"/>
                    <a:pt x="21091" y="27003"/>
                  </a:cubicBezTo>
                  <a:cubicBezTo>
                    <a:pt x="22292" y="26301"/>
                    <a:pt x="22835" y="25010"/>
                    <a:pt x="22586" y="23469"/>
                  </a:cubicBezTo>
                  <a:cubicBezTo>
                    <a:pt x="22541" y="23266"/>
                    <a:pt x="22495" y="23062"/>
                    <a:pt x="22450" y="22880"/>
                  </a:cubicBezTo>
                  <a:cubicBezTo>
                    <a:pt x="23243" y="22088"/>
                    <a:pt x="23719" y="21023"/>
                    <a:pt x="23741" y="19913"/>
                  </a:cubicBezTo>
                  <a:cubicBezTo>
                    <a:pt x="23787" y="18191"/>
                    <a:pt x="22926" y="16560"/>
                    <a:pt x="21453" y="15631"/>
                  </a:cubicBezTo>
                  <a:cubicBezTo>
                    <a:pt x="21363" y="15563"/>
                    <a:pt x="21249" y="15518"/>
                    <a:pt x="21136" y="15450"/>
                  </a:cubicBezTo>
                  <a:cubicBezTo>
                    <a:pt x="21046" y="15405"/>
                    <a:pt x="20864" y="15314"/>
                    <a:pt x="20706" y="15246"/>
                  </a:cubicBezTo>
                  <a:cubicBezTo>
                    <a:pt x="21000" y="14997"/>
                    <a:pt x="21295" y="14771"/>
                    <a:pt x="21612" y="14567"/>
                  </a:cubicBezTo>
                  <a:lnTo>
                    <a:pt x="21635" y="14544"/>
                  </a:lnTo>
                  <a:lnTo>
                    <a:pt x="21657" y="14521"/>
                  </a:lnTo>
                  <a:cubicBezTo>
                    <a:pt x="21725" y="14476"/>
                    <a:pt x="21793" y="14431"/>
                    <a:pt x="21861" y="14408"/>
                  </a:cubicBezTo>
                  <a:lnTo>
                    <a:pt x="22020" y="14317"/>
                  </a:lnTo>
                  <a:lnTo>
                    <a:pt x="22042" y="14317"/>
                  </a:lnTo>
                  <a:lnTo>
                    <a:pt x="22065" y="14295"/>
                  </a:lnTo>
                  <a:cubicBezTo>
                    <a:pt x="22110" y="14272"/>
                    <a:pt x="22156" y="14250"/>
                    <a:pt x="22224" y="14227"/>
                  </a:cubicBezTo>
                  <a:lnTo>
                    <a:pt x="22427" y="14114"/>
                  </a:lnTo>
                  <a:lnTo>
                    <a:pt x="22495" y="14091"/>
                  </a:lnTo>
                  <a:lnTo>
                    <a:pt x="22586" y="14046"/>
                  </a:lnTo>
                  <a:lnTo>
                    <a:pt x="22880" y="13910"/>
                  </a:lnTo>
                  <a:lnTo>
                    <a:pt x="22926" y="13910"/>
                  </a:lnTo>
                  <a:cubicBezTo>
                    <a:pt x="22971" y="13887"/>
                    <a:pt x="23062" y="13864"/>
                    <a:pt x="23152" y="13819"/>
                  </a:cubicBezTo>
                  <a:cubicBezTo>
                    <a:pt x="23243" y="13796"/>
                    <a:pt x="23311" y="13774"/>
                    <a:pt x="23379" y="13729"/>
                  </a:cubicBezTo>
                  <a:cubicBezTo>
                    <a:pt x="23945" y="13525"/>
                    <a:pt x="24534" y="13389"/>
                    <a:pt x="25146" y="13343"/>
                  </a:cubicBezTo>
                  <a:lnTo>
                    <a:pt x="26120" y="13343"/>
                  </a:lnTo>
                  <a:cubicBezTo>
                    <a:pt x="25780" y="13796"/>
                    <a:pt x="25531" y="14317"/>
                    <a:pt x="25418" y="14884"/>
                  </a:cubicBezTo>
                  <a:cubicBezTo>
                    <a:pt x="25304" y="15609"/>
                    <a:pt x="25350" y="16719"/>
                    <a:pt x="26369" y="17874"/>
                  </a:cubicBezTo>
                  <a:cubicBezTo>
                    <a:pt x="27026" y="18690"/>
                    <a:pt x="28023" y="19165"/>
                    <a:pt x="29065" y="19165"/>
                  </a:cubicBezTo>
                  <a:cubicBezTo>
                    <a:pt x="29677" y="19165"/>
                    <a:pt x="30288" y="19007"/>
                    <a:pt x="30832" y="18735"/>
                  </a:cubicBezTo>
                  <a:cubicBezTo>
                    <a:pt x="30877" y="18803"/>
                    <a:pt x="30945" y="18893"/>
                    <a:pt x="31013" y="18961"/>
                  </a:cubicBezTo>
                  <a:cubicBezTo>
                    <a:pt x="31466" y="19528"/>
                    <a:pt x="32350" y="20207"/>
                    <a:pt x="33913" y="20275"/>
                  </a:cubicBezTo>
                  <a:lnTo>
                    <a:pt x="34094" y="20275"/>
                  </a:lnTo>
                  <a:cubicBezTo>
                    <a:pt x="35091" y="20275"/>
                    <a:pt x="36042" y="19913"/>
                    <a:pt x="36767" y="19233"/>
                  </a:cubicBezTo>
                  <a:cubicBezTo>
                    <a:pt x="37519" y="20051"/>
                    <a:pt x="38594" y="20503"/>
                    <a:pt x="39699" y="20503"/>
                  </a:cubicBezTo>
                  <a:cubicBezTo>
                    <a:pt x="39726" y="20503"/>
                    <a:pt x="39753" y="20502"/>
                    <a:pt x="39780" y="20502"/>
                  </a:cubicBezTo>
                  <a:lnTo>
                    <a:pt x="39893" y="20502"/>
                  </a:lnTo>
                  <a:cubicBezTo>
                    <a:pt x="41184" y="20457"/>
                    <a:pt x="42385" y="19777"/>
                    <a:pt x="43065" y="18644"/>
                  </a:cubicBezTo>
                  <a:cubicBezTo>
                    <a:pt x="43472" y="18848"/>
                    <a:pt x="43926" y="18939"/>
                    <a:pt x="44379" y="18939"/>
                  </a:cubicBezTo>
                  <a:cubicBezTo>
                    <a:pt x="45058" y="18939"/>
                    <a:pt x="45738" y="18735"/>
                    <a:pt x="46327" y="18372"/>
                  </a:cubicBezTo>
                  <a:cubicBezTo>
                    <a:pt x="47527" y="17670"/>
                    <a:pt x="48071" y="16379"/>
                    <a:pt x="47822" y="14861"/>
                  </a:cubicBezTo>
                  <a:cubicBezTo>
                    <a:pt x="47777" y="14657"/>
                    <a:pt x="47731" y="14453"/>
                    <a:pt x="47686" y="14250"/>
                  </a:cubicBezTo>
                  <a:cubicBezTo>
                    <a:pt x="48479" y="13479"/>
                    <a:pt x="48932" y="12415"/>
                    <a:pt x="48955" y="11305"/>
                  </a:cubicBezTo>
                  <a:cubicBezTo>
                    <a:pt x="49023" y="8541"/>
                    <a:pt x="46825" y="6276"/>
                    <a:pt x="44084" y="6253"/>
                  </a:cubicBezTo>
                  <a:cubicBezTo>
                    <a:pt x="43495" y="6253"/>
                    <a:pt x="42929" y="6366"/>
                    <a:pt x="42385" y="6570"/>
                  </a:cubicBezTo>
                  <a:cubicBezTo>
                    <a:pt x="42317" y="6411"/>
                    <a:pt x="42249" y="6253"/>
                    <a:pt x="42159" y="6094"/>
                  </a:cubicBezTo>
                  <a:cubicBezTo>
                    <a:pt x="41279" y="4357"/>
                    <a:pt x="39523" y="3260"/>
                    <a:pt x="37597" y="3260"/>
                  </a:cubicBezTo>
                  <a:cubicBezTo>
                    <a:pt x="37540" y="3260"/>
                    <a:pt x="37482" y="3261"/>
                    <a:pt x="37424" y="3263"/>
                  </a:cubicBezTo>
                  <a:lnTo>
                    <a:pt x="36971" y="3263"/>
                  </a:lnTo>
                  <a:cubicBezTo>
                    <a:pt x="36767" y="3263"/>
                    <a:pt x="36563" y="3308"/>
                    <a:pt x="36359" y="3331"/>
                  </a:cubicBezTo>
                  <a:lnTo>
                    <a:pt x="36087" y="3149"/>
                  </a:lnTo>
                  <a:lnTo>
                    <a:pt x="36042" y="3127"/>
                  </a:lnTo>
                  <a:lnTo>
                    <a:pt x="35974" y="3081"/>
                  </a:lnTo>
                  <a:cubicBezTo>
                    <a:pt x="35793" y="2968"/>
                    <a:pt x="35634" y="2855"/>
                    <a:pt x="35476" y="2764"/>
                  </a:cubicBezTo>
                  <a:cubicBezTo>
                    <a:pt x="34977" y="2470"/>
                    <a:pt x="34479" y="2198"/>
                    <a:pt x="33981" y="1949"/>
                  </a:cubicBezTo>
                  <a:cubicBezTo>
                    <a:pt x="32508" y="1224"/>
                    <a:pt x="30945" y="703"/>
                    <a:pt x="29337" y="363"/>
                  </a:cubicBezTo>
                  <a:cubicBezTo>
                    <a:pt x="28136" y="114"/>
                    <a:pt x="26890" y="1"/>
                    <a:pt x="25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5863340" y="555157"/>
              <a:ext cx="1449072" cy="808704"/>
            </a:xfrm>
            <a:custGeom>
              <a:avLst/>
              <a:gdLst/>
              <a:ahLst/>
              <a:cxnLst/>
              <a:rect l="l" t="t" r="r" b="b"/>
              <a:pathLst>
                <a:path w="36473" h="20355" extrusionOk="0">
                  <a:moveTo>
                    <a:pt x="20130" y="1"/>
                  </a:moveTo>
                  <a:cubicBezTo>
                    <a:pt x="19672" y="1"/>
                    <a:pt x="19214" y="19"/>
                    <a:pt x="18757" y="57"/>
                  </a:cubicBezTo>
                  <a:cubicBezTo>
                    <a:pt x="17149" y="216"/>
                    <a:pt x="15540" y="556"/>
                    <a:pt x="14023" y="1122"/>
                  </a:cubicBezTo>
                  <a:cubicBezTo>
                    <a:pt x="13637" y="1258"/>
                    <a:pt x="13275" y="1371"/>
                    <a:pt x="12913" y="1530"/>
                  </a:cubicBezTo>
                  <a:lnTo>
                    <a:pt x="12391" y="1756"/>
                  </a:lnTo>
                  <a:lnTo>
                    <a:pt x="12120" y="1892"/>
                  </a:lnTo>
                  <a:lnTo>
                    <a:pt x="11848" y="2028"/>
                  </a:lnTo>
                  <a:cubicBezTo>
                    <a:pt x="11485" y="2209"/>
                    <a:pt x="11123" y="2391"/>
                    <a:pt x="10760" y="2595"/>
                  </a:cubicBezTo>
                  <a:cubicBezTo>
                    <a:pt x="10398" y="2798"/>
                    <a:pt x="10058" y="2980"/>
                    <a:pt x="9718" y="3206"/>
                  </a:cubicBezTo>
                  <a:cubicBezTo>
                    <a:pt x="8404" y="4067"/>
                    <a:pt x="7204" y="5086"/>
                    <a:pt x="6139" y="6242"/>
                  </a:cubicBezTo>
                  <a:cubicBezTo>
                    <a:pt x="5165" y="7284"/>
                    <a:pt x="4327" y="8416"/>
                    <a:pt x="3579" y="9640"/>
                  </a:cubicBezTo>
                  <a:cubicBezTo>
                    <a:pt x="2945" y="10682"/>
                    <a:pt x="2401" y="11769"/>
                    <a:pt x="1926" y="12902"/>
                  </a:cubicBezTo>
                  <a:cubicBezTo>
                    <a:pt x="1223" y="14533"/>
                    <a:pt x="702" y="16232"/>
                    <a:pt x="340" y="17976"/>
                  </a:cubicBezTo>
                  <a:cubicBezTo>
                    <a:pt x="181" y="18701"/>
                    <a:pt x="68" y="19449"/>
                    <a:pt x="0" y="20196"/>
                  </a:cubicBezTo>
                  <a:lnTo>
                    <a:pt x="1812" y="20355"/>
                  </a:lnTo>
                  <a:cubicBezTo>
                    <a:pt x="1880" y="19675"/>
                    <a:pt x="1994" y="18996"/>
                    <a:pt x="2129" y="18339"/>
                  </a:cubicBezTo>
                  <a:cubicBezTo>
                    <a:pt x="2469" y="16730"/>
                    <a:pt x="2968" y="15145"/>
                    <a:pt x="3602" y="13604"/>
                  </a:cubicBezTo>
                  <a:cubicBezTo>
                    <a:pt x="4055" y="12562"/>
                    <a:pt x="4553" y="11565"/>
                    <a:pt x="5142" y="10591"/>
                  </a:cubicBezTo>
                  <a:cubicBezTo>
                    <a:pt x="5822" y="9481"/>
                    <a:pt x="6592" y="8462"/>
                    <a:pt x="7476" y="7510"/>
                  </a:cubicBezTo>
                  <a:cubicBezTo>
                    <a:pt x="8450" y="6468"/>
                    <a:pt x="9537" y="5540"/>
                    <a:pt x="10738" y="4769"/>
                  </a:cubicBezTo>
                  <a:cubicBezTo>
                    <a:pt x="11032" y="4565"/>
                    <a:pt x="11349" y="4384"/>
                    <a:pt x="11667" y="4203"/>
                  </a:cubicBezTo>
                  <a:cubicBezTo>
                    <a:pt x="11984" y="3999"/>
                    <a:pt x="12324" y="3841"/>
                    <a:pt x="12641" y="3682"/>
                  </a:cubicBezTo>
                  <a:lnTo>
                    <a:pt x="12890" y="3569"/>
                  </a:lnTo>
                  <a:lnTo>
                    <a:pt x="13139" y="3455"/>
                  </a:lnTo>
                  <a:lnTo>
                    <a:pt x="13615" y="3252"/>
                  </a:lnTo>
                  <a:cubicBezTo>
                    <a:pt x="13955" y="3093"/>
                    <a:pt x="14294" y="2980"/>
                    <a:pt x="14634" y="2866"/>
                  </a:cubicBezTo>
                  <a:cubicBezTo>
                    <a:pt x="16016" y="2368"/>
                    <a:pt x="17443" y="2028"/>
                    <a:pt x="18916" y="1915"/>
                  </a:cubicBezTo>
                  <a:cubicBezTo>
                    <a:pt x="19372" y="1873"/>
                    <a:pt x="19827" y="1853"/>
                    <a:pt x="20282" y="1853"/>
                  </a:cubicBezTo>
                  <a:cubicBezTo>
                    <a:pt x="21295" y="1853"/>
                    <a:pt x="22302" y="1954"/>
                    <a:pt x="23288" y="2142"/>
                  </a:cubicBezTo>
                  <a:cubicBezTo>
                    <a:pt x="24624" y="2436"/>
                    <a:pt x="25916" y="2866"/>
                    <a:pt x="27139" y="3478"/>
                  </a:cubicBezTo>
                  <a:cubicBezTo>
                    <a:pt x="28204" y="3999"/>
                    <a:pt x="29200" y="4611"/>
                    <a:pt x="30152" y="5336"/>
                  </a:cubicBezTo>
                  <a:cubicBezTo>
                    <a:pt x="31511" y="6378"/>
                    <a:pt x="32734" y="7578"/>
                    <a:pt x="33799" y="8915"/>
                  </a:cubicBezTo>
                  <a:cubicBezTo>
                    <a:pt x="34184" y="9391"/>
                    <a:pt x="34456" y="9776"/>
                    <a:pt x="34660" y="10048"/>
                  </a:cubicBezTo>
                  <a:lnTo>
                    <a:pt x="34932" y="10478"/>
                  </a:lnTo>
                  <a:lnTo>
                    <a:pt x="36472" y="9459"/>
                  </a:lnTo>
                  <a:lnTo>
                    <a:pt x="36155" y="8983"/>
                  </a:lnTo>
                  <a:cubicBezTo>
                    <a:pt x="35951" y="8711"/>
                    <a:pt x="35634" y="8281"/>
                    <a:pt x="35226" y="7760"/>
                  </a:cubicBezTo>
                  <a:cubicBezTo>
                    <a:pt x="34048" y="6310"/>
                    <a:pt x="32734" y="4996"/>
                    <a:pt x="31262" y="3886"/>
                  </a:cubicBezTo>
                  <a:cubicBezTo>
                    <a:pt x="30220" y="3093"/>
                    <a:pt x="29110" y="2391"/>
                    <a:pt x="27954" y="1824"/>
                  </a:cubicBezTo>
                  <a:cubicBezTo>
                    <a:pt x="26595" y="1145"/>
                    <a:pt x="25145" y="646"/>
                    <a:pt x="23650" y="352"/>
                  </a:cubicBezTo>
                  <a:cubicBezTo>
                    <a:pt x="22492" y="124"/>
                    <a:pt x="21310" y="1"/>
                    <a:pt x="20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5928140" y="622420"/>
              <a:ext cx="1329366" cy="746845"/>
            </a:xfrm>
            <a:custGeom>
              <a:avLst/>
              <a:gdLst/>
              <a:ahLst/>
              <a:cxnLst/>
              <a:rect l="l" t="t" r="r" b="b"/>
              <a:pathLst>
                <a:path w="33460" h="18798" extrusionOk="0">
                  <a:moveTo>
                    <a:pt x="18645" y="1"/>
                  </a:moveTo>
                  <a:cubicBezTo>
                    <a:pt x="18186" y="1"/>
                    <a:pt x="17725" y="21"/>
                    <a:pt x="17262" y="63"/>
                  </a:cubicBezTo>
                  <a:cubicBezTo>
                    <a:pt x="15790" y="177"/>
                    <a:pt x="14340" y="516"/>
                    <a:pt x="12935" y="1015"/>
                  </a:cubicBezTo>
                  <a:cubicBezTo>
                    <a:pt x="12595" y="1151"/>
                    <a:pt x="12256" y="1264"/>
                    <a:pt x="11916" y="1400"/>
                  </a:cubicBezTo>
                  <a:lnTo>
                    <a:pt x="11440" y="1626"/>
                  </a:lnTo>
                  <a:lnTo>
                    <a:pt x="11191" y="1717"/>
                  </a:lnTo>
                  <a:lnTo>
                    <a:pt x="10942" y="1853"/>
                  </a:lnTo>
                  <a:cubicBezTo>
                    <a:pt x="10602" y="2012"/>
                    <a:pt x="10262" y="2193"/>
                    <a:pt x="9945" y="2374"/>
                  </a:cubicBezTo>
                  <a:cubicBezTo>
                    <a:pt x="9628" y="2533"/>
                    <a:pt x="9311" y="2714"/>
                    <a:pt x="8994" y="2940"/>
                  </a:cubicBezTo>
                  <a:cubicBezTo>
                    <a:pt x="7793" y="3711"/>
                    <a:pt x="6683" y="4639"/>
                    <a:pt x="5709" y="5704"/>
                  </a:cubicBezTo>
                  <a:cubicBezTo>
                    <a:pt x="4825" y="6656"/>
                    <a:pt x="4032" y="7698"/>
                    <a:pt x="3353" y="8830"/>
                  </a:cubicBezTo>
                  <a:cubicBezTo>
                    <a:pt x="2764" y="9782"/>
                    <a:pt x="2243" y="10801"/>
                    <a:pt x="1812" y="11866"/>
                  </a:cubicBezTo>
                  <a:cubicBezTo>
                    <a:pt x="1155" y="13384"/>
                    <a:pt x="657" y="14992"/>
                    <a:pt x="317" y="16623"/>
                  </a:cubicBezTo>
                  <a:cubicBezTo>
                    <a:pt x="181" y="17280"/>
                    <a:pt x="68" y="17960"/>
                    <a:pt x="0" y="18639"/>
                  </a:cubicBezTo>
                  <a:lnTo>
                    <a:pt x="1812" y="18798"/>
                  </a:lnTo>
                  <a:cubicBezTo>
                    <a:pt x="1880" y="18186"/>
                    <a:pt x="1971" y="17574"/>
                    <a:pt x="2107" y="16985"/>
                  </a:cubicBezTo>
                  <a:cubicBezTo>
                    <a:pt x="2424" y="15468"/>
                    <a:pt x="2877" y="13973"/>
                    <a:pt x="3489" y="12545"/>
                  </a:cubicBezTo>
                  <a:cubicBezTo>
                    <a:pt x="4327" y="10484"/>
                    <a:pt x="5550" y="8581"/>
                    <a:pt x="7045" y="6905"/>
                  </a:cubicBezTo>
                  <a:cubicBezTo>
                    <a:pt x="7929" y="5976"/>
                    <a:pt x="8926" y="5138"/>
                    <a:pt x="9990" y="4435"/>
                  </a:cubicBezTo>
                  <a:cubicBezTo>
                    <a:pt x="10285" y="4232"/>
                    <a:pt x="10557" y="4096"/>
                    <a:pt x="10851" y="3914"/>
                  </a:cubicBezTo>
                  <a:cubicBezTo>
                    <a:pt x="11123" y="3733"/>
                    <a:pt x="11440" y="3597"/>
                    <a:pt x="11735" y="3461"/>
                  </a:cubicBezTo>
                  <a:cubicBezTo>
                    <a:pt x="12324" y="3167"/>
                    <a:pt x="12935" y="2918"/>
                    <a:pt x="13547" y="2691"/>
                  </a:cubicBezTo>
                  <a:cubicBezTo>
                    <a:pt x="14793" y="2238"/>
                    <a:pt x="16107" y="1966"/>
                    <a:pt x="17421" y="1853"/>
                  </a:cubicBezTo>
                  <a:cubicBezTo>
                    <a:pt x="17831" y="1818"/>
                    <a:pt x="18242" y="1800"/>
                    <a:pt x="18652" y="1800"/>
                  </a:cubicBezTo>
                  <a:cubicBezTo>
                    <a:pt x="19553" y="1800"/>
                    <a:pt x="20452" y="1886"/>
                    <a:pt x="21340" y="2057"/>
                  </a:cubicBezTo>
                  <a:cubicBezTo>
                    <a:pt x="22540" y="2306"/>
                    <a:pt x="23696" y="2714"/>
                    <a:pt x="24783" y="3235"/>
                  </a:cubicBezTo>
                  <a:cubicBezTo>
                    <a:pt x="25757" y="3711"/>
                    <a:pt x="26663" y="4300"/>
                    <a:pt x="27524" y="4934"/>
                  </a:cubicBezTo>
                  <a:cubicBezTo>
                    <a:pt x="28770" y="5908"/>
                    <a:pt x="29903" y="7018"/>
                    <a:pt x="30877" y="8241"/>
                  </a:cubicBezTo>
                  <a:cubicBezTo>
                    <a:pt x="31239" y="8694"/>
                    <a:pt x="31511" y="9034"/>
                    <a:pt x="31670" y="9306"/>
                  </a:cubicBezTo>
                  <a:cubicBezTo>
                    <a:pt x="31851" y="9555"/>
                    <a:pt x="31941" y="9691"/>
                    <a:pt x="31941" y="9691"/>
                  </a:cubicBezTo>
                  <a:lnTo>
                    <a:pt x="33459" y="8694"/>
                  </a:lnTo>
                  <a:lnTo>
                    <a:pt x="33165" y="8264"/>
                  </a:lnTo>
                  <a:cubicBezTo>
                    <a:pt x="32983" y="8015"/>
                    <a:pt x="32689" y="7607"/>
                    <a:pt x="32304" y="7131"/>
                  </a:cubicBezTo>
                  <a:cubicBezTo>
                    <a:pt x="31239" y="5772"/>
                    <a:pt x="29993" y="4571"/>
                    <a:pt x="28634" y="3529"/>
                  </a:cubicBezTo>
                  <a:cubicBezTo>
                    <a:pt x="27683" y="2804"/>
                    <a:pt x="26663" y="2170"/>
                    <a:pt x="25598" y="1626"/>
                  </a:cubicBezTo>
                  <a:cubicBezTo>
                    <a:pt x="24353" y="1038"/>
                    <a:pt x="23039" y="584"/>
                    <a:pt x="21702" y="290"/>
                  </a:cubicBezTo>
                  <a:cubicBezTo>
                    <a:pt x="20685" y="102"/>
                    <a:pt x="19669" y="1"/>
                    <a:pt x="18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5997429" y="690318"/>
              <a:ext cx="1202468" cy="685263"/>
            </a:xfrm>
            <a:custGeom>
              <a:avLst/>
              <a:gdLst/>
              <a:ahLst/>
              <a:cxnLst/>
              <a:rect l="l" t="t" r="r" b="b"/>
              <a:pathLst>
                <a:path w="30266" h="17248" extrusionOk="0">
                  <a:moveTo>
                    <a:pt x="16908" y="0"/>
                  </a:moveTo>
                  <a:cubicBezTo>
                    <a:pt x="16498" y="0"/>
                    <a:pt x="16087" y="18"/>
                    <a:pt x="15677" y="53"/>
                  </a:cubicBezTo>
                  <a:cubicBezTo>
                    <a:pt x="14340" y="167"/>
                    <a:pt x="13026" y="461"/>
                    <a:pt x="11780" y="914"/>
                  </a:cubicBezTo>
                  <a:cubicBezTo>
                    <a:pt x="11146" y="1141"/>
                    <a:pt x="10534" y="1390"/>
                    <a:pt x="9945" y="1684"/>
                  </a:cubicBezTo>
                  <a:cubicBezTo>
                    <a:pt x="9673" y="1843"/>
                    <a:pt x="9334" y="1956"/>
                    <a:pt x="9039" y="2138"/>
                  </a:cubicBezTo>
                  <a:cubicBezTo>
                    <a:pt x="8767" y="2296"/>
                    <a:pt x="8473" y="2455"/>
                    <a:pt x="8201" y="2659"/>
                  </a:cubicBezTo>
                  <a:cubicBezTo>
                    <a:pt x="7114" y="3361"/>
                    <a:pt x="6117" y="4199"/>
                    <a:pt x="5233" y="5150"/>
                  </a:cubicBezTo>
                  <a:cubicBezTo>
                    <a:pt x="3716" y="6827"/>
                    <a:pt x="2515" y="8730"/>
                    <a:pt x="1654" y="10814"/>
                  </a:cubicBezTo>
                  <a:cubicBezTo>
                    <a:pt x="1065" y="12241"/>
                    <a:pt x="589" y="13736"/>
                    <a:pt x="272" y="15254"/>
                  </a:cubicBezTo>
                  <a:cubicBezTo>
                    <a:pt x="159" y="15865"/>
                    <a:pt x="46" y="16477"/>
                    <a:pt x="0" y="17089"/>
                  </a:cubicBezTo>
                  <a:lnTo>
                    <a:pt x="1813" y="17247"/>
                  </a:lnTo>
                  <a:cubicBezTo>
                    <a:pt x="1881" y="16704"/>
                    <a:pt x="1971" y="16160"/>
                    <a:pt x="2085" y="15639"/>
                  </a:cubicBezTo>
                  <a:cubicBezTo>
                    <a:pt x="2379" y="14234"/>
                    <a:pt x="2787" y="12853"/>
                    <a:pt x="3353" y="11516"/>
                  </a:cubicBezTo>
                  <a:cubicBezTo>
                    <a:pt x="4123" y="9636"/>
                    <a:pt x="5211" y="7914"/>
                    <a:pt x="6593" y="6419"/>
                  </a:cubicBezTo>
                  <a:cubicBezTo>
                    <a:pt x="7363" y="5558"/>
                    <a:pt x="8246" y="4833"/>
                    <a:pt x="9198" y="4199"/>
                  </a:cubicBezTo>
                  <a:cubicBezTo>
                    <a:pt x="10194" y="3565"/>
                    <a:pt x="11259" y="3044"/>
                    <a:pt x="12369" y="2636"/>
                  </a:cubicBezTo>
                  <a:cubicBezTo>
                    <a:pt x="13502" y="2251"/>
                    <a:pt x="14657" y="1979"/>
                    <a:pt x="15835" y="1888"/>
                  </a:cubicBezTo>
                  <a:cubicBezTo>
                    <a:pt x="16196" y="1852"/>
                    <a:pt x="16560" y="1835"/>
                    <a:pt x="16924" y="1835"/>
                  </a:cubicBezTo>
                  <a:cubicBezTo>
                    <a:pt x="17702" y="1835"/>
                    <a:pt x="18484" y="1915"/>
                    <a:pt x="19256" y="2070"/>
                  </a:cubicBezTo>
                  <a:cubicBezTo>
                    <a:pt x="20298" y="2273"/>
                    <a:pt x="21317" y="2636"/>
                    <a:pt x="22269" y="3112"/>
                  </a:cubicBezTo>
                  <a:cubicBezTo>
                    <a:pt x="23130" y="3519"/>
                    <a:pt x="23945" y="4040"/>
                    <a:pt x="24715" y="4629"/>
                  </a:cubicBezTo>
                  <a:cubicBezTo>
                    <a:pt x="25848" y="5490"/>
                    <a:pt x="26890" y="6510"/>
                    <a:pt x="27773" y="7642"/>
                  </a:cubicBezTo>
                  <a:cubicBezTo>
                    <a:pt x="28113" y="8027"/>
                    <a:pt x="28340" y="8367"/>
                    <a:pt x="28498" y="8594"/>
                  </a:cubicBezTo>
                  <a:lnTo>
                    <a:pt x="28748" y="8956"/>
                  </a:lnTo>
                  <a:lnTo>
                    <a:pt x="30265" y="7937"/>
                  </a:lnTo>
                  <a:lnTo>
                    <a:pt x="29994" y="7552"/>
                  </a:lnTo>
                  <a:cubicBezTo>
                    <a:pt x="29812" y="7302"/>
                    <a:pt x="29563" y="6917"/>
                    <a:pt x="29201" y="6487"/>
                  </a:cubicBezTo>
                  <a:cubicBezTo>
                    <a:pt x="28204" y="5241"/>
                    <a:pt x="27071" y="4131"/>
                    <a:pt x="25825" y="3157"/>
                  </a:cubicBezTo>
                  <a:cubicBezTo>
                    <a:pt x="24964" y="2500"/>
                    <a:pt x="24058" y="1934"/>
                    <a:pt x="23084" y="1458"/>
                  </a:cubicBezTo>
                  <a:cubicBezTo>
                    <a:pt x="21974" y="914"/>
                    <a:pt x="20819" y="529"/>
                    <a:pt x="19618" y="257"/>
                  </a:cubicBezTo>
                  <a:cubicBezTo>
                    <a:pt x="18715" y="86"/>
                    <a:pt x="17812" y="0"/>
                    <a:pt x="16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6066718" y="759289"/>
              <a:ext cx="1075571" cy="622688"/>
            </a:xfrm>
            <a:custGeom>
              <a:avLst/>
              <a:gdLst/>
              <a:ahLst/>
              <a:cxnLst/>
              <a:rect l="l" t="t" r="r" b="b"/>
              <a:pathLst>
                <a:path w="27072" h="15673" extrusionOk="0">
                  <a:moveTo>
                    <a:pt x="15058" y="0"/>
                  </a:moveTo>
                  <a:cubicBezTo>
                    <a:pt x="14729" y="0"/>
                    <a:pt x="14399" y="13"/>
                    <a:pt x="14068" y="39"/>
                  </a:cubicBezTo>
                  <a:cubicBezTo>
                    <a:pt x="12891" y="152"/>
                    <a:pt x="11735" y="402"/>
                    <a:pt x="10603" y="809"/>
                  </a:cubicBezTo>
                  <a:cubicBezTo>
                    <a:pt x="9493" y="1217"/>
                    <a:pt x="8405" y="1738"/>
                    <a:pt x="7408" y="2372"/>
                  </a:cubicBezTo>
                  <a:cubicBezTo>
                    <a:pt x="6457" y="3007"/>
                    <a:pt x="5573" y="3754"/>
                    <a:pt x="4781" y="4592"/>
                  </a:cubicBezTo>
                  <a:cubicBezTo>
                    <a:pt x="3399" y="6110"/>
                    <a:pt x="2311" y="7854"/>
                    <a:pt x="1519" y="9735"/>
                  </a:cubicBezTo>
                  <a:cubicBezTo>
                    <a:pt x="975" y="11071"/>
                    <a:pt x="544" y="12453"/>
                    <a:pt x="250" y="13858"/>
                  </a:cubicBezTo>
                  <a:cubicBezTo>
                    <a:pt x="137" y="14379"/>
                    <a:pt x="91" y="14786"/>
                    <a:pt x="46" y="15058"/>
                  </a:cubicBezTo>
                  <a:cubicBezTo>
                    <a:pt x="1" y="15330"/>
                    <a:pt x="1" y="15489"/>
                    <a:pt x="1" y="15489"/>
                  </a:cubicBezTo>
                  <a:lnTo>
                    <a:pt x="1813" y="15670"/>
                  </a:lnTo>
                  <a:cubicBezTo>
                    <a:pt x="1813" y="15672"/>
                    <a:pt x="1813" y="15673"/>
                    <a:pt x="1813" y="15673"/>
                  </a:cubicBezTo>
                  <a:cubicBezTo>
                    <a:pt x="1817" y="15673"/>
                    <a:pt x="1866" y="15156"/>
                    <a:pt x="2040" y="14243"/>
                  </a:cubicBezTo>
                  <a:cubicBezTo>
                    <a:pt x="2311" y="12951"/>
                    <a:pt x="2696" y="11683"/>
                    <a:pt x="3218" y="10482"/>
                  </a:cubicBezTo>
                  <a:cubicBezTo>
                    <a:pt x="3920" y="8783"/>
                    <a:pt x="4894" y="7220"/>
                    <a:pt x="6117" y="5861"/>
                  </a:cubicBezTo>
                  <a:cubicBezTo>
                    <a:pt x="6797" y="5113"/>
                    <a:pt x="7567" y="4479"/>
                    <a:pt x="8405" y="3913"/>
                  </a:cubicBezTo>
                  <a:cubicBezTo>
                    <a:pt x="8632" y="3777"/>
                    <a:pt x="8858" y="3664"/>
                    <a:pt x="9062" y="3528"/>
                  </a:cubicBezTo>
                  <a:cubicBezTo>
                    <a:pt x="9289" y="3392"/>
                    <a:pt x="9515" y="3278"/>
                    <a:pt x="9764" y="3165"/>
                  </a:cubicBezTo>
                  <a:cubicBezTo>
                    <a:pt x="10240" y="2939"/>
                    <a:pt x="10716" y="2735"/>
                    <a:pt x="11214" y="2554"/>
                  </a:cubicBezTo>
                  <a:cubicBezTo>
                    <a:pt x="12188" y="2191"/>
                    <a:pt x="13208" y="1965"/>
                    <a:pt x="14250" y="1874"/>
                  </a:cubicBezTo>
                  <a:cubicBezTo>
                    <a:pt x="14534" y="1854"/>
                    <a:pt x="14818" y="1844"/>
                    <a:pt x="15101" y="1844"/>
                  </a:cubicBezTo>
                  <a:cubicBezTo>
                    <a:pt x="15790" y="1844"/>
                    <a:pt x="16475" y="1904"/>
                    <a:pt x="17149" y="2033"/>
                  </a:cubicBezTo>
                  <a:cubicBezTo>
                    <a:pt x="18055" y="2236"/>
                    <a:pt x="18939" y="2531"/>
                    <a:pt x="19755" y="2939"/>
                  </a:cubicBezTo>
                  <a:cubicBezTo>
                    <a:pt x="20525" y="3301"/>
                    <a:pt x="21250" y="3754"/>
                    <a:pt x="21907" y="4275"/>
                  </a:cubicBezTo>
                  <a:cubicBezTo>
                    <a:pt x="22926" y="5068"/>
                    <a:pt x="23855" y="5974"/>
                    <a:pt x="24670" y="6994"/>
                  </a:cubicBezTo>
                  <a:cubicBezTo>
                    <a:pt x="24965" y="7356"/>
                    <a:pt x="25191" y="7651"/>
                    <a:pt x="25327" y="7854"/>
                  </a:cubicBezTo>
                  <a:lnTo>
                    <a:pt x="25554" y="8172"/>
                  </a:lnTo>
                  <a:lnTo>
                    <a:pt x="27072" y="7152"/>
                  </a:lnTo>
                  <a:lnTo>
                    <a:pt x="26822" y="6790"/>
                  </a:lnTo>
                  <a:cubicBezTo>
                    <a:pt x="26664" y="6563"/>
                    <a:pt x="26437" y="6246"/>
                    <a:pt x="26097" y="5838"/>
                  </a:cubicBezTo>
                  <a:cubicBezTo>
                    <a:pt x="25191" y="4706"/>
                    <a:pt x="24172" y="3686"/>
                    <a:pt x="23017" y="2803"/>
                  </a:cubicBezTo>
                  <a:cubicBezTo>
                    <a:pt x="22246" y="2214"/>
                    <a:pt x="21431" y="1715"/>
                    <a:pt x="20570" y="1285"/>
                  </a:cubicBezTo>
                  <a:cubicBezTo>
                    <a:pt x="19596" y="809"/>
                    <a:pt x="18577" y="447"/>
                    <a:pt x="17512" y="243"/>
                  </a:cubicBezTo>
                  <a:cubicBezTo>
                    <a:pt x="16703" y="81"/>
                    <a:pt x="15882" y="0"/>
                    <a:pt x="15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6135133" y="828539"/>
              <a:ext cx="949547" cy="559398"/>
            </a:xfrm>
            <a:custGeom>
              <a:avLst/>
              <a:gdLst/>
              <a:ahLst/>
              <a:cxnLst/>
              <a:rect l="l" t="t" r="r" b="b"/>
              <a:pathLst>
                <a:path w="23900" h="14080" extrusionOk="0">
                  <a:moveTo>
                    <a:pt x="13392" y="0"/>
                  </a:moveTo>
                  <a:cubicBezTo>
                    <a:pt x="13098" y="0"/>
                    <a:pt x="12803" y="13"/>
                    <a:pt x="12505" y="40"/>
                  </a:cubicBezTo>
                  <a:cubicBezTo>
                    <a:pt x="11463" y="131"/>
                    <a:pt x="10444" y="358"/>
                    <a:pt x="9470" y="720"/>
                  </a:cubicBezTo>
                  <a:cubicBezTo>
                    <a:pt x="8971" y="901"/>
                    <a:pt x="8473" y="1105"/>
                    <a:pt x="7997" y="1354"/>
                  </a:cubicBezTo>
                  <a:cubicBezTo>
                    <a:pt x="7748" y="1468"/>
                    <a:pt x="7521" y="1581"/>
                    <a:pt x="7295" y="1717"/>
                  </a:cubicBezTo>
                  <a:cubicBezTo>
                    <a:pt x="7068" y="1830"/>
                    <a:pt x="6842" y="1966"/>
                    <a:pt x="6638" y="2102"/>
                  </a:cubicBezTo>
                  <a:cubicBezTo>
                    <a:pt x="5800" y="2668"/>
                    <a:pt x="5007" y="3325"/>
                    <a:pt x="4327" y="4050"/>
                  </a:cubicBezTo>
                  <a:cubicBezTo>
                    <a:pt x="3104" y="5409"/>
                    <a:pt x="2107" y="6995"/>
                    <a:pt x="1405" y="8694"/>
                  </a:cubicBezTo>
                  <a:cubicBezTo>
                    <a:pt x="884" y="9917"/>
                    <a:pt x="499" y="11186"/>
                    <a:pt x="227" y="12477"/>
                  </a:cubicBezTo>
                  <a:cubicBezTo>
                    <a:pt x="136" y="12953"/>
                    <a:pt x="46" y="13428"/>
                    <a:pt x="0" y="13904"/>
                  </a:cubicBezTo>
                  <a:lnTo>
                    <a:pt x="1830" y="14062"/>
                  </a:lnTo>
                  <a:lnTo>
                    <a:pt x="1830" y="14062"/>
                  </a:lnTo>
                  <a:cubicBezTo>
                    <a:pt x="1835" y="13973"/>
                    <a:pt x="1889" y="13534"/>
                    <a:pt x="2017" y="12862"/>
                  </a:cubicBezTo>
                  <a:cubicBezTo>
                    <a:pt x="2266" y="11662"/>
                    <a:pt x="2628" y="10506"/>
                    <a:pt x="3104" y="9396"/>
                  </a:cubicBezTo>
                  <a:cubicBezTo>
                    <a:pt x="3716" y="7901"/>
                    <a:pt x="4576" y="6497"/>
                    <a:pt x="5664" y="5296"/>
                  </a:cubicBezTo>
                  <a:cubicBezTo>
                    <a:pt x="6253" y="4662"/>
                    <a:pt x="6910" y="4118"/>
                    <a:pt x="7635" y="3642"/>
                  </a:cubicBezTo>
                  <a:cubicBezTo>
                    <a:pt x="7816" y="3506"/>
                    <a:pt x="8020" y="3416"/>
                    <a:pt x="8201" y="3302"/>
                  </a:cubicBezTo>
                  <a:cubicBezTo>
                    <a:pt x="8382" y="3189"/>
                    <a:pt x="8586" y="3099"/>
                    <a:pt x="8790" y="2985"/>
                  </a:cubicBezTo>
                  <a:lnTo>
                    <a:pt x="8948" y="2917"/>
                  </a:lnTo>
                  <a:lnTo>
                    <a:pt x="9107" y="2849"/>
                  </a:lnTo>
                  <a:lnTo>
                    <a:pt x="9424" y="2713"/>
                  </a:lnTo>
                  <a:cubicBezTo>
                    <a:pt x="9651" y="2600"/>
                    <a:pt x="9855" y="2532"/>
                    <a:pt x="10081" y="2464"/>
                  </a:cubicBezTo>
                  <a:cubicBezTo>
                    <a:pt x="10919" y="2147"/>
                    <a:pt x="11780" y="1943"/>
                    <a:pt x="12664" y="1875"/>
                  </a:cubicBezTo>
                  <a:cubicBezTo>
                    <a:pt x="12908" y="1855"/>
                    <a:pt x="13153" y="1845"/>
                    <a:pt x="13397" y="1845"/>
                  </a:cubicBezTo>
                  <a:cubicBezTo>
                    <a:pt x="13966" y="1845"/>
                    <a:pt x="14533" y="1900"/>
                    <a:pt x="15088" y="2011"/>
                  </a:cubicBezTo>
                  <a:cubicBezTo>
                    <a:pt x="15835" y="2170"/>
                    <a:pt x="16583" y="2419"/>
                    <a:pt x="17285" y="2759"/>
                  </a:cubicBezTo>
                  <a:cubicBezTo>
                    <a:pt x="17919" y="3076"/>
                    <a:pt x="18554" y="3461"/>
                    <a:pt x="19120" y="3914"/>
                  </a:cubicBezTo>
                  <a:cubicBezTo>
                    <a:pt x="20049" y="4616"/>
                    <a:pt x="20864" y="5432"/>
                    <a:pt x="21589" y="6338"/>
                  </a:cubicBezTo>
                  <a:cubicBezTo>
                    <a:pt x="21861" y="6678"/>
                    <a:pt x="22065" y="6927"/>
                    <a:pt x="22178" y="7108"/>
                  </a:cubicBezTo>
                  <a:lnTo>
                    <a:pt x="22382" y="7403"/>
                  </a:lnTo>
                  <a:lnTo>
                    <a:pt x="23900" y="6383"/>
                  </a:lnTo>
                  <a:cubicBezTo>
                    <a:pt x="23900" y="6383"/>
                    <a:pt x="23832" y="6270"/>
                    <a:pt x="23696" y="6066"/>
                  </a:cubicBezTo>
                  <a:cubicBezTo>
                    <a:pt x="23537" y="5862"/>
                    <a:pt x="23333" y="5568"/>
                    <a:pt x="23039" y="5183"/>
                  </a:cubicBezTo>
                  <a:cubicBezTo>
                    <a:pt x="22223" y="4163"/>
                    <a:pt x="21272" y="3257"/>
                    <a:pt x="20253" y="2464"/>
                  </a:cubicBezTo>
                  <a:cubicBezTo>
                    <a:pt x="19573" y="1943"/>
                    <a:pt x="18848" y="1490"/>
                    <a:pt x="18100" y="1105"/>
                  </a:cubicBezTo>
                  <a:cubicBezTo>
                    <a:pt x="17262" y="697"/>
                    <a:pt x="16356" y="403"/>
                    <a:pt x="15450" y="199"/>
                  </a:cubicBezTo>
                  <a:cubicBezTo>
                    <a:pt x="14767" y="72"/>
                    <a:pt x="14083" y="0"/>
                    <a:pt x="13392" y="0"/>
                  </a:cubicBezTo>
                  <a:close/>
                  <a:moveTo>
                    <a:pt x="1830" y="14062"/>
                  </a:moveTo>
                  <a:cubicBezTo>
                    <a:pt x="1830" y="14074"/>
                    <a:pt x="1830" y="14079"/>
                    <a:pt x="1831" y="14079"/>
                  </a:cubicBezTo>
                  <a:cubicBezTo>
                    <a:pt x="1832" y="14079"/>
                    <a:pt x="1833" y="14074"/>
                    <a:pt x="1835" y="14063"/>
                  </a:cubicBezTo>
                  <a:lnTo>
                    <a:pt x="1830" y="140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6204422" y="898503"/>
              <a:ext cx="822649" cy="495513"/>
            </a:xfrm>
            <a:custGeom>
              <a:avLst/>
              <a:gdLst/>
              <a:ahLst/>
              <a:cxnLst/>
              <a:rect l="l" t="t" r="r" b="b"/>
              <a:pathLst>
                <a:path w="20706" h="12472" extrusionOk="0">
                  <a:moveTo>
                    <a:pt x="1" y="12279"/>
                  </a:moveTo>
                  <a:cubicBezTo>
                    <a:pt x="1" y="12287"/>
                    <a:pt x="1" y="12291"/>
                    <a:pt x="1" y="12291"/>
                  </a:cubicBezTo>
                  <a:cubicBezTo>
                    <a:pt x="2" y="12291"/>
                    <a:pt x="2" y="12287"/>
                    <a:pt x="3" y="12279"/>
                  </a:cubicBezTo>
                  <a:lnTo>
                    <a:pt x="3" y="12279"/>
                  </a:lnTo>
                  <a:lnTo>
                    <a:pt x="1" y="12279"/>
                  </a:lnTo>
                  <a:close/>
                  <a:moveTo>
                    <a:pt x="11759" y="0"/>
                  </a:moveTo>
                  <a:cubicBezTo>
                    <a:pt x="11479" y="0"/>
                    <a:pt x="11199" y="15"/>
                    <a:pt x="10920" y="46"/>
                  </a:cubicBezTo>
                  <a:cubicBezTo>
                    <a:pt x="10014" y="114"/>
                    <a:pt x="9153" y="318"/>
                    <a:pt x="8315" y="635"/>
                  </a:cubicBezTo>
                  <a:cubicBezTo>
                    <a:pt x="8088" y="703"/>
                    <a:pt x="7861" y="771"/>
                    <a:pt x="7658" y="884"/>
                  </a:cubicBezTo>
                  <a:lnTo>
                    <a:pt x="7318" y="1020"/>
                  </a:lnTo>
                  <a:lnTo>
                    <a:pt x="7159" y="1088"/>
                  </a:lnTo>
                  <a:lnTo>
                    <a:pt x="7001" y="1156"/>
                  </a:lnTo>
                  <a:cubicBezTo>
                    <a:pt x="6819" y="1270"/>
                    <a:pt x="6615" y="1360"/>
                    <a:pt x="6412" y="1473"/>
                  </a:cubicBezTo>
                  <a:cubicBezTo>
                    <a:pt x="6230" y="1587"/>
                    <a:pt x="6027" y="1700"/>
                    <a:pt x="5845" y="1813"/>
                  </a:cubicBezTo>
                  <a:cubicBezTo>
                    <a:pt x="5120" y="2289"/>
                    <a:pt x="4463" y="2855"/>
                    <a:pt x="3874" y="3490"/>
                  </a:cubicBezTo>
                  <a:cubicBezTo>
                    <a:pt x="2787" y="4690"/>
                    <a:pt x="1904" y="6072"/>
                    <a:pt x="1269" y="7590"/>
                  </a:cubicBezTo>
                  <a:cubicBezTo>
                    <a:pt x="794" y="8700"/>
                    <a:pt x="454" y="9855"/>
                    <a:pt x="205" y="11056"/>
                  </a:cubicBezTo>
                  <a:cubicBezTo>
                    <a:pt x="54" y="11772"/>
                    <a:pt x="13" y="12206"/>
                    <a:pt x="3" y="12279"/>
                  </a:cubicBezTo>
                  <a:lnTo>
                    <a:pt x="3" y="12279"/>
                  </a:lnTo>
                  <a:lnTo>
                    <a:pt x="1830" y="12437"/>
                  </a:lnTo>
                  <a:lnTo>
                    <a:pt x="1830" y="12437"/>
                  </a:lnTo>
                  <a:cubicBezTo>
                    <a:pt x="1838" y="12328"/>
                    <a:pt x="1882" y="11964"/>
                    <a:pt x="1994" y="11418"/>
                  </a:cubicBezTo>
                  <a:cubicBezTo>
                    <a:pt x="2221" y="10354"/>
                    <a:pt x="2538" y="9312"/>
                    <a:pt x="2968" y="8315"/>
                  </a:cubicBezTo>
                  <a:cubicBezTo>
                    <a:pt x="3512" y="7001"/>
                    <a:pt x="4260" y="5778"/>
                    <a:pt x="5211" y="4736"/>
                  </a:cubicBezTo>
                  <a:cubicBezTo>
                    <a:pt x="5687" y="4192"/>
                    <a:pt x="6253" y="3739"/>
                    <a:pt x="6842" y="3331"/>
                  </a:cubicBezTo>
                  <a:cubicBezTo>
                    <a:pt x="7001" y="3240"/>
                    <a:pt x="7159" y="3150"/>
                    <a:pt x="7318" y="3059"/>
                  </a:cubicBezTo>
                  <a:cubicBezTo>
                    <a:pt x="7476" y="2946"/>
                    <a:pt x="7635" y="2878"/>
                    <a:pt x="7793" y="2810"/>
                  </a:cubicBezTo>
                  <a:lnTo>
                    <a:pt x="7929" y="2742"/>
                  </a:lnTo>
                  <a:lnTo>
                    <a:pt x="8065" y="2674"/>
                  </a:lnTo>
                  <a:lnTo>
                    <a:pt x="8360" y="2561"/>
                  </a:lnTo>
                  <a:cubicBezTo>
                    <a:pt x="8541" y="2470"/>
                    <a:pt x="8722" y="2402"/>
                    <a:pt x="8926" y="2334"/>
                  </a:cubicBezTo>
                  <a:cubicBezTo>
                    <a:pt x="9606" y="2085"/>
                    <a:pt x="10331" y="1927"/>
                    <a:pt x="11078" y="1836"/>
                  </a:cubicBezTo>
                  <a:cubicBezTo>
                    <a:pt x="11242" y="1824"/>
                    <a:pt x="11407" y="1819"/>
                    <a:pt x="11574" y="1819"/>
                  </a:cubicBezTo>
                  <a:cubicBezTo>
                    <a:pt x="12050" y="1819"/>
                    <a:pt x="12533" y="1865"/>
                    <a:pt x="13004" y="1949"/>
                  </a:cubicBezTo>
                  <a:cubicBezTo>
                    <a:pt x="13615" y="2085"/>
                    <a:pt x="14204" y="2289"/>
                    <a:pt x="14748" y="2561"/>
                  </a:cubicBezTo>
                  <a:cubicBezTo>
                    <a:pt x="15314" y="2833"/>
                    <a:pt x="15835" y="3172"/>
                    <a:pt x="16311" y="3535"/>
                  </a:cubicBezTo>
                  <a:cubicBezTo>
                    <a:pt x="17127" y="4169"/>
                    <a:pt x="17852" y="4871"/>
                    <a:pt x="18486" y="5664"/>
                  </a:cubicBezTo>
                  <a:cubicBezTo>
                    <a:pt x="18735" y="5959"/>
                    <a:pt x="18894" y="6208"/>
                    <a:pt x="19007" y="6367"/>
                  </a:cubicBezTo>
                  <a:lnTo>
                    <a:pt x="19188" y="6616"/>
                  </a:lnTo>
                  <a:lnTo>
                    <a:pt x="20706" y="5574"/>
                  </a:lnTo>
                  <a:lnTo>
                    <a:pt x="20525" y="5302"/>
                  </a:lnTo>
                  <a:cubicBezTo>
                    <a:pt x="20389" y="5121"/>
                    <a:pt x="20208" y="4849"/>
                    <a:pt x="19913" y="4509"/>
                  </a:cubicBezTo>
                  <a:cubicBezTo>
                    <a:pt x="19188" y="3603"/>
                    <a:pt x="18350" y="2787"/>
                    <a:pt x="17444" y="2085"/>
                  </a:cubicBezTo>
                  <a:cubicBezTo>
                    <a:pt x="16855" y="1632"/>
                    <a:pt x="16221" y="1247"/>
                    <a:pt x="15564" y="930"/>
                  </a:cubicBezTo>
                  <a:cubicBezTo>
                    <a:pt x="14861" y="590"/>
                    <a:pt x="14136" y="341"/>
                    <a:pt x="13366" y="160"/>
                  </a:cubicBezTo>
                  <a:cubicBezTo>
                    <a:pt x="12831" y="55"/>
                    <a:pt x="12295" y="0"/>
                    <a:pt x="11759" y="0"/>
                  </a:cubicBezTo>
                  <a:close/>
                  <a:moveTo>
                    <a:pt x="1830" y="12437"/>
                  </a:moveTo>
                  <a:cubicBezTo>
                    <a:pt x="1828" y="12460"/>
                    <a:pt x="1828" y="12472"/>
                    <a:pt x="1829" y="12472"/>
                  </a:cubicBezTo>
                  <a:cubicBezTo>
                    <a:pt x="1830" y="12472"/>
                    <a:pt x="1832" y="12460"/>
                    <a:pt x="1836" y="12438"/>
                  </a:cubicBezTo>
                  <a:lnTo>
                    <a:pt x="1830" y="12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6638234" y="657303"/>
              <a:ext cx="674178" cy="504055"/>
            </a:xfrm>
            <a:custGeom>
              <a:avLst/>
              <a:gdLst/>
              <a:ahLst/>
              <a:cxnLst/>
              <a:rect l="l" t="t" r="r" b="b"/>
              <a:pathLst>
                <a:path w="16969" h="12687" extrusionOk="0">
                  <a:moveTo>
                    <a:pt x="9832" y="1"/>
                  </a:moveTo>
                  <a:cubicBezTo>
                    <a:pt x="8858" y="409"/>
                    <a:pt x="8065" y="1134"/>
                    <a:pt x="7567" y="2040"/>
                  </a:cubicBezTo>
                  <a:cubicBezTo>
                    <a:pt x="7567" y="2040"/>
                    <a:pt x="6311" y="880"/>
                    <a:pt x="4622" y="880"/>
                  </a:cubicBezTo>
                  <a:cubicBezTo>
                    <a:pt x="3715" y="880"/>
                    <a:pt x="2683" y="1214"/>
                    <a:pt x="1654" y="2244"/>
                  </a:cubicBezTo>
                  <a:cubicBezTo>
                    <a:pt x="1" y="3897"/>
                    <a:pt x="91" y="6185"/>
                    <a:pt x="499" y="7907"/>
                  </a:cubicBezTo>
                  <a:cubicBezTo>
                    <a:pt x="588" y="7903"/>
                    <a:pt x="678" y="7901"/>
                    <a:pt x="769" y="7901"/>
                  </a:cubicBezTo>
                  <a:cubicBezTo>
                    <a:pt x="1206" y="7901"/>
                    <a:pt x="1653" y="7945"/>
                    <a:pt x="2085" y="8020"/>
                  </a:cubicBezTo>
                  <a:cubicBezTo>
                    <a:pt x="2696" y="8156"/>
                    <a:pt x="3285" y="8360"/>
                    <a:pt x="3852" y="8632"/>
                  </a:cubicBezTo>
                  <a:cubicBezTo>
                    <a:pt x="4395" y="8904"/>
                    <a:pt x="4939" y="9243"/>
                    <a:pt x="5415" y="9606"/>
                  </a:cubicBezTo>
                  <a:cubicBezTo>
                    <a:pt x="6230" y="10240"/>
                    <a:pt x="6955" y="10965"/>
                    <a:pt x="7590" y="11758"/>
                  </a:cubicBezTo>
                  <a:cubicBezTo>
                    <a:pt x="7816" y="12030"/>
                    <a:pt x="7997" y="12279"/>
                    <a:pt x="8111" y="12438"/>
                  </a:cubicBezTo>
                  <a:lnTo>
                    <a:pt x="8269" y="12687"/>
                  </a:lnTo>
                  <a:lnTo>
                    <a:pt x="9810" y="11667"/>
                  </a:lnTo>
                  <a:lnTo>
                    <a:pt x="11169" y="10761"/>
                  </a:lnTo>
                  <a:lnTo>
                    <a:pt x="11237" y="10716"/>
                  </a:lnTo>
                  <a:lnTo>
                    <a:pt x="11259" y="10716"/>
                  </a:lnTo>
                  <a:lnTo>
                    <a:pt x="12709" y="9742"/>
                  </a:lnTo>
                  <a:lnTo>
                    <a:pt x="14136" y="8768"/>
                  </a:lnTo>
                  <a:lnTo>
                    <a:pt x="15428" y="7907"/>
                  </a:lnTo>
                  <a:lnTo>
                    <a:pt x="16968" y="6888"/>
                  </a:lnTo>
                  <a:lnTo>
                    <a:pt x="16651" y="6434"/>
                  </a:lnTo>
                  <a:cubicBezTo>
                    <a:pt x="16447" y="6163"/>
                    <a:pt x="16130" y="5710"/>
                    <a:pt x="15722" y="5211"/>
                  </a:cubicBezTo>
                  <a:cubicBezTo>
                    <a:pt x="14544" y="3761"/>
                    <a:pt x="13230" y="2447"/>
                    <a:pt x="11758" y="1315"/>
                  </a:cubicBezTo>
                  <a:cubicBezTo>
                    <a:pt x="11123" y="839"/>
                    <a:pt x="10489" y="409"/>
                    <a:pt x="9832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5650904" y="1026752"/>
              <a:ext cx="913591" cy="572072"/>
            </a:xfrm>
            <a:custGeom>
              <a:avLst/>
              <a:gdLst/>
              <a:ahLst/>
              <a:cxnLst/>
              <a:rect l="l" t="t" r="r" b="b"/>
              <a:pathLst>
                <a:path w="22995" h="14399" extrusionOk="0">
                  <a:moveTo>
                    <a:pt x="12123" y="0"/>
                  </a:moveTo>
                  <a:cubicBezTo>
                    <a:pt x="12005" y="0"/>
                    <a:pt x="11883" y="4"/>
                    <a:pt x="11758" y="12"/>
                  </a:cubicBezTo>
                  <a:cubicBezTo>
                    <a:pt x="7363" y="284"/>
                    <a:pt x="7839" y="4520"/>
                    <a:pt x="7839" y="4520"/>
                  </a:cubicBezTo>
                  <a:cubicBezTo>
                    <a:pt x="7375" y="3042"/>
                    <a:pt x="6172" y="2288"/>
                    <a:pt x="4988" y="2288"/>
                  </a:cubicBezTo>
                  <a:cubicBezTo>
                    <a:pt x="3978" y="2288"/>
                    <a:pt x="2981" y="2838"/>
                    <a:pt x="2470" y="3954"/>
                  </a:cubicBezTo>
                  <a:cubicBezTo>
                    <a:pt x="1247" y="6650"/>
                    <a:pt x="3716" y="8032"/>
                    <a:pt x="3716" y="8032"/>
                  </a:cubicBezTo>
                  <a:cubicBezTo>
                    <a:pt x="3716" y="8032"/>
                    <a:pt x="1" y="9867"/>
                    <a:pt x="2108" y="12268"/>
                  </a:cubicBezTo>
                  <a:cubicBezTo>
                    <a:pt x="2633" y="12863"/>
                    <a:pt x="3198" y="13077"/>
                    <a:pt x="3738" y="13077"/>
                  </a:cubicBezTo>
                  <a:cubicBezTo>
                    <a:pt x="5109" y="13077"/>
                    <a:pt x="6321" y="11702"/>
                    <a:pt x="6321" y="11702"/>
                  </a:cubicBezTo>
                  <a:lnTo>
                    <a:pt x="6321" y="11702"/>
                  </a:lnTo>
                  <a:cubicBezTo>
                    <a:pt x="6321" y="11702"/>
                    <a:pt x="5982" y="14057"/>
                    <a:pt x="8677" y="14171"/>
                  </a:cubicBezTo>
                  <a:cubicBezTo>
                    <a:pt x="8716" y="14172"/>
                    <a:pt x="8754" y="14173"/>
                    <a:pt x="8792" y="14173"/>
                  </a:cubicBezTo>
                  <a:cubicBezTo>
                    <a:pt x="10920" y="14173"/>
                    <a:pt x="11554" y="11702"/>
                    <a:pt x="11554" y="11702"/>
                  </a:cubicBezTo>
                  <a:cubicBezTo>
                    <a:pt x="11554" y="11702"/>
                    <a:pt x="11974" y="14399"/>
                    <a:pt x="14474" y="14399"/>
                  </a:cubicBezTo>
                  <a:cubicBezTo>
                    <a:pt x="14505" y="14399"/>
                    <a:pt x="14536" y="14398"/>
                    <a:pt x="14567" y="14397"/>
                  </a:cubicBezTo>
                  <a:cubicBezTo>
                    <a:pt x="16923" y="14352"/>
                    <a:pt x="17263" y="11407"/>
                    <a:pt x="17263" y="11407"/>
                  </a:cubicBezTo>
                  <a:cubicBezTo>
                    <a:pt x="17263" y="11407"/>
                    <a:pt x="17795" y="12878"/>
                    <a:pt x="19092" y="12878"/>
                  </a:cubicBezTo>
                  <a:cubicBezTo>
                    <a:pt x="19444" y="12878"/>
                    <a:pt x="19852" y="12770"/>
                    <a:pt x="20321" y="12494"/>
                  </a:cubicBezTo>
                  <a:cubicBezTo>
                    <a:pt x="22020" y="11498"/>
                    <a:pt x="20706" y="9096"/>
                    <a:pt x="20706" y="9096"/>
                  </a:cubicBezTo>
                  <a:cubicBezTo>
                    <a:pt x="22994" y="7896"/>
                    <a:pt x="22609" y="4747"/>
                    <a:pt x="20661" y="3569"/>
                  </a:cubicBezTo>
                  <a:cubicBezTo>
                    <a:pt x="19991" y="3153"/>
                    <a:pt x="19363" y="3000"/>
                    <a:pt x="18802" y="3000"/>
                  </a:cubicBezTo>
                  <a:cubicBezTo>
                    <a:pt x="17257" y="3000"/>
                    <a:pt x="16221" y="4158"/>
                    <a:pt x="16221" y="4158"/>
                  </a:cubicBezTo>
                  <a:cubicBezTo>
                    <a:pt x="16221" y="4158"/>
                    <a:pt x="15965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5650904" y="1158616"/>
              <a:ext cx="913591" cy="441082"/>
            </a:xfrm>
            <a:custGeom>
              <a:avLst/>
              <a:gdLst/>
              <a:ahLst/>
              <a:cxnLst/>
              <a:rect l="l" t="t" r="r" b="b"/>
              <a:pathLst>
                <a:path w="22995" h="11102" extrusionOk="0">
                  <a:moveTo>
                    <a:pt x="20208" y="1"/>
                  </a:moveTo>
                  <a:cubicBezTo>
                    <a:pt x="22632" y="2674"/>
                    <a:pt x="20253" y="5664"/>
                    <a:pt x="18984" y="6140"/>
                  </a:cubicBezTo>
                  <a:cubicBezTo>
                    <a:pt x="18820" y="6200"/>
                    <a:pt x="18658" y="6227"/>
                    <a:pt x="18500" y="6227"/>
                  </a:cubicBezTo>
                  <a:cubicBezTo>
                    <a:pt x="17418" y="6227"/>
                    <a:pt x="16538" y="4985"/>
                    <a:pt x="16538" y="4985"/>
                  </a:cubicBezTo>
                  <a:lnTo>
                    <a:pt x="16538" y="4985"/>
                  </a:lnTo>
                  <a:cubicBezTo>
                    <a:pt x="16538" y="4985"/>
                    <a:pt x="16878" y="8269"/>
                    <a:pt x="14748" y="8541"/>
                  </a:cubicBezTo>
                  <a:cubicBezTo>
                    <a:pt x="14654" y="8552"/>
                    <a:pt x="14562" y="8557"/>
                    <a:pt x="14472" y="8557"/>
                  </a:cubicBezTo>
                  <a:cubicBezTo>
                    <a:pt x="12504" y="8557"/>
                    <a:pt x="11758" y="6049"/>
                    <a:pt x="11758" y="6049"/>
                  </a:cubicBezTo>
                  <a:cubicBezTo>
                    <a:pt x="11758" y="6049"/>
                    <a:pt x="10428" y="8317"/>
                    <a:pt x="9329" y="8317"/>
                  </a:cubicBezTo>
                  <a:cubicBezTo>
                    <a:pt x="9308" y="8317"/>
                    <a:pt x="9287" y="8316"/>
                    <a:pt x="9266" y="8315"/>
                  </a:cubicBezTo>
                  <a:cubicBezTo>
                    <a:pt x="8179" y="8247"/>
                    <a:pt x="7137" y="5732"/>
                    <a:pt x="7137" y="5732"/>
                  </a:cubicBezTo>
                  <a:cubicBezTo>
                    <a:pt x="7137" y="5732"/>
                    <a:pt x="5964" y="7313"/>
                    <a:pt x="4768" y="7313"/>
                  </a:cubicBezTo>
                  <a:cubicBezTo>
                    <a:pt x="4613" y="7313"/>
                    <a:pt x="4458" y="7287"/>
                    <a:pt x="4305" y="7227"/>
                  </a:cubicBezTo>
                  <a:cubicBezTo>
                    <a:pt x="2991" y="6706"/>
                    <a:pt x="3716" y="4736"/>
                    <a:pt x="3716" y="4735"/>
                  </a:cubicBezTo>
                  <a:lnTo>
                    <a:pt x="3716" y="4735"/>
                  </a:lnTo>
                  <a:cubicBezTo>
                    <a:pt x="3716" y="4736"/>
                    <a:pt x="1" y="6548"/>
                    <a:pt x="2108" y="8949"/>
                  </a:cubicBezTo>
                  <a:cubicBezTo>
                    <a:pt x="2634" y="9552"/>
                    <a:pt x="3199" y="9768"/>
                    <a:pt x="3741" y="9768"/>
                  </a:cubicBezTo>
                  <a:cubicBezTo>
                    <a:pt x="5110" y="9768"/>
                    <a:pt x="6321" y="8383"/>
                    <a:pt x="6321" y="8383"/>
                  </a:cubicBezTo>
                  <a:lnTo>
                    <a:pt x="6321" y="8383"/>
                  </a:lnTo>
                  <a:cubicBezTo>
                    <a:pt x="6321" y="8383"/>
                    <a:pt x="5982" y="10738"/>
                    <a:pt x="8677" y="10874"/>
                  </a:cubicBezTo>
                  <a:cubicBezTo>
                    <a:pt x="8715" y="10876"/>
                    <a:pt x="8753" y="10877"/>
                    <a:pt x="8791" y="10877"/>
                  </a:cubicBezTo>
                  <a:cubicBezTo>
                    <a:pt x="10920" y="10877"/>
                    <a:pt x="11554" y="8383"/>
                    <a:pt x="11554" y="8383"/>
                  </a:cubicBezTo>
                  <a:cubicBezTo>
                    <a:pt x="11554" y="8383"/>
                    <a:pt x="11978" y="11101"/>
                    <a:pt x="14504" y="11101"/>
                  </a:cubicBezTo>
                  <a:cubicBezTo>
                    <a:pt x="14525" y="11101"/>
                    <a:pt x="14546" y="11101"/>
                    <a:pt x="14567" y="11101"/>
                  </a:cubicBezTo>
                  <a:cubicBezTo>
                    <a:pt x="16923" y="11056"/>
                    <a:pt x="17263" y="8088"/>
                    <a:pt x="17263" y="8088"/>
                  </a:cubicBezTo>
                  <a:cubicBezTo>
                    <a:pt x="17263" y="8088"/>
                    <a:pt x="17797" y="9579"/>
                    <a:pt x="19100" y="9579"/>
                  </a:cubicBezTo>
                  <a:cubicBezTo>
                    <a:pt x="19450" y="9579"/>
                    <a:pt x="19855" y="9472"/>
                    <a:pt x="20321" y="9198"/>
                  </a:cubicBezTo>
                  <a:cubicBezTo>
                    <a:pt x="22020" y="8201"/>
                    <a:pt x="20706" y="5800"/>
                    <a:pt x="20706" y="5800"/>
                  </a:cubicBezTo>
                  <a:cubicBezTo>
                    <a:pt x="22994" y="4599"/>
                    <a:pt x="22609" y="1451"/>
                    <a:pt x="20661" y="250"/>
                  </a:cubicBezTo>
                  <a:cubicBezTo>
                    <a:pt x="20525" y="159"/>
                    <a:pt x="20366" y="91"/>
                    <a:pt x="20208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6655358" y="685630"/>
              <a:ext cx="910850" cy="571198"/>
            </a:xfrm>
            <a:custGeom>
              <a:avLst/>
              <a:gdLst/>
              <a:ahLst/>
              <a:cxnLst/>
              <a:rect l="l" t="t" r="r" b="b"/>
              <a:pathLst>
                <a:path w="22926" h="14377" extrusionOk="0">
                  <a:moveTo>
                    <a:pt x="12079" y="1"/>
                  </a:moveTo>
                  <a:cubicBezTo>
                    <a:pt x="11960" y="1"/>
                    <a:pt x="11838" y="5"/>
                    <a:pt x="11712" y="13"/>
                  </a:cubicBezTo>
                  <a:cubicBezTo>
                    <a:pt x="7340" y="285"/>
                    <a:pt x="7815" y="4498"/>
                    <a:pt x="7815" y="4498"/>
                  </a:cubicBezTo>
                  <a:cubicBezTo>
                    <a:pt x="7351" y="3032"/>
                    <a:pt x="6149" y="2277"/>
                    <a:pt x="4965" y="2277"/>
                  </a:cubicBezTo>
                  <a:cubicBezTo>
                    <a:pt x="3955" y="2277"/>
                    <a:pt x="2958" y="2828"/>
                    <a:pt x="2447" y="3955"/>
                  </a:cubicBezTo>
                  <a:cubicBezTo>
                    <a:pt x="1223" y="6650"/>
                    <a:pt x="3693" y="8009"/>
                    <a:pt x="3693" y="8009"/>
                  </a:cubicBezTo>
                  <a:cubicBezTo>
                    <a:pt x="3693" y="8009"/>
                    <a:pt x="0" y="9844"/>
                    <a:pt x="2107" y="12246"/>
                  </a:cubicBezTo>
                  <a:cubicBezTo>
                    <a:pt x="2626" y="12841"/>
                    <a:pt x="3186" y="13055"/>
                    <a:pt x="3723" y="13055"/>
                  </a:cubicBezTo>
                  <a:cubicBezTo>
                    <a:pt x="5085" y="13055"/>
                    <a:pt x="6297" y="11680"/>
                    <a:pt x="6298" y="11679"/>
                  </a:cubicBezTo>
                  <a:lnTo>
                    <a:pt x="6298" y="11679"/>
                  </a:lnTo>
                  <a:cubicBezTo>
                    <a:pt x="6298" y="11680"/>
                    <a:pt x="5958" y="14035"/>
                    <a:pt x="8631" y="14148"/>
                  </a:cubicBezTo>
                  <a:cubicBezTo>
                    <a:pt x="8670" y="14150"/>
                    <a:pt x="8709" y="14151"/>
                    <a:pt x="8747" y="14151"/>
                  </a:cubicBezTo>
                  <a:cubicBezTo>
                    <a:pt x="10896" y="14151"/>
                    <a:pt x="11531" y="11679"/>
                    <a:pt x="11531" y="11679"/>
                  </a:cubicBezTo>
                  <a:cubicBezTo>
                    <a:pt x="11531" y="11679"/>
                    <a:pt x="11929" y="14376"/>
                    <a:pt x="14428" y="14376"/>
                  </a:cubicBezTo>
                  <a:cubicBezTo>
                    <a:pt x="14458" y="14376"/>
                    <a:pt x="14490" y="14376"/>
                    <a:pt x="14521" y="14375"/>
                  </a:cubicBezTo>
                  <a:cubicBezTo>
                    <a:pt x="16877" y="14330"/>
                    <a:pt x="17217" y="11385"/>
                    <a:pt x="17217" y="11385"/>
                  </a:cubicBezTo>
                  <a:cubicBezTo>
                    <a:pt x="17217" y="11385"/>
                    <a:pt x="17749" y="12856"/>
                    <a:pt x="19046" y="12856"/>
                  </a:cubicBezTo>
                  <a:cubicBezTo>
                    <a:pt x="19398" y="12856"/>
                    <a:pt x="19806" y="12748"/>
                    <a:pt x="20275" y="12472"/>
                  </a:cubicBezTo>
                  <a:cubicBezTo>
                    <a:pt x="21951" y="11475"/>
                    <a:pt x="20637" y="9074"/>
                    <a:pt x="20637" y="9074"/>
                  </a:cubicBezTo>
                  <a:cubicBezTo>
                    <a:pt x="22925" y="7874"/>
                    <a:pt x="22563" y="4747"/>
                    <a:pt x="20615" y="3547"/>
                  </a:cubicBezTo>
                  <a:cubicBezTo>
                    <a:pt x="19941" y="3138"/>
                    <a:pt x="19312" y="2987"/>
                    <a:pt x="18751" y="2987"/>
                  </a:cubicBezTo>
                  <a:cubicBezTo>
                    <a:pt x="17201" y="2987"/>
                    <a:pt x="16175" y="4136"/>
                    <a:pt x="16175" y="4136"/>
                  </a:cubicBezTo>
                  <a:cubicBezTo>
                    <a:pt x="16175" y="4136"/>
                    <a:pt x="15919" y="1"/>
                    <a:pt x="1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6655358" y="817534"/>
              <a:ext cx="910850" cy="438381"/>
            </a:xfrm>
            <a:custGeom>
              <a:avLst/>
              <a:gdLst/>
              <a:ahLst/>
              <a:cxnLst/>
              <a:rect l="l" t="t" r="r" b="b"/>
              <a:pathLst>
                <a:path w="22926" h="11034" extrusionOk="0">
                  <a:moveTo>
                    <a:pt x="20162" y="0"/>
                  </a:moveTo>
                  <a:lnTo>
                    <a:pt x="20162" y="0"/>
                  </a:lnTo>
                  <a:cubicBezTo>
                    <a:pt x="22563" y="2651"/>
                    <a:pt x="20207" y="5664"/>
                    <a:pt x="18916" y="6117"/>
                  </a:cubicBezTo>
                  <a:cubicBezTo>
                    <a:pt x="18759" y="6173"/>
                    <a:pt x="18604" y="6197"/>
                    <a:pt x="18453" y="6197"/>
                  </a:cubicBezTo>
                  <a:cubicBezTo>
                    <a:pt x="17380" y="6197"/>
                    <a:pt x="16492" y="4962"/>
                    <a:pt x="16492" y="4961"/>
                  </a:cubicBezTo>
                  <a:lnTo>
                    <a:pt x="16492" y="4961"/>
                  </a:lnTo>
                  <a:cubicBezTo>
                    <a:pt x="16492" y="4962"/>
                    <a:pt x="16854" y="8246"/>
                    <a:pt x="14702" y="8495"/>
                  </a:cubicBezTo>
                  <a:cubicBezTo>
                    <a:pt x="14599" y="8508"/>
                    <a:pt x="14500" y="8514"/>
                    <a:pt x="14403" y="8514"/>
                  </a:cubicBezTo>
                  <a:cubicBezTo>
                    <a:pt x="12454" y="8514"/>
                    <a:pt x="11735" y="6026"/>
                    <a:pt x="11735" y="6026"/>
                  </a:cubicBezTo>
                  <a:cubicBezTo>
                    <a:pt x="11735" y="6026"/>
                    <a:pt x="10383" y="8294"/>
                    <a:pt x="9305" y="8294"/>
                  </a:cubicBezTo>
                  <a:cubicBezTo>
                    <a:pt x="9284" y="8294"/>
                    <a:pt x="9263" y="8293"/>
                    <a:pt x="9243" y="8291"/>
                  </a:cubicBezTo>
                  <a:cubicBezTo>
                    <a:pt x="8155" y="8223"/>
                    <a:pt x="7113" y="5709"/>
                    <a:pt x="7113" y="5709"/>
                  </a:cubicBezTo>
                  <a:cubicBezTo>
                    <a:pt x="7113" y="5709"/>
                    <a:pt x="5941" y="7290"/>
                    <a:pt x="4760" y="7290"/>
                  </a:cubicBezTo>
                  <a:cubicBezTo>
                    <a:pt x="4607" y="7290"/>
                    <a:pt x="4455" y="7264"/>
                    <a:pt x="4304" y="7204"/>
                  </a:cubicBezTo>
                  <a:cubicBezTo>
                    <a:pt x="2968" y="6683"/>
                    <a:pt x="3692" y="4690"/>
                    <a:pt x="3693" y="4689"/>
                  </a:cubicBezTo>
                  <a:lnTo>
                    <a:pt x="3693" y="4689"/>
                  </a:lnTo>
                  <a:cubicBezTo>
                    <a:pt x="3692" y="4690"/>
                    <a:pt x="0" y="6502"/>
                    <a:pt x="2107" y="8903"/>
                  </a:cubicBezTo>
                  <a:cubicBezTo>
                    <a:pt x="2626" y="9498"/>
                    <a:pt x="3186" y="9712"/>
                    <a:pt x="3723" y="9712"/>
                  </a:cubicBezTo>
                  <a:cubicBezTo>
                    <a:pt x="5085" y="9712"/>
                    <a:pt x="6297" y="8337"/>
                    <a:pt x="6298" y="8337"/>
                  </a:cubicBezTo>
                  <a:lnTo>
                    <a:pt x="6298" y="8337"/>
                  </a:lnTo>
                  <a:cubicBezTo>
                    <a:pt x="6298" y="8337"/>
                    <a:pt x="5958" y="10693"/>
                    <a:pt x="8631" y="10806"/>
                  </a:cubicBezTo>
                  <a:cubicBezTo>
                    <a:pt x="8679" y="10808"/>
                    <a:pt x="8727" y="10809"/>
                    <a:pt x="8773" y="10809"/>
                  </a:cubicBezTo>
                  <a:cubicBezTo>
                    <a:pt x="10902" y="10809"/>
                    <a:pt x="11531" y="8337"/>
                    <a:pt x="11531" y="8337"/>
                  </a:cubicBezTo>
                  <a:cubicBezTo>
                    <a:pt x="11531" y="8337"/>
                    <a:pt x="11929" y="11034"/>
                    <a:pt x="14428" y="11034"/>
                  </a:cubicBezTo>
                  <a:cubicBezTo>
                    <a:pt x="14458" y="11034"/>
                    <a:pt x="14490" y="11033"/>
                    <a:pt x="14521" y="11032"/>
                  </a:cubicBezTo>
                  <a:cubicBezTo>
                    <a:pt x="16877" y="10987"/>
                    <a:pt x="17217" y="8042"/>
                    <a:pt x="17217" y="8042"/>
                  </a:cubicBezTo>
                  <a:cubicBezTo>
                    <a:pt x="17217" y="8042"/>
                    <a:pt x="17749" y="9514"/>
                    <a:pt x="19046" y="9514"/>
                  </a:cubicBezTo>
                  <a:cubicBezTo>
                    <a:pt x="19398" y="9514"/>
                    <a:pt x="19806" y="9405"/>
                    <a:pt x="20275" y="9129"/>
                  </a:cubicBezTo>
                  <a:cubicBezTo>
                    <a:pt x="21951" y="8155"/>
                    <a:pt x="20637" y="5732"/>
                    <a:pt x="20637" y="5732"/>
                  </a:cubicBezTo>
                  <a:cubicBezTo>
                    <a:pt x="22925" y="4554"/>
                    <a:pt x="22563" y="1427"/>
                    <a:pt x="20615" y="227"/>
                  </a:cubicBezTo>
                  <a:cubicBezTo>
                    <a:pt x="20456" y="136"/>
                    <a:pt x="20320" y="68"/>
                    <a:pt x="2016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6143238" y="685908"/>
              <a:ext cx="211761" cy="160350"/>
            </a:xfrm>
            <a:custGeom>
              <a:avLst/>
              <a:gdLst/>
              <a:ahLst/>
              <a:cxnLst/>
              <a:rect l="l" t="t" r="r" b="b"/>
              <a:pathLst>
                <a:path w="5330" h="4036" extrusionOk="0">
                  <a:moveTo>
                    <a:pt x="4636" y="1"/>
                  </a:moveTo>
                  <a:cubicBezTo>
                    <a:pt x="4506" y="1"/>
                    <a:pt x="4348" y="45"/>
                    <a:pt x="4169" y="142"/>
                  </a:cubicBezTo>
                  <a:cubicBezTo>
                    <a:pt x="4169" y="142"/>
                    <a:pt x="0" y="1886"/>
                    <a:pt x="0" y="3698"/>
                  </a:cubicBezTo>
                  <a:cubicBezTo>
                    <a:pt x="0" y="3937"/>
                    <a:pt x="135" y="4035"/>
                    <a:pt x="358" y="4035"/>
                  </a:cubicBezTo>
                  <a:cubicBezTo>
                    <a:pt x="1063" y="4035"/>
                    <a:pt x="2644" y="3044"/>
                    <a:pt x="3557" y="2407"/>
                  </a:cubicBezTo>
                  <a:cubicBezTo>
                    <a:pt x="5254" y="1244"/>
                    <a:pt x="5330" y="1"/>
                    <a:pt x="463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6068546" y="859806"/>
              <a:ext cx="77434" cy="66309"/>
            </a:xfrm>
            <a:custGeom>
              <a:avLst/>
              <a:gdLst/>
              <a:ahLst/>
              <a:cxnLst/>
              <a:rect l="l" t="t" r="r" b="b"/>
              <a:pathLst>
                <a:path w="1949" h="1669" extrusionOk="0">
                  <a:moveTo>
                    <a:pt x="1133" y="1"/>
                  </a:moveTo>
                  <a:cubicBezTo>
                    <a:pt x="385" y="1"/>
                    <a:pt x="0" y="907"/>
                    <a:pt x="544" y="1428"/>
                  </a:cubicBezTo>
                  <a:cubicBezTo>
                    <a:pt x="710" y="1594"/>
                    <a:pt x="914" y="1668"/>
                    <a:pt x="1113" y="1668"/>
                  </a:cubicBezTo>
                  <a:cubicBezTo>
                    <a:pt x="1539" y="1668"/>
                    <a:pt x="1948" y="1332"/>
                    <a:pt x="1948" y="839"/>
                  </a:cubicBezTo>
                  <a:cubicBezTo>
                    <a:pt x="1948" y="363"/>
                    <a:pt x="1586" y="1"/>
                    <a:pt x="1133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67BE10F-C0AE-828E-CDD9-A86DD30166C9}"/>
              </a:ext>
            </a:extLst>
          </p:cNvPr>
          <p:cNvGrpSpPr/>
          <p:nvPr/>
        </p:nvGrpSpPr>
        <p:grpSpPr>
          <a:xfrm>
            <a:off x="925327" y="146658"/>
            <a:ext cx="796800" cy="664995"/>
            <a:chOff x="1248600" y="1894850"/>
            <a:chExt cx="796800" cy="664995"/>
          </a:xfrm>
        </p:grpSpPr>
        <p:sp>
          <p:nvSpPr>
            <p:cNvPr id="5" name="Google Shape;799;p34">
              <a:extLst>
                <a:ext uri="{FF2B5EF4-FFF2-40B4-BE49-F238E27FC236}">
                  <a16:creationId xmlns:a16="http://schemas.microsoft.com/office/drawing/2014/main" id="{08032FA9-CE42-E433-7222-BE3FE4A9E2B5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3;p34">
              <a:extLst>
                <a:ext uri="{FF2B5EF4-FFF2-40B4-BE49-F238E27FC236}">
                  <a16:creationId xmlns:a16="http://schemas.microsoft.com/office/drawing/2014/main" id="{A8848CA9-4679-F759-E94C-44C812F832C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03</a:t>
              </a:r>
            </a:p>
          </p:txBody>
        </p:sp>
      </p:grpSp>
      <p:sp>
        <p:nvSpPr>
          <p:cNvPr id="7" name="Google Shape;804;p34">
            <a:extLst>
              <a:ext uri="{FF2B5EF4-FFF2-40B4-BE49-F238E27FC236}">
                <a16:creationId xmlns:a16="http://schemas.microsoft.com/office/drawing/2014/main" id="{306FAD8F-771E-4856-7F83-80DBEE1EDEF9}"/>
              </a:ext>
            </a:extLst>
          </p:cNvPr>
          <p:cNvSpPr txBox="1">
            <a:spLocks/>
          </p:cNvSpPr>
          <p:nvPr/>
        </p:nvSpPr>
        <p:spPr>
          <a:xfrm>
            <a:off x="1732401" y="195811"/>
            <a:ext cx="455765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 err="1">
                <a:latin typeface="r0c0i Linotte" pitchFamily="2" charset="77"/>
              </a:rPr>
              <a:t>Chọn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câu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trả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lời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đúng</a:t>
            </a:r>
            <a:r>
              <a:rPr lang="en-US" sz="2400" b="1" dirty="0">
                <a:latin typeface="r0c0i Linotte" pitchFamily="2" charset="77"/>
              </a:rPr>
              <a:t>.</a:t>
            </a:r>
          </a:p>
        </p:txBody>
      </p:sp>
      <p:sp>
        <p:nvSpPr>
          <p:cNvPr id="8" name="Google Shape;804;p34">
            <a:extLst>
              <a:ext uri="{FF2B5EF4-FFF2-40B4-BE49-F238E27FC236}">
                <a16:creationId xmlns:a16="http://schemas.microsoft.com/office/drawing/2014/main" id="{BAD98433-77EF-B382-F179-08D59A5971A6}"/>
              </a:ext>
            </a:extLst>
          </p:cNvPr>
          <p:cNvSpPr txBox="1">
            <a:spLocks/>
          </p:cNvSpPr>
          <p:nvPr/>
        </p:nvSpPr>
        <p:spPr>
          <a:xfrm>
            <a:off x="162290" y="907779"/>
            <a:ext cx="8933148" cy="95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400" b="1" dirty="0" err="1">
                <a:latin typeface="r0c0i Linotte" pitchFamily="2" charset="77"/>
              </a:rPr>
              <a:t>Bạn</a:t>
            </a:r>
            <a:r>
              <a:rPr lang="en-US" sz="2400" b="1" dirty="0">
                <a:latin typeface="r0c0i Linotte" pitchFamily="2" charset="77"/>
              </a:rPr>
              <a:t> An </a:t>
            </a:r>
            <a:r>
              <a:rPr lang="en-US" sz="2400" b="1" dirty="0" err="1">
                <a:latin typeface="r0c0i Linotte" pitchFamily="2" charset="77"/>
              </a:rPr>
              <a:t>đố</a:t>
            </a:r>
            <a:r>
              <a:rPr lang="en-US" sz="2400" b="1" dirty="0">
                <a:latin typeface="r0c0i Linotte" pitchFamily="2" charset="77"/>
              </a:rPr>
              <a:t> Mai </a:t>
            </a:r>
            <a:r>
              <a:rPr lang="en-US" sz="2400" b="1" dirty="0" err="1">
                <a:latin typeface="r0c0i Linotte" pitchFamily="2" charset="77"/>
              </a:rPr>
              <a:t>tìm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một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từ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bốn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cho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trước</a:t>
            </a:r>
            <a:r>
              <a:rPr lang="en-US" sz="2400" b="1" dirty="0">
                <a:latin typeface="r0c0i Linotte" pitchFamily="2" charset="77"/>
              </a:rPr>
              <a:t> 64 301, 80 458, 82 361, 83 405, </a:t>
            </a:r>
            <a:r>
              <a:rPr lang="en-US" sz="2400" b="1" dirty="0" err="1">
                <a:latin typeface="r0c0i Linotte" pitchFamily="2" charset="77"/>
              </a:rPr>
              <a:t>biết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rằng</a:t>
            </a:r>
            <a:r>
              <a:rPr lang="en-US" sz="2400" b="1" dirty="0">
                <a:latin typeface="r0c0i Linotte" pitchFamily="2" charset="77"/>
              </a:rPr>
              <a:t>: </a:t>
            </a:r>
          </a:p>
        </p:txBody>
      </p:sp>
      <p:sp>
        <p:nvSpPr>
          <p:cNvPr id="10" name="Google Shape;804;p34">
            <a:extLst>
              <a:ext uri="{FF2B5EF4-FFF2-40B4-BE49-F238E27FC236}">
                <a16:creationId xmlns:a16="http://schemas.microsoft.com/office/drawing/2014/main" id="{245BA9D7-7987-C205-2A9A-70328DC9E88C}"/>
              </a:ext>
            </a:extLst>
          </p:cNvPr>
          <p:cNvSpPr txBox="1">
            <a:spLocks/>
          </p:cNvSpPr>
          <p:nvPr/>
        </p:nvSpPr>
        <p:spPr>
          <a:xfrm>
            <a:off x="1668555" y="3949423"/>
            <a:ext cx="16246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>
                <a:latin typeface="r0c0i Linotte" pitchFamily="2" charset="77"/>
              </a:rPr>
              <a:t>B. 80 458</a:t>
            </a:r>
          </a:p>
        </p:txBody>
      </p:sp>
      <p:sp>
        <p:nvSpPr>
          <p:cNvPr id="11" name="Google Shape;804;p34">
            <a:extLst>
              <a:ext uri="{FF2B5EF4-FFF2-40B4-BE49-F238E27FC236}">
                <a16:creationId xmlns:a16="http://schemas.microsoft.com/office/drawing/2014/main" id="{B2E84430-82E6-283B-189F-A99B5AB1D2C3}"/>
              </a:ext>
            </a:extLst>
          </p:cNvPr>
          <p:cNvSpPr txBox="1">
            <a:spLocks/>
          </p:cNvSpPr>
          <p:nvPr/>
        </p:nvSpPr>
        <p:spPr>
          <a:xfrm>
            <a:off x="3681157" y="3959205"/>
            <a:ext cx="16246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>
                <a:latin typeface="r0c0i Linotte" pitchFamily="2" charset="77"/>
              </a:rPr>
              <a:t>C. 82 361</a:t>
            </a:r>
          </a:p>
        </p:txBody>
      </p:sp>
      <p:sp>
        <p:nvSpPr>
          <p:cNvPr id="12" name="Google Shape;804;p34">
            <a:extLst>
              <a:ext uri="{FF2B5EF4-FFF2-40B4-BE49-F238E27FC236}">
                <a16:creationId xmlns:a16="http://schemas.microsoft.com/office/drawing/2014/main" id="{656A676D-A212-CB50-961B-EB18FDDCAF4E}"/>
              </a:ext>
            </a:extLst>
          </p:cNvPr>
          <p:cNvSpPr txBox="1">
            <a:spLocks/>
          </p:cNvSpPr>
          <p:nvPr/>
        </p:nvSpPr>
        <p:spPr>
          <a:xfrm>
            <a:off x="5693758" y="3969771"/>
            <a:ext cx="16246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>
                <a:latin typeface="r0c0i Linotte" pitchFamily="2" charset="77"/>
              </a:rPr>
              <a:t>D. 83 405</a:t>
            </a:r>
          </a:p>
        </p:txBody>
      </p:sp>
      <p:sp>
        <p:nvSpPr>
          <p:cNvPr id="3" name="Google Shape;804;p34">
            <a:extLst>
              <a:ext uri="{FF2B5EF4-FFF2-40B4-BE49-F238E27FC236}">
                <a16:creationId xmlns:a16="http://schemas.microsoft.com/office/drawing/2014/main" id="{30F759A2-253C-0FA7-E484-D3CAEA1F2293}"/>
              </a:ext>
            </a:extLst>
          </p:cNvPr>
          <p:cNvSpPr txBox="1">
            <a:spLocks/>
          </p:cNvSpPr>
          <p:nvPr/>
        </p:nvSpPr>
        <p:spPr>
          <a:xfrm>
            <a:off x="105426" y="1906927"/>
            <a:ext cx="8933148" cy="87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400" b="1" dirty="0">
                <a:latin typeface="r0c0i Linotte" pitchFamily="2" charset="77"/>
              </a:rPr>
              <a:t>- </a:t>
            </a:r>
            <a:r>
              <a:rPr lang="en-US" sz="2400" b="1" dirty="0" err="1">
                <a:latin typeface="r0c0i Linotte" pitchFamily="2" charset="77"/>
              </a:rPr>
              <a:t>Nếu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làm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tròn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cần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tìm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đến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hàng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chục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thì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chữ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số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hàng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chục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của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làm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tròn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là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6</a:t>
            </a:r>
            <a:r>
              <a:rPr lang="en-US" sz="2400" b="1" dirty="0">
                <a:latin typeface="r0c0i Linotte" pitchFamily="2" charset="77"/>
              </a:rPr>
              <a:t>.</a:t>
            </a:r>
          </a:p>
        </p:txBody>
      </p:sp>
      <p:sp>
        <p:nvSpPr>
          <p:cNvPr id="14" name="Google Shape;804;p34">
            <a:extLst>
              <a:ext uri="{FF2B5EF4-FFF2-40B4-BE49-F238E27FC236}">
                <a16:creationId xmlns:a16="http://schemas.microsoft.com/office/drawing/2014/main" id="{E5AB6C06-E4AF-1F5F-F83A-9A0E1988CD40}"/>
              </a:ext>
            </a:extLst>
          </p:cNvPr>
          <p:cNvSpPr txBox="1">
            <a:spLocks/>
          </p:cNvSpPr>
          <p:nvPr/>
        </p:nvSpPr>
        <p:spPr>
          <a:xfrm>
            <a:off x="105426" y="2884852"/>
            <a:ext cx="8933148" cy="87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Nếu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cần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hàng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trăm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hàng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trăm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19620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" name="Google Shape;1710;p45"/>
          <p:cNvGrpSpPr/>
          <p:nvPr/>
        </p:nvGrpSpPr>
        <p:grpSpPr>
          <a:xfrm flipH="1">
            <a:off x="261022" y="149899"/>
            <a:ext cx="607646" cy="626434"/>
            <a:chOff x="7539122" y="291111"/>
            <a:chExt cx="724677" cy="895098"/>
          </a:xfrm>
        </p:grpSpPr>
        <p:grpSp>
          <p:nvGrpSpPr>
            <p:cNvPr id="1711" name="Google Shape;1711;p45"/>
            <p:cNvGrpSpPr/>
            <p:nvPr/>
          </p:nvGrpSpPr>
          <p:grpSpPr>
            <a:xfrm>
              <a:off x="7539122" y="807156"/>
              <a:ext cx="422676" cy="379053"/>
              <a:chOff x="4713117" y="984916"/>
              <a:chExt cx="504929" cy="452763"/>
            </a:xfrm>
          </p:grpSpPr>
          <p:sp>
            <p:nvSpPr>
              <p:cNvPr id="1712" name="Google Shape;1712;p45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5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5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5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5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7" name="Google Shape;1717;p45"/>
            <p:cNvGrpSpPr/>
            <p:nvPr/>
          </p:nvGrpSpPr>
          <p:grpSpPr>
            <a:xfrm rot="2035528">
              <a:off x="7771333" y="376806"/>
              <a:ext cx="422678" cy="379048"/>
              <a:chOff x="4713117" y="984916"/>
              <a:chExt cx="504929" cy="452763"/>
            </a:xfrm>
          </p:grpSpPr>
          <p:sp>
            <p:nvSpPr>
              <p:cNvPr id="1718" name="Google Shape;1718;p45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5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5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5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5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9" name="Google Shape;1729;p45"/>
          <p:cNvGrpSpPr/>
          <p:nvPr/>
        </p:nvGrpSpPr>
        <p:grpSpPr>
          <a:xfrm rot="1406090">
            <a:off x="7681626" y="84731"/>
            <a:ext cx="1455742" cy="842743"/>
            <a:chOff x="5647765" y="496793"/>
            <a:chExt cx="1947684" cy="1156580"/>
          </a:xfrm>
        </p:grpSpPr>
        <p:sp>
          <p:nvSpPr>
            <p:cNvPr id="1730" name="Google Shape;1730;p45"/>
            <p:cNvSpPr/>
            <p:nvPr/>
          </p:nvSpPr>
          <p:spPr>
            <a:xfrm>
              <a:off x="5647765" y="496793"/>
              <a:ext cx="1947684" cy="1156580"/>
            </a:xfrm>
            <a:custGeom>
              <a:avLst/>
              <a:gdLst/>
              <a:ahLst/>
              <a:cxnLst/>
              <a:rect l="l" t="t" r="r" b="b"/>
              <a:pathLst>
                <a:path w="49023" h="29111" extrusionOk="0">
                  <a:moveTo>
                    <a:pt x="25644" y="1"/>
                  </a:moveTo>
                  <a:cubicBezTo>
                    <a:pt x="25101" y="1"/>
                    <a:pt x="24579" y="23"/>
                    <a:pt x="24036" y="69"/>
                  </a:cubicBezTo>
                  <a:cubicBezTo>
                    <a:pt x="22292" y="227"/>
                    <a:pt x="20592" y="612"/>
                    <a:pt x="18939" y="1201"/>
                  </a:cubicBezTo>
                  <a:lnTo>
                    <a:pt x="18644" y="1314"/>
                  </a:lnTo>
                  <a:cubicBezTo>
                    <a:pt x="18372" y="1405"/>
                    <a:pt x="18078" y="1518"/>
                    <a:pt x="17783" y="1654"/>
                  </a:cubicBezTo>
                  <a:lnTo>
                    <a:pt x="17262" y="1881"/>
                  </a:lnTo>
                  <a:lnTo>
                    <a:pt x="16968" y="1994"/>
                  </a:lnTo>
                  <a:lnTo>
                    <a:pt x="16923" y="1994"/>
                  </a:lnTo>
                  <a:lnTo>
                    <a:pt x="16628" y="2130"/>
                  </a:lnTo>
                  <a:lnTo>
                    <a:pt x="16379" y="2266"/>
                  </a:lnTo>
                  <a:cubicBezTo>
                    <a:pt x="16107" y="2402"/>
                    <a:pt x="15790" y="2538"/>
                    <a:pt x="15473" y="2742"/>
                  </a:cubicBezTo>
                  <a:lnTo>
                    <a:pt x="15405" y="2787"/>
                  </a:lnTo>
                  <a:cubicBezTo>
                    <a:pt x="15065" y="2968"/>
                    <a:pt x="14725" y="3172"/>
                    <a:pt x="14363" y="3421"/>
                  </a:cubicBezTo>
                  <a:cubicBezTo>
                    <a:pt x="12958" y="4350"/>
                    <a:pt x="11644" y="5437"/>
                    <a:pt x="10512" y="6683"/>
                  </a:cubicBezTo>
                  <a:cubicBezTo>
                    <a:pt x="9470" y="7793"/>
                    <a:pt x="8564" y="8994"/>
                    <a:pt x="7771" y="10285"/>
                  </a:cubicBezTo>
                  <a:cubicBezTo>
                    <a:pt x="7091" y="11395"/>
                    <a:pt x="6502" y="12551"/>
                    <a:pt x="6004" y="13751"/>
                  </a:cubicBezTo>
                  <a:cubicBezTo>
                    <a:pt x="5936" y="13887"/>
                    <a:pt x="5890" y="14046"/>
                    <a:pt x="5822" y="14204"/>
                  </a:cubicBezTo>
                  <a:cubicBezTo>
                    <a:pt x="5573" y="14159"/>
                    <a:pt x="5301" y="14136"/>
                    <a:pt x="5030" y="14136"/>
                  </a:cubicBezTo>
                  <a:cubicBezTo>
                    <a:pt x="3376" y="14136"/>
                    <a:pt x="1881" y="15110"/>
                    <a:pt x="1224" y="16651"/>
                  </a:cubicBezTo>
                  <a:cubicBezTo>
                    <a:pt x="499" y="18078"/>
                    <a:pt x="612" y="19800"/>
                    <a:pt x="1541" y="21136"/>
                  </a:cubicBezTo>
                  <a:cubicBezTo>
                    <a:pt x="861" y="21725"/>
                    <a:pt x="363" y="22518"/>
                    <a:pt x="159" y="23401"/>
                  </a:cubicBezTo>
                  <a:cubicBezTo>
                    <a:pt x="1" y="24149"/>
                    <a:pt x="46" y="25259"/>
                    <a:pt x="1088" y="26460"/>
                  </a:cubicBezTo>
                  <a:cubicBezTo>
                    <a:pt x="1745" y="27275"/>
                    <a:pt x="2742" y="27751"/>
                    <a:pt x="3784" y="27751"/>
                  </a:cubicBezTo>
                  <a:cubicBezTo>
                    <a:pt x="4395" y="27751"/>
                    <a:pt x="5007" y="27592"/>
                    <a:pt x="5551" y="27320"/>
                  </a:cubicBezTo>
                  <a:cubicBezTo>
                    <a:pt x="5619" y="27388"/>
                    <a:pt x="5664" y="27479"/>
                    <a:pt x="5732" y="27547"/>
                  </a:cubicBezTo>
                  <a:cubicBezTo>
                    <a:pt x="6208" y="28113"/>
                    <a:pt x="7068" y="28770"/>
                    <a:pt x="8654" y="28861"/>
                  </a:cubicBezTo>
                  <a:lnTo>
                    <a:pt x="8835" y="28861"/>
                  </a:lnTo>
                  <a:cubicBezTo>
                    <a:pt x="9832" y="28861"/>
                    <a:pt x="10784" y="28498"/>
                    <a:pt x="11486" y="27819"/>
                  </a:cubicBezTo>
                  <a:cubicBezTo>
                    <a:pt x="12261" y="28638"/>
                    <a:pt x="13338" y="29111"/>
                    <a:pt x="14444" y="29111"/>
                  </a:cubicBezTo>
                  <a:cubicBezTo>
                    <a:pt x="14470" y="29111"/>
                    <a:pt x="14496" y="29111"/>
                    <a:pt x="14521" y="29110"/>
                  </a:cubicBezTo>
                  <a:lnTo>
                    <a:pt x="14635" y="29110"/>
                  </a:lnTo>
                  <a:cubicBezTo>
                    <a:pt x="15949" y="29087"/>
                    <a:pt x="17149" y="28385"/>
                    <a:pt x="17829" y="27275"/>
                  </a:cubicBezTo>
                  <a:cubicBezTo>
                    <a:pt x="18237" y="27479"/>
                    <a:pt x="18690" y="27570"/>
                    <a:pt x="19143" y="27570"/>
                  </a:cubicBezTo>
                  <a:cubicBezTo>
                    <a:pt x="19822" y="27570"/>
                    <a:pt x="20502" y="27366"/>
                    <a:pt x="21091" y="27003"/>
                  </a:cubicBezTo>
                  <a:cubicBezTo>
                    <a:pt x="22292" y="26301"/>
                    <a:pt x="22835" y="25010"/>
                    <a:pt x="22586" y="23469"/>
                  </a:cubicBezTo>
                  <a:cubicBezTo>
                    <a:pt x="22541" y="23266"/>
                    <a:pt x="22495" y="23062"/>
                    <a:pt x="22450" y="22880"/>
                  </a:cubicBezTo>
                  <a:cubicBezTo>
                    <a:pt x="23243" y="22088"/>
                    <a:pt x="23719" y="21023"/>
                    <a:pt x="23741" y="19913"/>
                  </a:cubicBezTo>
                  <a:cubicBezTo>
                    <a:pt x="23787" y="18191"/>
                    <a:pt x="22926" y="16560"/>
                    <a:pt x="21453" y="15631"/>
                  </a:cubicBezTo>
                  <a:cubicBezTo>
                    <a:pt x="21363" y="15563"/>
                    <a:pt x="21249" y="15518"/>
                    <a:pt x="21136" y="15450"/>
                  </a:cubicBezTo>
                  <a:cubicBezTo>
                    <a:pt x="21046" y="15405"/>
                    <a:pt x="20864" y="15314"/>
                    <a:pt x="20706" y="15246"/>
                  </a:cubicBezTo>
                  <a:cubicBezTo>
                    <a:pt x="21000" y="14997"/>
                    <a:pt x="21295" y="14771"/>
                    <a:pt x="21612" y="14567"/>
                  </a:cubicBezTo>
                  <a:lnTo>
                    <a:pt x="21635" y="14544"/>
                  </a:lnTo>
                  <a:lnTo>
                    <a:pt x="21657" y="14521"/>
                  </a:lnTo>
                  <a:cubicBezTo>
                    <a:pt x="21725" y="14476"/>
                    <a:pt x="21793" y="14431"/>
                    <a:pt x="21861" y="14408"/>
                  </a:cubicBezTo>
                  <a:lnTo>
                    <a:pt x="22020" y="14317"/>
                  </a:lnTo>
                  <a:lnTo>
                    <a:pt x="22042" y="14317"/>
                  </a:lnTo>
                  <a:lnTo>
                    <a:pt x="22065" y="14295"/>
                  </a:lnTo>
                  <a:cubicBezTo>
                    <a:pt x="22110" y="14272"/>
                    <a:pt x="22156" y="14250"/>
                    <a:pt x="22224" y="14227"/>
                  </a:cubicBezTo>
                  <a:lnTo>
                    <a:pt x="22427" y="14114"/>
                  </a:lnTo>
                  <a:lnTo>
                    <a:pt x="22495" y="14091"/>
                  </a:lnTo>
                  <a:lnTo>
                    <a:pt x="22586" y="14046"/>
                  </a:lnTo>
                  <a:lnTo>
                    <a:pt x="22880" y="13910"/>
                  </a:lnTo>
                  <a:lnTo>
                    <a:pt x="22926" y="13910"/>
                  </a:lnTo>
                  <a:cubicBezTo>
                    <a:pt x="22971" y="13887"/>
                    <a:pt x="23062" y="13864"/>
                    <a:pt x="23152" y="13819"/>
                  </a:cubicBezTo>
                  <a:cubicBezTo>
                    <a:pt x="23243" y="13796"/>
                    <a:pt x="23311" y="13774"/>
                    <a:pt x="23379" y="13729"/>
                  </a:cubicBezTo>
                  <a:cubicBezTo>
                    <a:pt x="23945" y="13525"/>
                    <a:pt x="24534" y="13389"/>
                    <a:pt x="25146" y="13343"/>
                  </a:cubicBezTo>
                  <a:lnTo>
                    <a:pt x="26120" y="13343"/>
                  </a:lnTo>
                  <a:cubicBezTo>
                    <a:pt x="25780" y="13796"/>
                    <a:pt x="25531" y="14317"/>
                    <a:pt x="25418" y="14884"/>
                  </a:cubicBezTo>
                  <a:cubicBezTo>
                    <a:pt x="25304" y="15609"/>
                    <a:pt x="25350" y="16719"/>
                    <a:pt x="26369" y="17874"/>
                  </a:cubicBezTo>
                  <a:cubicBezTo>
                    <a:pt x="27026" y="18690"/>
                    <a:pt x="28023" y="19165"/>
                    <a:pt x="29065" y="19165"/>
                  </a:cubicBezTo>
                  <a:cubicBezTo>
                    <a:pt x="29677" y="19165"/>
                    <a:pt x="30288" y="19007"/>
                    <a:pt x="30832" y="18735"/>
                  </a:cubicBezTo>
                  <a:cubicBezTo>
                    <a:pt x="30877" y="18803"/>
                    <a:pt x="30945" y="18893"/>
                    <a:pt x="31013" y="18961"/>
                  </a:cubicBezTo>
                  <a:cubicBezTo>
                    <a:pt x="31466" y="19528"/>
                    <a:pt x="32350" y="20207"/>
                    <a:pt x="33913" y="20275"/>
                  </a:cubicBezTo>
                  <a:lnTo>
                    <a:pt x="34094" y="20275"/>
                  </a:lnTo>
                  <a:cubicBezTo>
                    <a:pt x="35091" y="20275"/>
                    <a:pt x="36042" y="19913"/>
                    <a:pt x="36767" y="19233"/>
                  </a:cubicBezTo>
                  <a:cubicBezTo>
                    <a:pt x="37519" y="20051"/>
                    <a:pt x="38594" y="20503"/>
                    <a:pt x="39699" y="20503"/>
                  </a:cubicBezTo>
                  <a:cubicBezTo>
                    <a:pt x="39726" y="20503"/>
                    <a:pt x="39753" y="20502"/>
                    <a:pt x="39780" y="20502"/>
                  </a:cubicBezTo>
                  <a:lnTo>
                    <a:pt x="39893" y="20502"/>
                  </a:lnTo>
                  <a:cubicBezTo>
                    <a:pt x="41184" y="20457"/>
                    <a:pt x="42385" y="19777"/>
                    <a:pt x="43065" y="18644"/>
                  </a:cubicBezTo>
                  <a:cubicBezTo>
                    <a:pt x="43472" y="18848"/>
                    <a:pt x="43926" y="18939"/>
                    <a:pt x="44379" y="18939"/>
                  </a:cubicBezTo>
                  <a:cubicBezTo>
                    <a:pt x="45058" y="18939"/>
                    <a:pt x="45738" y="18735"/>
                    <a:pt x="46327" y="18372"/>
                  </a:cubicBezTo>
                  <a:cubicBezTo>
                    <a:pt x="47527" y="17670"/>
                    <a:pt x="48071" y="16379"/>
                    <a:pt x="47822" y="14861"/>
                  </a:cubicBezTo>
                  <a:cubicBezTo>
                    <a:pt x="47777" y="14657"/>
                    <a:pt x="47731" y="14453"/>
                    <a:pt x="47686" y="14250"/>
                  </a:cubicBezTo>
                  <a:cubicBezTo>
                    <a:pt x="48479" y="13479"/>
                    <a:pt x="48932" y="12415"/>
                    <a:pt x="48955" y="11305"/>
                  </a:cubicBezTo>
                  <a:cubicBezTo>
                    <a:pt x="49023" y="8541"/>
                    <a:pt x="46825" y="6276"/>
                    <a:pt x="44084" y="6253"/>
                  </a:cubicBezTo>
                  <a:cubicBezTo>
                    <a:pt x="43495" y="6253"/>
                    <a:pt x="42929" y="6366"/>
                    <a:pt x="42385" y="6570"/>
                  </a:cubicBezTo>
                  <a:cubicBezTo>
                    <a:pt x="42317" y="6411"/>
                    <a:pt x="42249" y="6253"/>
                    <a:pt x="42159" y="6094"/>
                  </a:cubicBezTo>
                  <a:cubicBezTo>
                    <a:pt x="41279" y="4357"/>
                    <a:pt x="39523" y="3260"/>
                    <a:pt x="37597" y="3260"/>
                  </a:cubicBezTo>
                  <a:cubicBezTo>
                    <a:pt x="37540" y="3260"/>
                    <a:pt x="37482" y="3261"/>
                    <a:pt x="37424" y="3263"/>
                  </a:cubicBezTo>
                  <a:lnTo>
                    <a:pt x="36971" y="3263"/>
                  </a:lnTo>
                  <a:cubicBezTo>
                    <a:pt x="36767" y="3263"/>
                    <a:pt x="36563" y="3308"/>
                    <a:pt x="36359" y="3331"/>
                  </a:cubicBezTo>
                  <a:lnTo>
                    <a:pt x="36087" y="3149"/>
                  </a:lnTo>
                  <a:lnTo>
                    <a:pt x="36042" y="3127"/>
                  </a:lnTo>
                  <a:lnTo>
                    <a:pt x="35974" y="3081"/>
                  </a:lnTo>
                  <a:cubicBezTo>
                    <a:pt x="35793" y="2968"/>
                    <a:pt x="35634" y="2855"/>
                    <a:pt x="35476" y="2764"/>
                  </a:cubicBezTo>
                  <a:cubicBezTo>
                    <a:pt x="34977" y="2470"/>
                    <a:pt x="34479" y="2198"/>
                    <a:pt x="33981" y="1949"/>
                  </a:cubicBezTo>
                  <a:cubicBezTo>
                    <a:pt x="32508" y="1224"/>
                    <a:pt x="30945" y="703"/>
                    <a:pt x="29337" y="363"/>
                  </a:cubicBezTo>
                  <a:cubicBezTo>
                    <a:pt x="28136" y="114"/>
                    <a:pt x="26890" y="1"/>
                    <a:pt x="25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5863340" y="555157"/>
              <a:ext cx="1449072" cy="808704"/>
            </a:xfrm>
            <a:custGeom>
              <a:avLst/>
              <a:gdLst/>
              <a:ahLst/>
              <a:cxnLst/>
              <a:rect l="l" t="t" r="r" b="b"/>
              <a:pathLst>
                <a:path w="36473" h="20355" extrusionOk="0">
                  <a:moveTo>
                    <a:pt x="20130" y="1"/>
                  </a:moveTo>
                  <a:cubicBezTo>
                    <a:pt x="19672" y="1"/>
                    <a:pt x="19214" y="19"/>
                    <a:pt x="18757" y="57"/>
                  </a:cubicBezTo>
                  <a:cubicBezTo>
                    <a:pt x="17149" y="216"/>
                    <a:pt x="15540" y="556"/>
                    <a:pt x="14023" y="1122"/>
                  </a:cubicBezTo>
                  <a:cubicBezTo>
                    <a:pt x="13637" y="1258"/>
                    <a:pt x="13275" y="1371"/>
                    <a:pt x="12913" y="1530"/>
                  </a:cubicBezTo>
                  <a:lnTo>
                    <a:pt x="12391" y="1756"/>
                  </a:lnTo>
                  <a:lnTo>
                    <a:pt x="12120" y="1892"/>
                  </a:lnTo>
                  <a:lnTo>
                    <a:pt x="11848" y="2028"/>
                  </a:lnTo>
                  <a:cubicBezTo>
                    <a:pt x="11485" y="2209"/>
                    <a:pt x="11123" y="2391"/>
                    <a:pt x="10760" y="2595"/>
                  </a:cubicBezTo>
                  <a:cubicBezTo>
                    <a:pt x="10398" y="2798"/>
                    <a:pt x="10058" y="2980"/>
                    <a:pt x="9718" y="3206"/>
                  </a:cubicBezTo>
                  <a:cubicBezTo>
                    <a:pt x="8404" y="4067"/>
                    <a:pt x="7204" y="5086"/>
                    <a:pt x="6139" y="6242"/>
                  </a:cubicBezTo>
                  <a:cubicBezTo>
                    <a:pt x="5165" y="7284"/>
                    <a:pt x="4327" y="8416"/>
                    <a:pt x="3579" y="9640"/>
                  </a:cubicBezTo>
                  <a:cubicBezTo>
                    <a:pt x="2945" y="10682"/>
                    <a:pt x="2401" y="11769"/>
                    <a:pt x="1926" y="12902"/>
                  </a:cubicBezTo>
                  <a:cubicBezTo>
                    <a:pt x="1223" y="14533"/>
                    <a:pt x="702" y="16232"/>
                    <a:pt x="340" y="17976"/>
                  </a:cubicBezTo>
                  <a:cubicBezTo>
                    <a:pt x="181" y="18701"/>
                    <a:pt x="68" y="19449"/>
                    <a:pt x="0" y="20196"/>
                  </a:cubicBezTo>
                  <a:lnTo>
                    <a:pt x="1812" y="20355"/>
                  </a:lnTo>
                  <a:cubicBezTo>
                    <a:pt x="1880" y="19675"/>
                    <a:pt x="1994" y="18996"/>
                    <a:pt x="2129" y="18339"/>
                  </a:cubicBezTo>
                  <a:cubicBezTo>
                    <a:pt x="2469" y="16730"/>
                    <a:pt x="2968" y="15145"/>
                    <a:pt x="3602" y="13604"/>
                  </a:cubicBezTo>
                  <a:cubicBezTo>
                    <a:pt x="4055" y="12562"/>
                    <a:pt x="4553" y="11565"/>
                    <a:pt x="5142" y="10591"/>
                  </a:cubicBezTo>
                  <a:cubicBezTo>
                    <a:pt x="5822" y="9481"/>
                    <a:pt x="6592" y="8462"/>
                    <a:pt x="7476" y="7510"/>
                  </a:cubicBezTo>
                  <a:cubicBezTo>
                    <a:pt x="8450" y="6468"/>
                    <a:pt x="9537" y="5540"/>
                    <a:pt x="10738" y="4769"/>
                  </a:cubicBezTo>
                  <a:cubicBezTo>
                    <a:pt x="11032" y="4565"/>
                    <a:pt x="11349" y="4384"/>
                    <a:pt x="11667" y="4203"/>
                  </a:cubicBezTo>
                  <a:cubicBezTo>
                    <a:pt x="11984" y="3999"/>
                    <a:pt x="12324" y="3841"/>
                    <a:pt x="12641" y="3682"/>
                  </a:cubicBezTo>
                  <a:lnTo>
                    <a:pt x="12890" y="3569"/>
                  </a:lnTo>
                  <a:lnTo>
                    <a:pt x="13139" y="3455"/>
                  </a:lnTo>
                  <a:lnTo>
                    <a:pt x="13615" y="3252"/>
                  </a:lnTo>
                  <a:cubicBezTo>
                    <a:pt x="13955" y="3093"/>
                    <a:pt x="14294" y="2980"/>
                    <a:pt x="14634" y="2866"/>
                  </a:cubicBezTo>
                  <a:cubicBezTo>
                    <a:pt x="16016" y="2368"/>
                    <a:pt x="17443" y="2028"/>
                    <a:pt x="18916" y="1915"/>
                  </a:cubicBezTo>
                  <a:cubicBezTo>
                    <a:pt x="19372" y="1873"/>
                    <a:pt x="19827" y="1853"/>
                    <a:pt x="20282" y="1853"/>
                  </a:cubicBezTo>
                  <a:cubicBezTo>
                    <a:pt x="21295" y="1853"/>
                    <a:pt x="22302" y="1954"/>
                    <a:pt x="23288" y="2142"/>
                  </a:cubicBezTo>
                  <a:cubicBezTo>
                    <a:pt x="24624" y="2436"/>
                    <a:pt x="25916" y="2866"/>
                    <a:pt x="27139" y="3478"/>
                  </a:cubicBezTo>
                  <a:cubicBezTo>
                    <a:pt x="28204" y="3999"/>
                    <a:pt x="29200" y="4611"/>
                    <a:pt x="30152" y="5336"/>
                  </a:cubicBezTo>
                  <a:cubicBezTo>
                    <a:pt x="31511" y="6378"/>
                    <a:pt x="32734" y="7578"/>
                    <a:pt x="33799" y="8915"/>
                  </a:cubicBezTo>
                  <a:cubicBezTo>
                    <a:pt x="34184" y="9391"/>
                    <a:pt x="34456" y="9776"/>
                    <a:pt x="34660" y="10048"/>
                  </a:cubicBezTo>
                  <a:lnTo>
                    <a:pt x="34932" y="10478"/>
                  </a:lnTo>
                  <a:lnTo>
                    <a:pt x="36472" y="9459"/>
                  </a:lnTo>
                  <a:lnTo>
                    <a:pt x="36155" y="8983"/>
                  </a:lnTo>
                  <a:cubicBezTo>
                    <a:pt x="35951" y="8711"/>
                    <a:pt x="35634" y="8281"/>
                    <a:pt x="35226" y="7760"/>
                  </a:cubicBezTo>
                  <a:cubicBezTo>
                    <a:pt x="34048" y="6310"/>
                    <a:pt x="32734" y="4996"/>
                    <a:pt x="31262" y="3886"/>
                  </a:cubicBezTo>
                  <a:cubicBezTo>
                    <a:pt x="30220" y="3093"/>
                    <a:pt x="29110" y="2391"/>
                    <a:pt x="27954" y="1824"/>
                  </a:cubicBezTo>
                  <a:cubicBezTo>
                    <a:pt x="26595" y="1145"/>
                    <a:pt x="25145" y="646"/>
                    <a:pt x="23650" y="352"/>
                  </a:cubicBezTo>
                  <a:cubicBezTo>
                    <a:pt x="22492" y="124"/>
                    <a:pt x="21310" y="1"/>
                    <a:pt x="20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5928140" y="622420"/>
              <a:ext cx="1329366" cy="746845"/>
            </a:xfrm>
            <a:custGeom>
              <a:avLst/>
              <a:gdLst/>
              <a:ahLst/>
              <a:cxnLst/>
              <a:rect l="l" t="t" r="r" b="b"/>
              <a:pathLst>
                <a:path w="33460" h="18798" extrusionOk="0">
                  <a:moveTo>
                    <a:pt x="18645" y="1"/>
                  </a:moveTo>
                  <a:cubicBezTo>
                    <a:pt x="18186" y="1"/>
                    <a:pt x="17725" y="21"/>
                    <a:pt x="17262" y="63"/>
                  </a:cubicBezTo>
                  <a:cubicBezTo>
                    <a:pt x="15790" y="177"/>
                    <a:pt x="14340" y="516"/>
                    <a:pt x="12935" y="1015"/>
                  </a:cubicBezTo>
                  <a:cubicBezTo>
                    <a:pt x="12595" y="1151"/>
                    <a:pt x="12256" y="1264"/>
                    <a:pt x="11916" y="1400"/>
                  </a:cubicBezTo>
                  <a:lnTo>
                    <a:pt x="11440" y="1626"/>
                  </a:lnTo>
                  <a:lnTo>
                    <a:pt x="11191" y="1717"/>
                  </a:lnTo>
                  <a:lnTo>
                    <a:pt x="10942" y="1853"/>
                  </a:lnTo>
                  <a:cubicBezTo>
                    <a:pt x="10602" y="2012"/>
                    <a:pt x="10262" y="2193"/>
                    <a:pt x="9945" y="2374"/>
                  </a:cubicBezTo>
                  <a:cubicBezTo>
                    <a:pt x="9628" y="2533"/>
                    <a:pt x="9311" y="2714"/>
                    <a:pt x="8994" y="2940"/>
                  </a:cubicBezTo>
                  <a:cubicBezTo>
                    <a:pt x="7793" y="3711"/>
                    <a:pt x="6683" y="4639"/>
                    <a:pt x="5709" y="5704"/>
                  </a:cubicBezTo>
                  <a:cubicBezTo>
                    <a:pt x="4825" y="6656"/>
                    <a:pt x="4032" y="7698"/>
                    <a:pt x="3353" y="8830"/>
                  </a:cubicBezTo>
                  <a:cubicBezTo>
                    <a:pt x="2764" y="9782"/>
                    <a:pt x="2243" y="10801"/>
                    <a:pt x="1812" y="11866"/>
                  </a:cubicBezTo>
                  <a:cubicBezTo>
                    <a:pt x="1155" y="13384"/>
                    <a:pt x="657" y="14992"/>
                    <a:pt x="317" y="16623"/>
                  </a:cubicBezTo>
                  <a:cubicBezTo>
                    <a:pt x="181" y="17280"/>
                    <a:pt x="68" y="17960"/>
                    <a:pt x="0" y="18639"/>
                  </a:cubicBezTo>
                  <a:lnTo>
                    <a:pt x="1812" y="18798"/>
                  </a:lnTo>
                  <a:cubicBezTo>
                    <a:pt x="1880" y="18186"/>
                    <a:pt x="1971" y="17574"/>
                    <a:pt x="2107" y="16985"/>
                  </a:cubicBezTo>
                  <a:cubicBezTo>
                    <a:pt x="2424" y="15468"/>
                    <a:pt x="2877" y="13973"/>
                    <a:pt x="3489" y="12545"/>
                  </a:cubicBezTo>
                  <a:cubicBezTo>
                    <a:pt x="4327" y="10484"/>
                    <a:pt x="5550" y="8581"/>
                    <a:pt x="7045" y="6905"/>
                  </a:cubicBezTo>
                  <a:cubicBezTo>
                    <a:pt x="7929" y="5976"/>
                    <a:pt x="8926" y="5138"/>
                    <a:pt x="9990" y="4435"/>
                  </a:cubicBezTo>
                  <a:cubicBezTo>
                    <a:pt x="10285" y="4232"/>
                    <a:pt x="10557" y="4096"/>
                    <a:pt x="10851" y="3914"/>
                  </a:cubicBezTo>
                  <a:cubicBezTo>
                    <a:pt x="11123" y="3733"/>
                    <a:pt x="11440" y="3597"/>
                    <a:pt x="11735" y="3461"/>
                  </a:cubicBezTo>
                  <a:cubicBezTo>
                    <a:pt x="12324" y="3167"/>
                    <a:pt x="12935" y="2918"/>
                    <a:pt x="13547" y="2691"/>
                  </a:cubicBezTo>
                  <a:cubicBezTo>
                    <a:pt x="14793" y="2238"/>
                    <a:pt x="16107" y="1966"/>
                    <a:pt x="17421" y="1853"/>
                  </a:cubicBezTo>
                  <a:cubicBezTo>
                    <a:pt x="17831" y="1818"/>
                    <a:pt x="18242" y="1800"/>
                    <a:pt x="18652" y="1800"/>
                  </a:cubicBezTo>
                  <a:cubicBezTo>
                    <a:pt x="19553" y="1800"/>
                    <a:pt x="20452" y="1886"/>
                    <a:pt x="21340" y="2057"/>
                  </a:cubicBezTo>
                  <a:cubicBezTo>
                    <a:pt x="22540" y="2306"/>
                    <a:pt x="23696" y="2714"/>
                    <a:pt x="24783" y="3235"/>
                  </a:cubicBezTo>
                  <a:cubicBezTo>
                    <a:pt x="25757" y="3711"/>
                    <a:pt x="26663" y="4300"/>
                    <a:pt x="27524" y="4934"/>
                  </a:cubicBezTo>
                  <a:cubicBezTo>
                    <a:pt x="28770" y="5908"/>
                    <a:pt x="29903" y="7018"/>
                    <a:pt x="30877" y="8241"/>
                  </a:cubicBezTo>
                  <a:cubicBezTo>
                    <a:pt x="31239" y="8694"/>
                    <a:pt x="31511" y="9034"/>
                    <a:pt x="31670" y="9306"/>
                  </a:cubicBezTo>
                  <a:cubicBezTo>
                    <a:pt x="31851" y="9555"/>
                    <a:pt x="31941" y="9691"/>
                    <a:pt x="31941" y="9691"/>
                  </a:cubicBezTo>
                  <a:lnTo>
                    <a:pt x="33459" y="8694"/>
                  </a:lnTo>
                  <a:lnTo>
                    <a:pt x="33165" y="8264"/>
                  </a:lnTo>
                  <a:cubicBezTo>
                    <a:pt x="32983" y="8015"/>
                    <a:pt x="32689" y="7607"/>
                    <a:pt x="32304" y="7131"/>
                  </a:cubicBezTo>
                  <a:cubicBezTo>
                    <a:pt x="31239" y="5772"/>
                    <a:pt x="29993" y="4571"/>
                    <a:pt x="28634" y="3529"/>
                  </a:cubicBezTo>
                  <a:cubicBezTo>
                    <a:pt x="27683" y="2804"/>
                    <a:pt x="26663" y="2170"/>
                    <a:pt x="25598" y="1626"/>
                  </a:cubicBezTo>
                  <a:cubicBezTo>
                    <a:pt x="24353" y="1038"/>
                    <a:pt x="23039" y="584"/>
                    <a:pt x="21702" y="290"/>
                  </a:cubicBezTo>
                  <a:cubicBezTo>
                    <a:pt x="20685" y="102"/>
                    <a:pt x="19669" y="1"/>
                    <a:pt x="18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5997429" y="690318"/>
              <a:ext cx="1202468" cy="685263"/>
            </a:xfrm>
            <a:custGeom>
              <a:avLst/>
              <a:gdLst/>
              <a:ahLst/>
              <a:cxnLst/>
              <a:rect l="l" t="t" r="r" b="b"/>
              <a:pathLst>
                <a:path w="30266" h="17248" extrusionOk="0">
                  <a:moveTo>
                    <a:pt x="16908" y="0"/>
                  </a:moveTo>
                  <a:cubicBezTo>
                    <a:pt x="16498" y="0"/>
                    <a:pt x="16087" y="18"/>
                    <a:pt x="15677" y="53"/>
                  </a:cubicBezTo>
                  <a:cubicBezTo>
                    <a:pt x="14340" y="167"/>
                    <a:pt x="13026" y="461"/>
                    <a:pt x="11780" y="914"/>
                  </a:cubicBezTo>
                  <a:cubicBezTo>
                    <a:pt x="11146" y="1141"/>
                    <a:pt x="10534" y="1390"/>
                    <a:pt x="9945" y="1684"/>
                  </a:cubicBezTo>
                  <a:cubicBezTo>
                    <a:pt x="9673" y="1843"/>
                    <a:pt x="9334" y="1956"/>
                    <a:pt x="9039" y="2138"/>
                  </a:cubicBezTo>
                  <a:cubicBezTo>
                    <a:pt x="8767" y="2296"/>
                    <a:pt x="8473" y="2455"/>
                    <a:pt x="8201" y="2659"/>
                  </a:cubicBezTo>
                  <a:cubicBezTo>
                    <a:pt x="7114" y="3361"/>
                    <a:pt x="6117" y="4199"/>
                    <a:pt x="5233" y="5150"/>
                  </a:cubicBezTo>
                  <a:cubicBezTo>
                    <a:pt x="3716" y="6827"/>
                    <a:pt x="2515" y="8730"/>
                    <a:pt x="1654" y="10814"/>
                  </a:cubicBezTo>
                  <a:cubicBezTo>
                    <a:pt x="1065" y="12241"/>
                    <a:pt x="589" y="13736"/>
                    <a:pt x="272" y="15254"/>
                  </a:cubicBezTo>
                  <a:cubicBezTo>
                    <a:pt x="159" y="15865"/>
                    <a:pt x="46" y="16477"/>
                    <a:pt x="0" y="17089"/>
                  </a:cubicBezTo>
                  <a:lnTo>
                    <a:pt x="1813" y="17247"/>
                  </a:lnTo>
                  <a:cubicBezTo>
                    <a:pt x="1881" y="16704"/>
                    <a:pt x="1971" y="16160"/>
                    <a:pt x="2085" y="15639"/>
                  </a:cubicBezTo>
                  <a:cubicBezTo>
                    <a:pt x="2379" y="14234"/>
                    <a:pt x="2787" y="12853"/>
                    <a:pt x="3353" y="11516"/>
                  </a:cubicBezTo>
                  <a:cubicBezTo>
                    <a:pt x="4123" y="9636"/>
                    <a:pt x="5211" y="7914"/>
                    <a:pt x="6593" y="6419"/>
                  </a:cubicBezTo>
                  <a:cubicBezTo>
                    <a:pt x="7363" y="5558"/>
                    <a:pt x="8246" y="4833"/>
                    <a:pt x="9198" y="4199"/>
                  </a:cubicBezTo>
                  <a:cubicBezTo>
                    <a:pt x="10194" y="3565"/>
                    <a:pt x="11259" y="3044"/>
                    <a:pt x="12369" y="2636"/>
                  </a:cubicBezTo>
                  <a:cubicBezTo>
                    <a:pt x="13502" y="2251"/>
                    <a:pt x="14657" y="1979"/>
                    <a:pt x="15835" y="1888"/>
                  </a:cubicBezTo>
                  <a:cubicBezTo>
                    <a:pt x="16196" y="1852"/>
                    <a:pt x="16560" y="1835"/>
                    <a:pt x="16924" y="1835"/>
                  </a:cubicBezTo>
                  <a:cubicBezTo>
                    <a:pt x="17702" y="1835"/>
                    <a:pt x="18484" y="1915"/>
                    <a:pt x="19256" y="2070"/>
                  </a:cubicBezTo>
                  <a:cubicBezTo>
                    <a:pt x="20298" y="2273"/>
                    <a:pt x="21317" y="2636"/>
                    <a:pt x="22269" y="3112"/>
                  </a:cubicBezTo>
                  <a:cubicBezTo>
                    <a:pt x="23130" y="3519"/>
                    <a:pt x="23945" y="4040"/>
                    <a:pt x="24715" y="4629"/>
                  </a:cubicBezTo>
                  <a:cubicBezTo>
                    <a:pt x="25848" y="5490"/>
                    <a:pt x="26890" y="6510"/>
                    <a:pt x="27773" y="7642"/>
                  </a:cubicBezTo>
                  <a:cubicBezTo>
                    <a:pt x="28113" y="8027"/>
                    <a:pt x="28340" y="8367"/>
                    <a:pt x="28498" y="8594"/>
                  </a:cubicBezTo>
                  <a:lnTo>
                    <a:pt x="28748" y="8956"/>
                  </a:lnTo>
                  <a:lnTo>
                    <a:pt x="30265" y="7937"/>
                  </a:lnTo>
                  <a:lnTo>
                    <a:pt x="29994" y="7552"/>
                  </a:lnTo>
                  <a:cubicBezTo>
                    <a:pt x="29812" y="7302"/>
                    <a:pt x="29563" y="6917"/>
                    <a:pt x="29201" y="6487"/>
                  </a:cubicBezTo>
                  <a:cubicBezTo>
                    <a:pt x="28204" y="5241"/>
                    <a:pt x="27071" y="4131"/>
                    <a:pt x="25825" y="3157"/>
                  </a:cubicBezTo>
                  <a:cubicBezTo>
                    <a:pt x="24964" y="2500"/>
                    <a:pt x="24058" y="1934"/>
                    <a:pt x="23084" y="1458"/>
                  </a:cubicBezTo>
                  <a:cubicBezTo>
                    <a:pt x="21974" y="914"/>
                    <a:pt x="20819" y="529"/>
                    <a:pt x="19618" y="257"/>
                  </a:cubicBezTo>
                  <a:cubicBezTo>
                    <a:pt x="18715" y="86"/>
                    <a:pt x="17812" y="0"/>
                    <a:pt x="16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6066718" y="759289"/>
              <a:ext cx="1075571" cy="622688"/>
            </a:xfrm>
            <a:custGeom>
              <a:avLst/>
              <a:gdLst/>
              <a:ahLst/>
              <a:cxnLst/>
              <a:rect l="l" t="t" r="r" b="b"/>
              <a:pathLst>
                <a:path w="27072" h="15673" extrusionOk="0">
                  <a:moveTo>
                    <a:pt x="15058" y="0"/>
                  </a:moveTo>
                  <a:cubicBezTo>
                    <a:pt x="14729" y="0"/>
                    <a:pt x="14399" y="13"/>
                    <a:pt x="14068" y="39"/>
                  </a:cubicBezTo>
                  <a:cubicBezTo>
                    <a:pt x="12891" y="152"/>
                    <a:pt x="11735" y="402"/>
                    <a:pt x="10603" y="809"/>
                  </a:cubicBezTo>
                  <a:cubicBezTo>
                    <a:pt x="9493" y="1217"/>
                    <a:pt x="8405" y="1738"/>
                    <a:pt x="7408" y="2372"/>
                  </a:cubicBezTo>
                  <a:cubicBezTo>
                    <a:pt x="6457" y="3007"/>
                    <a:pt x="5573" y="3754"/>
                    <a:pt x="4781" y="4592"/>
                  </a:cubicBezTo>
                  <a:cubicBezTo>
                    <a:pt x="3399" y="6110"/>
                    <a:pt x="2311" y="7854"/>
                    <a:pt x="1519" y="9735"/>
                  </a:cubicBezTo>
                  <a:cubicBezTo>
                    <a:pt x="975" y="11071"/>
                    <a:pt x="544" y="12453"/>
                    <a:pt x="250" y="13858"/>
                  </a:cubicBezTo>
                  <a:cubicBezTo>
                    <a:pt x="137" y="14379"/>
                    <a:pt x="91" y="14786"/>
                    <a:pt x="46" y="15058"/>
                  </a:cubicBezTo>
                  <a:cubicBezTo>
                    <a:pt x="1" y="15330"/>
                    <a:pt x="1" y="15489"/>
                    <a:pt x="1" y="15489"/>
                  </a:cubicBezTo>
                  <a:lnTo>
                    <a:pt x="1813" y="15670"/>
                  </a:lnTo>
                  <a:cubicBezTo>
                    <a:pt x="1813" y="15672"/>
                    <a:pt x="1813" y="15673"/>
                    <a:pt x="1813" y="15673"/>
                  </a:cubicBezTo>
                  <a:cubicBezTo>
                    <a:pt x="1817" y="15673"/>
                    <a:pt x="1866" y="15156"/>
                    <a:pt x="2040" y="14243"/>
                  </a:cubicBezTo>
                  <a:cubicBezTo>
                    <a:pt x="2311" y="12951"/>
                    <a:pt x="2696" y="11683"/>
                    <a:pt x="3218" y="10482"/>
                  </a:cubicBezTo>
                  <a:cubicBezTo>
                    <a:pt x="3920" y="8783"/>
                    <a:pt x="4894" y="7220"/>
                    <a:pt x="6117" y="5861"/>
                  </a:cubicBezTo>
                  <a:cubicBezTo>
                    <a:pt x="6797" y="5113"/>
                    <a:pt x="7567" y="4479"/>
                    <a:pt x="8405" y="3913"/>
                  </a:cubicBezTo>
                  <a:cubicBezTo>
                    <a:pt x="8632" y="3777"/>
                    <a:pt x="8858" y="3664"/>
                    <a:pt x="9062" y="3528"/>
                  </a:cubicBezTo>
                  <a:cubicBezTo>
                    <a:pt x="9289" y="3392"/>
                    <a:pt x="9515" y="3278"/>
                    <a:pt x="9764" y="3165"/>
                  </a:cubicBezTo>
                  <a:cubicBezTo>
                    <a:pt x="10240" y="2939"/>
                    <a:pt x="10716" y="2735"/>
                    <a:pt x="11214" y="2554"/>
                  </a:cubicBezTo>
                  <a:cubicBezTo>
                    <a:pt x="12188" y="2191"/>
                    <a:pt x="13208" y="1965"/>
                    <a:pt x="14250" y="1874"/>
                  </a:cubicBezTo>
                  <a:cubicBezTo>
                    <a:pt x="14534" y="1854"/>
                    <a:pt x="14818" y="1844"/>
                    <a:pt x="15101" y="1844"/>
                  </a:cubicBezTo>
                  <a:cubicBezTo>
                    <a:pt x="15790" y="1844"/>
                    <a:pt x="16475" y="1904"/>
                    <a:pt x="17149" y="2033"/>
                  </a:cubicBezTo>
                  <a:cubicBezTo>
                    <a:pt x="18055" y="2236"/>
                    <a:pt x="18939" y="2531"/>
                    <a:pt x="19755" y="2939"/>
                  </a:cubicBezTo>
                  <a:cubicBezTo>
                    <a:pt x="20525" y="3301"/>
                    <a:pt x="21250" y="3754"/>
                    <a:pt x="21907" y="4275"/>
                  </a:cubicBezTo>
                  <a:cubicBezTo>
                    <a:pt x="22926" y="5068"/>
                    <a:pt x="23855" y="5974"/>
                    <a:pt x="24670" y="6994"/>
                  </a:cubicBezTo>
                  <a:cubicBezTo>
                    <a:pt x="24965" y="7356"/>
                    <a:pt x="25191" y="7651"/>
                    <a:pt x="25327" y="7854"/>
                  </a:cubicBezTo>
                  <a:lnTo>
                    <a:pt x="25554" y="8172"/>
                  </a:lnTo>
                  <a:lnTo>
                    <a:pt x="27072" y="7152"/>
                  </a:lnTo>
                  <a:lnTo>
                    <a:pt x="26822" y="6790"/>
                  </a:lnTo>
                  <a:cubicBezTo>
                    <a:pt x="26664" y="6563"/>
                    <a:pt x="26437" y="6246"/>
                    <a:pt x="26097" y="5838"/>
                  </a:cubicBezTo>
                  <a:cubicBezTo>
                    <a:pt x="25191" y="4706"/>
                    <a:pt x="24172" y="3686"/>
                    <a:pt x="23017" y="2803"/>
                  </a:cubicBezTo>
                  <a:cubicBezTo>
                    <a:pt x="22246" y="2214"/>
                    <a:pt x="21431" y="1715"/>
                    <a:pt x="20570" y="1285"/>
                  </a:cubicBezTo>
                  <a:cubicBezTo>
                    <a:pt x="19596" y="809"/>
                    <a:pt x="18577" y="447"/>
                    <a:pt x="17512" y="243"/>
                  </a:cubicBezTo>
                  <a:cubicBezTo>
                    <a:pt x="16703" y="81"/>
                    <a:pt x="15882" y="0"/>
                    <a:pt x="15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6135133" y="828539"/>
              <a:ext cx="949547" cy="559398"/>
            </a:xfrm>
            <a:custGeom>
              <a:avLst/>
              <a:gdLst/>
              <a:ahLst/>
              <a:cxnLst/>
              <a:rect l="l" t="t" r="r" b="b"/>
              <a:pathLst>
                <a:path w="23900" h="14080" extrusionOk="0">
                  <a:moveTo>
                    <a:pt x="13392" y="0"/>
                  </a:moveTo>
                  <a:cubicBezTo>
                    <a:pt x="13098" y="0"/>
                    <a:pt x="12803" y="13"/>
                    <a:pt x="12505" y="40"/>
                  </a:cubicBezTo>
                  <a:cubicBezTo>
                    <a:pt x="11463" y="131"/>
                    <a:pt x="10444" y="358"/>
                    <a:pt x="9470" y="720"/>
                  </a:cubicBezTo>
                  <a:cubicBezTo>
                    <a:pt x="8971" y="901"/>
                    <a:pt x="8473" y="1105"/>
                    <a:pt x="7997" y="1354"/>
                  </a:cubicBezTo>
                  <a:cubicBezTo>
                    <a:pt x="7748" y="1468"/>
                    <a:pt x="7521" y="1581"/>
                    <a:pt x="7295" y="1717"/>
                  </a:cubicBezTo>
                  <a:cubicBezTo>
                    <a:pt x="7068" y="1830"/>
                    <a:pt x="6842" y="1966"/>
                    <a:pt x="6638" y="2102"/>
                  </a:cubicBezTo>
                  <a:cubicBezTo>
                    <a:pt x="5800" y="2668"/>
                    <a:pt x="5007" y="3325"/>
                    <a:pt x="4327" y="4050"/>
                  </a:cubicBezTo>
                  <a:cubicBezTo>
                    <a:pt x="3104" y="5409"/>
                    <a:pt x="2107" y="6995"/>
                    <a:pt x="1405" y="8694"/>
                  </a:cubicBezTo>
                  <a:cubicBezTo>
                    <a:pt x="884" y="9917"/>
                    <a:pt x="499" y="11186"/>
                    <a:pt x="227" y="12477"/>
                  </a:cubicBezTo>
                  <a:cubicBezTo>
                    <a:pt x="136" y="12953"/>
                    <a:pt x="46" y="13428"/>
                    <a:pt x="0" y="13904"/>
                  </a:cubicBezTo>
                  <a:lnTo>
                    <a:pt x="1830" y="14062"/>
                  </a:lnTo>
                  <a:lnTo>
                    <a:pt x="1830" y="14062"/>
                  </a:lnTo>
                  <a:cubicBezTo>
                    <a:pt x="1835" y="13973"/>
                    <a:pt x="1889" y="13534"/>
                    <a:pt x="2017" y="12862"/>
                  </a:cubicBezTo>
                  <a:cubicBezTo>
                    <a:pt x="2266" y="11662"/>
                    <a:pt x="2628" y="10506"/>
                    <a:pt x="3104" y="9396"/>
                  </a:cubicBezTo>
                  <a:cubicBezTo>
                    <a:pt x="3716" y="7901"/>
                    <a:pt x="4576" y="6497"/>
                    <a:pt x="5664" y="5296"/>
                  </a:cubicBezTo>
                  <a:cubicBezTo>
                    <a:pt x="6253" y="4662"/>
                    <a:pt x="6910" y="4118"/>
                    <a:pt x="7635" y="3642"/>
                  </a:cubicBezTo>
                  <a:cubicBezTo>
                    <a:pt x="7816" y="3506"/>
                    <a:pt x="8020" y="3416"/>
                    <a:pt x="8201" y="3302"/>
                  </a:cubicBezTo>
                  <a:cubicBezTo>
                    <a:pt x="8382" y="3189"/>
                    <a:pt x="8586" y="3099"/>
                    <a:pt x="8790" y="2985"/>
                  </a:cubicBezTo>
                  <a:lnTo>
                    <a:pt x="8948" y="2917"/>
                  </a:lnTo>
                  <a:lnTo>
                    <a:pt x="9107" y="2849"/>
                  </a:lnTo>
                  <a:lnTo>
                    <a:pt x="9424" y="2713"/>
                  </a:lnTo>
                  <a:cubicBezTo>
                    <a:pt x="9651" y="2600"/>
                    <a:pt x="9855" y="2532"/>
                    <a:pt x="10081" y="2464"/>
                  </a:cubicBezTo>
                  <a:cubicBezTo>
                    <a:pt x="10919" y="2147"/>
                    <a:pt x="11780" y="1943"/>
                    <a:pt x="12664" y="1875"/>
                  </a:cubicBezTo>
                  <a:cubicBezTo>
                    <a:pt x="12908" y="1855"/>
                    <a:pt x="13153" y="1845"/>
                    <a:pt x="13397" y="1845"/>
                  </a:cubicBezTo>
                  <a:cubicBezTo>
                    <a:pt x="13966" y="1845"/>
                    <a:pt x="14533" y="1900"/>
                    <a:pt x="15088" y="2011"/>
                  </a:cubicBezTo>
                  <a:cubicBezTo>
                    <a:pt x="15835" y="2170"/>
                    <a:pt x="16583" y="2419"/>
                    <a:pt x="17285" y="2759"/>
                  </a:cubicBezTo>
                  <a:cubicBezTo>
                    <a:pt x="17919" y="3076"/>
                    <a:pt x="18554" y="3461"/>
                    <a:pt x="19120" y="3914"/>
                  </a:cubicBezTo>
                  <a:cubicBezTo>
                    <a:pt x="20049" y="4616"/>
                    <a:pt x="20864" y="5432"/>
                    <a:pt x="21589" y="6338"/>
                  </a:cubicBezTo>
                  <a:cubicBezTo>
                    <a:pt x="21861" y="6678"/>
                    <a:pt x="22065" y="6927"/>
                    <a:pt x="22178" y="7108"/>
                  </a:cubicBezTo>
                  <a:lnTo>
                    <a:pt x="22382" y="7403"/>
                  </a:lnTo>
                  <a:lnTo>
                    <a:pt x="23900" y="6383"/>
                  </a:lnTo>
                  <a:cubicBezTo>
                    <a:pt x="23900" y="6383"/>
                    <a:pt x="23832" y="6270"/>
                    <a:pt x="23696" y="6066"/>
                  </a:cubicBezTo>
                  <a:cubicBezTo>
                    <a:pt x="23537" y="5862"/>
                    <a:pt x="23333" y="5568"/>
                    <a:pt x="23039" y="5183"/>
                  </a:cubicBezTo>
                  <a:cubicBezTo>
                    <a:pt x="22223" y="4163"/>
                    <a:pt x="21272" y="3257"/>
                    <a:pt x="20253" y="2464"/>
                  </a:cubicBezTo>
                  <a:cubicBezTo>
                    <a:pt x="19573" y="1943"/>
                    <a:pt x="18848" y="1490"/>
                    <a:pt x="18100" y="1105"/>
                  </a:cubicBezTo>
                  <a:cubicBezTo>
                    <a:pt x="17262" y="697"/>
                    <a:pt x="16356" y="403"/>
                    <a:pt x="15450" y="199"/>
                  </a:cubicBezTo>
                  <a:cubicBezTo>
                    <a:pt x="14767" y="72"/>
                    <a:pt x="14083" y="0"/>
                    <a:pt x="13392" y="0"/>
                  </a:cubicBezTo>
                  <a:close/>
                  <a:moveTo>
                    <a:pt x="1830" y="14062"/>
                  </a:moveTo>
                  <a:cubicBezTo>
                    <a:pt x="1830" y="14074"/>
                    <a:pt x="1830" y="14079"/>
                    <a:pt x="1831" y="14079"/>
                  </a:cubicBezTo>
                  <a:cubicBezTo>
                    <a:pt x="1832" y="14079"/>
                    <a:pt x="1833" y="14074"/>
                    <a:pt x="1835" y="14063"/>
                  </a:cubicBezTo>
                  <a:lnTo>
                    <a:pt x="1830" y="140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6204422" y="898503"/>
              <a:ext cx="822649" cy="495513"/>
            </a:xfrm>
            <a:custGeom>
              <a:avLst/>
              <a:gdLst/>
              <a:ahLst/>
              <a:cxnLst/>
              <a:rect l="l" t="t" r="r" b="b"/>
              <a:pathLst>
                <a:path w="20706" h="12472" extrusionOk="0">
                  <a:moveTo>
                    <a:pt x="1" y="12279"/>
                  </a:moveTo>
                  <a:cubicBezTo>
                    <a:pt x="1" y="12287"/>
                    <a:pt x="1" y="12291"/>
                    <a:pt x="1" y="12291"/>
                  </a:cubicBezTo>
                  <a:cubicBezTo>
                    <a:pt x="2" y="12291"/>
                    <a:pt x="2" y="12287"/>
                    <a:pt x="3" y="12279"/>
                  </a:cubicBezTo>
                  <a:lnTo>
                    <a:pt x="3" y="12279"/>
                  </a:lnTo>
                  <a:lnTo>
                    <a:pt x="1" y="12279"/>
                  </a:lnTo>
                  <a:close/>
                  <a:moveTo>
                    <a:pt x="11759" y="0"/>
                  </a:moveTo>
                  <a:cubicBezTo>
                    <a:pt x="11479" y="0"/>
                    <a:pt x="11199" y="15"/>
                    <a:pt x="10920" y="46"/>
                  </a:cubicBezTo>
                  <a:cubicBezTo>
                    <a:pt x="10014" y="114"/>
                    <a:pt x="9153" y="318"/>
                    <a:pt x="8315" y="635"/>
                  </a:cubicBezTo>
                  <a:cubicBezTo>
                    <a:pt x="8088" y="703"/>
                    <a:pt x="7861" y="771"/>
                    <a:pt x="7658" y="884"/>
                  </a:cubicBezTo>
                  <a:lnTo>
                    <a:pt x="7318" y="1020"/>
                  </a:lnTo>
                  <a:lnTo>
                    <a:pt x="7159" y="1088"/>
                  </a:lnTo>
                  <a:lnTo>
                    <a:pt x="7001" y="1156"/>
                  </a:lnTo>
                  <a:cubicBezTo>
                    <a:pt x="6819" y="1270"/>
                    <a:pt x="6615" y="1360"/>
                    <a:pt x="6412" y="1473"/>
                  </a:cubicBezTo>
                  <a:cubicBezTo>
                    <a:pt x="6230" y="1587"/>
                    <a:pt x="6027" y="1700"/>
                    <a:pt x="5845" y="1813"/>
                  </a:cubicBezTo>
                  <a:cubicBezTo>
                    <a:pt x="5120" y="2289"/>
                    <a:pt x="4463" y="2855"/>
                    <a:pt x="3874" y="3490"/>
                  </a:cubicBezTo>
                  <a:cubicBezTo>
                    <a:pt x="2787" y="4690"/>
                    <a:pt x="1904" y="6072"/>
                    <a:pt x="1269" y="7590"/>
                  </a:cubicBezTo>
                  <a:cubicBezTo>
                    <a:pt x="794" y="8700"/>
                    <a:pt x="454" y="9855"/>
                    <a:pt x="205" y="11056"/>
                  </a:cubicBezTo>
                  <a:cubicBezTo>
                    <a:pt x="54" y="11772"/>
                    <a:pt x="13" y="12206"/>
                    <a:pt x="3" y="12279"/>
                  </a:cubicBezTo>
                  <a:lnTo>
                    <a:pt x="3" y="12279"/>
                  </a:lnTo>
                  <a:lnTo>
                    <a:pt x="1830" y="12437"/>
                  </a:lnTo>
                  <a:lnTo>
                    <a:pt x="1830" y="12437"/>
                  </a:lnTo>
                  <a:cubicBezTo>
                    <a:pt x="1838" y="12328"/>
                    <a:pt x="1882" y="11964"/>
                    <a:pt x="1994" y="11418"/>
                  </a:cubicBezTo>
                  <a:cubicBezTo>
                    <a:pt x="2221" y="10354"/>
                    <a:pt x="2538" y="9312"/>
                    <a:pt x="2968" y="8315"/>
                  </a:cubicBezTo>
                  <a:cubicBezTo>
                    <a:pt x="3512" y="7001"/>
                    <a:pt x="4260" y="5778"/>
                    <a:pt x="5211" y="4736"/>
                  </a:cubicBezTo>
                  <a:cubicBezTo>
                    <a:pt x="5687" y="4192"/>
                    <a:pt x="6253" y="3739"/>
                    <a:pt x="6842" y="3331"/>
                  </a:cubicBezTo>
                  <a:cubicBezTo>
                    <a:pt x="7001" y="3240"/>
                    <a:pt x="7159" y="3150"/>
                    <a:pt x="7318" y="3059"/>
                  </a:cubicBezTo>
                  <a:cubicBezTo>
                    <a:pt x="7476" y="2946"/>
                    <a:pt x="7635" y="2878"/>
                    <a:pt x="7793" y="2810"/>
                  </a:cubicBezTo>
                  <a:lnTo>
                    <a:pt x="7929" y="2742"/>
                  </a:lnTo>
                  <a:lnTo>
                    <a:pt x="8065" y="2674"/>
                  </a:lnTo>
                  <a:lnTo>
                    <a:pt x="8360" y="2561"/>
                  </a:lnTo>
                  <a:cubicBezTo>
                    <a:pt x="8541" y="2470"/>
                    <a:pt x="8722" y="2402"/>
                    <a:pt x="8926" y="2334"/>
                  </a:cubicBezTo>
                  <a:cubicBezTo>
                    <a:pt x="9606" y="2085"/>
                    <a:pt x="10331" y="1927"/>
                    <a:pt x="11078" y="1836"/>
                  </a:cubicBezTo>
                  <a:cubicBezTo>
                    <a:pt x="11242" y="1824"/>
                    <a:pt x="11407" y="1819"/>
                    <a:pt x="11574" y="1819"/>
                  </a:cubicBezTo>
                  <a:cubicBezTo>
                    <a:pt x="12050" y="1819"/>
                    <a:pt x="12533" y="1865"/>
                    <a:pt x="13004" y="1949"/>
                  </a:cubicBezTo>
                  <a:cubicBezTo>
                    <a:pt x="13615" y="2085"/>
                    <a:pt x="14204" y="2289"/>
                    <a:pt x="14748" y="2561"/>
                  </a:cubicBezTo>
                  <a:cubicBezTo>
                    <a:pt x="15314" y="2833"/>
                    <a:pt x="15835" y="3172"/>
                    <a:pt x="16311" y="3535"/>
                  </a:cubicBezTo>
                  <a:cubicBezTo>
                    <a:pt x="17127" y="4169"/>
                    <a:pt x="17852" y="4871"/>
                    <a:pt x="18486" y="5664"/>
                  </a:cubicBezTo>
                  <a:cubicBezTo>
                    <a:pt x="18735" y="5959"/>
                    <a:pt x="18894" y="6208"/>
                    <a:pt x="19007" y="6367"/>
                  </a:cubicBezTo>
                  <a:lnTo>
                    <a:pt x="19188" y="6616"/>
                  </a:lnTo>
                  <a:lnTo>
                    <a:pt x="20706" y="5574"/>
                  </a:lnTo>
                  <a:lnTo>
                    <a:pt x="20525" y="5302"/>
                  </a:lnTo>
                  <a:cubicBezTo>
                    <a:pt x="20389" y="5121"/>
                    <a:pt x="20208" y="4849"/>
                    <a:pt x="19913" y="4509"/>
                  </a:cubicBezTo>
                  <a:cubicBezTo>
                    <a:pt x="19188" y="3603"/>
                    <a:pt x="18350" y="2787"/>
                    <a:pt x="17444" y="2085"/>
                  </a:cubicBezTo>
                  <a:cubicBezTo>
                    <a:pt x="16855" y="1632"/>
                    <a:pt x="16221" y="1247"/>
                    <a:pt x="15564" y="930"/>
                  </a:cubicBezTo>
                  <a:cubicBezTo>
                    <a:pt x="14861" y="590"/>
                    <a:pt x="14136" y="341"/>
                    <a:pt x="13366" y="160"/>
                  </a:cubicBezTo>
                  <a:cubicBezTo>
                    <a:pt x="12831" y="55"/>
                    <a:pt x="12295" y="0"/>
                    <a:pt x="11759" y="0"/>
                  </a:cubicBezTo>
                  <a:close/>
                  <a:moveTo>
                    <a:pt x="1830" y="12437"/>
                  </a:moveTo>
                  <a:cubicBezTo>
                    <a:pt x="1828" y="12460"/>
                    <a:pt x="1828" y="12472"/>
                    <a:pt x="1829" y="12472"/>
                  </a:cubicBezTo>
                  <a:cubicBezTo>
                    <a:pt x="1830" y="12472"/>
                    <a:pt x="1832" y="12460"/>
                    <a:pt x="1836" y="12438"/>
                  </a:cubicBezTo>
                  <a:lnTo>
                    <a:pt x="1830" y="12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6638234" y="657303"/>
              <a:ext cx="674178" cy="504055"/>
            </a:xfrm>
            <a:custGeom>
              <a:avLst/>
              <a:gdLst/>
              <a:ahLst/>
              <a:cxnLst/>
              <a:rect l="l" t="t" r="r" b="b"/>
              <a:pathLst>
                <a:path w="16969" h="12687" extrusionOk="0">
                  <a:moveTo>
                    <a:pt x="9832" y="1"/>
                  </a:moveTo>
                  <a:cubicBezTo>
                    <a:pt x="8858" y="409"/>
                    <a:pt x="8065" y="1134"/>
                    <a:pt x="7567" y="2040"/>
                  </a:cubicBezTo>
                  <a:cubicBezTo>
                    <a:pt x="7567" y="2040"/>
                    <a:pt x="6311" y="880"/>
                    <a:pt x="4622" y="880"/>
                  </a:cubicBezTo>
                  <a:cubicBezTo>
                    <a:pt x="3715" y="880"/>
                    <a:pt x="2683" y="1214"/>
                    <a:pt x="1654" y="2244"/>
                  </a:cubicBezTo>
                  <a:cubicBezTo>
                    <a:pt x="1" y="3897"/>
                    <a:pt x="91" y="6185"/>
                    <a:pt x="499" y="7907"/>
                  </a:cubicBezTo>
                  <a:cubicBezTo>
                    <a:pt x="588" y="7903"/>
                    <a:pt x="678" y="7901"/>
                    <a:pt x="769" y="7901"/>
                  </a:cubicBezTo>
                  <a:cubicBezTo>
                    <a:pt x="1206" y="7901"/>
                    <a:pt x="1653" y="7945"/>
                    <a:pt x="2085" y="8020"/>
                  </a:cubicBezTo>
                  <a:cubicBezTo>
                    <a:pt x="2696" y="8156"/>
                    <a:pt x="3285" y="8360"/>
                    <a:pt x="3852" y="8632"/>
                  </a:cubicBezTo>
                  <a:cubicBezTo>
                    <a:pt x="4395" y="8904"/>
                    <a:pt x="4939" y="9243"/>
                    <a:pt x="5415" y="9606"/>
                  </a:cubicBezTo>
                  <a:cubicBezTo>
                    <a:pt x="6230" y="10240"/>
                    <a:pt x="6955" y="10965"/>
                    <a:pt x="7590" y="11758"/>
                  </a:cubicBezTo>
                  <a:cubicBezTo>
                    <a:pt x="7816" y="12030"/>
                    <a:pt x="7997" y="12279"/>
                    <a:pt x="8111" y="12438"/>
                  </a:cubicBezTo>
                  <a:lnTo>
                    <a:pt x="8269" y="12687"/>
                  </a:lnTo>
                  <a:lnTo>
                    <a:pt x="9810" y="11667"/>
                  </a:lnTo>
                  <a:lnTo>
                    <a:pt x="11169" y="10761"/>
                  </a:lnTo>
                  <a:lnTo>
                    <a:pt x="11237" y="10716"/>
                  </a:lnTo>
                  <a:lnTo>
                    <a:pt x="11259" y="10716"/>
                  </a:lnTo>
                  <a:lnTo>
                    <a:pt x="12709" y="9742"/>
                  </a:lnTo>
                  <a:lnTo>
                    <a:pt x="14136" y="8768"/>
                  </a:lnTo>
                  <a:lnTo>
                    <a:pt x="15428" y="7907"/>
                  </a:lnTo>
                  <a:lnTo>
                    <a:pt x="16968" y="6888"/>
                  </a:lnTo>
                  <a:lnTo>
                    <a:pt x="16651" y="6434"/>
                  </a:lnTo>
                  <a:cubicBezTo>
                    <a:pt x="16447" y="6163"/>
                    <a:pt x="16130" y="5710"/>
                    <a:pt x="15722" y="5211"/>
                  </a:cubicBezTo>
                  <a:cubicBezTo>
                    <a:pt x="14544" y="3761"/>
                    <a:pt x="13230" y="2447"/>
                    <a:pt x="11758" y="1315"/>
                  </a:cubicBezTo>
                  <a:cubicBezTo>
                    <a:pt x="11123" y="839"/>
                    <a:pt x="10489" y="409"/>
                    <a:pt x="9832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5650904" y="1026752"/>
              <a:ext cx="913591" cy="572072"/>
            </a:xfrm>
            <a:custGeom>
              <a:avLst/>
              <a:gdLst/>
              <a:ahLst/>
              <a:cxnLst/>
              <a:rect l="l" t="t" r="r" b="b"/>
              <a:pathLst>
                <a:path w="22995" h="14399" extrusionOk="0">
                  <a:moveTo>
                    <a:pt x="12123" y="0"/>
                  </a:moveTo>
                  <a:cubicBezTo>
                    <a:pt x="12005" y="0"/>
                    <a:pt x="11883" y="4"/>
                    <a:pt x="11758" y="12"/>
                  </a:cubicBezTo>
                  <a:cubicBezTo>
                    <a:pt x="7363" y="284"/>
                    <a:pt x="7839" y="4520"/>
                    <a:pt x="7839" y="4520"/>
                  </a:cubicBezTo>
                  <a:cubicBezTo>
                    <a:pt x="7375" y="3042"/>
                    <a:pt x="6172" y="2288"/>
                    <a:pt x="4988" y="2288"/>
                  </a:cubicBezTo>
                  <a:cubicBezTo>
                    <a:pt x="3978" y="2288"/>
                    <a:pt x="2981" y="2838"/>
                    <a:pt x="2470" y="3954"/>
                  </a:cubicBezTo>
                  <a:cubicBezTo>
                    <a:pt x="1247" y="6650"/>
                    <a:pt x="3716" y="8032"/>
                    <a:pt x="3716" y="8032"/>
                  </a:cubicBezTo>
                  <a:cubicBezTo>
                    <a:pt x="3716" y="8032"/>
                    <a:pt x="1" y="9867"/>
                    <a:pt x="2108" y="12268"/>
                  </a:cubicBezTo>
                  <a:cubicBezTo>
                    <a:pt x="2633" y="12863"/>
                    <a:pt x="3198" y="13077"/>
                    <a:pt x="3738" y="13077"/>
                  </a:cubicBezTo>
                  <a:cubicBezTo>
                    <a:pt x="5109" y="13077"/>
                    <a:pt x="6321" y="11702"/>
                    <a:pt x="6321" y="11702"/>
                  </a:cubicBezTo>
                  <a:lnTo>
                    <a:pt x="6321" y="11702"/>
                  </a:lnTo>
                  <a:cubicBezTo>
                    <a:pt x="6321" y="11702"/>
                    <a:pt x="5982" y="14057"/>
                    <a:pt x="8677" y="14171"/>
                  </a:cubicBezTo>
                  <a:cubicBezTo>
                    <a:pt x="8716" y="14172"/>
                    <a:pt x="8754" y="14173"/>
                    <a:pt x="8792" y="14173"/>
                  </a:cubicBezTo>
                  <a:cubicBezTo>
                    <a:pt x="10920" y="14173"/>
                    <a:pt x="11554" y="11702"/>
                    <a:pt x="11554" y="11702"/>
                  </a:cubicBezTo>
                  <a:cubicBezTo>
                    <a:pt x="11554" y="11702"/>
                    <a:pt x="11974" y="14399"/>
                    <a:pt x="14474" y="14399"/>
                  </a:cubicBezTo>
                  <a:cubicBezTo>
                    <a:pt x="14505" y="14399"/>
                    <a:pt x="14536" y="14398"/>
                    <a:pt x="14567" y="14397"/>
                  </a:cubicBezTo>
                  <a:cubicBezTo>
                    <a:pt x="16923" y="14352"/>
                    <a:pt x="17263" y="11407"/>
                    <a:pt x="17263" y="11407"/>
                  </a:cubicBezTo>
                  <a:cubicBezTo>
                    <a:pt x="17263" y="11407"/>
                    <a:pt x="17795" y="12878"/>
                    <a:pt x="19092" y="12878"/>
                  </a:cubicBezTo>
                  <a:cubicBezTo>
                    <a:pt x="19444" y="12878"/>
                    <a:pt x="19852" y="12770"/>
                    <a:pt x="20321" y="12494"/>
                  </a:cubicBezTo>
                  <a:cubicBezTo>
                    <a:pt x="22020" y="11498"/>
                    <a:pt x="20706" y="9096"/>
                    <a:pt x="20706" y="9096"/>
                  </a:cubicBezTo>
                  <a:cubicBezTo>
                    <a:pt x="22994" y="7896"/>
                    <a:pt x="22609" y="4747"/>
                    <a:pt x="20661" y="3569"/>
                  </a:cubicBezTo>
                  <a:cubicBezTo>
                    <a:pt x="19991" y="3153"/>
                    <a:pt x="19363" y="3000"/>
                    <a:pt x="18802" y="3000"/>
                  </a:cubicBezTo>
                  <a:cubicBezTo>
                    <a:pt x="17257" y="3000"/>
                    <a:pt x="16221" y="4158"/>
                    <a:pt x="16221" y="4158"/>
                  </a:cubicBezTo>
                  <a:cubicBezTo>
                    <a:pt x="16221" y="4158"/>
                    <a:pt x="15965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5650904" y="1158616"/>
              <a:ext cx="913591" cy="441082"/>
            </a:xfrm>
            <a:custGeom>
              <a:avLst/>
              <a:gdLst/>
              <a:ahLst/>
              <a:cxnLst/>
              <a:rect l="l" t="t" r="r" b="b"/>
              <a:pathLst>
                <a:path w="22995" h="11102" extrusionOk="0">
                  <a:moveTo>
                    <a:pt x="20208" y="1"/>
                  </a:moveTo>
                  <a:cubicBezTo>
                    <a:pt x="22632" y="2674"/>
                    <a:pt x="20253" y="5664"/>
                    <a:pt x="18984" y="6140"/>
                  </a:cubicBezTo>
                  <a:cubicBezTo>
                    <a:pt x="18820" y="6200"/>
                    <a:pt x="18658" y="6227"/>
                    <a:pt x="18500" y="6227"/>
                  </a:cubicBezTo>
                  <a:cubicBezTo>
                    <a:pt x="17418" y="6227"/>
                    <a:pt x="16538" y="4985"/>
                    <a:pt x="16538" y="4985"/>
                  </a:cubicBezTo>
                  <a:lnTo>
                    <a:pt x="16538" y="4985"/>
                  </a:lnTo>
                  <a:cubicBezTo>
                    <a:pt x="16538" y="4985"/>
                    <a:pt x="16878" y="8269"/>
                    <a:pt x="14748" y="8541"/>
                  </a:cubicBezTo>
                  <a:cubicBezTo>
                    <a:pt x="14654" y="8552"/>
                    <a:pt x="14562" y="8557"/>
                    <a:pt x="14472" y="8557"/>
                  </a:cubicBezTo>
                  <a:cubicBezTo>
                    <a:pt x="12504" y="8557"/>
                    <a:pt x="11758" y="6049"/>
                    <a:pt x="11758" y="6049"/>
                  </a:cubicBezTo>
                  <a:cubicBezTo>
                    <a:pt x="11758" y="6049"/>
                    <a:pt x="10428" y="8317"/>
                    <a:pt x="9329" y="8317"/>
                  </a:cubicBezTo>
                  <a:cubicBezTo>
                    <a:pt x="9308" y="8317"/>
                    <a:pt x="9287" y="8316"/>
                    <a:pt x="9266" y="8315"/>
                  </a:cubicBezTo>
                  <a:cubicBezTo>
                    <a:pt x="8179" y="8247"/>
                    <a:pt x="7137" y="5732"/>
                    <a:pt x="7137" y="5732"/>
                  </a:cubicBezTo>
                  <a:cubicBezTo>
                    <a:pt x="7137" y="5732"/>
                    <a:pt x="5964" y="7313"/>
                    <a:pt x="4768" y="7313"/>
                  </a:cubicBezTo>
                  <a:cubicBezTo>
                    <a:pt x="4613" y="7313"/>
                    <a:pt x="4458" y="7287"/>
                    <a:pt x="4305" y="7227"/>
                  </a:cubicBezTo>
                  <a:cubicBezTo>
                    <a:pt x="2991" y="6706"/>
                    <a:pt x="3716" y="4736"/>
                    <a:pt x="3716" y="4735"/>
                  </a:cubicBezTo>
                  <a:lnTo>
                    <a:pt x="3716" y="4735"/>
                  </a:lnTo>
                  <a:cubicBezTo>
                    <a:pt x="3716" y="4736"/>
                    <a:pt x="1" y="6548"/>
                    <a:pt x="2108" y="8949"/>
                  </a:cubicBezTo>
                  <a:cubicBezTo>
                    <a:pt x="2634" y="9552"/>
                    <a:pt x="3199" y="9768"/>
                    <a:pt x="3741" y="9768"/>
                  </a:cubicBezTo>
                  <a:cubicBezTo>
                    <a:pt x="5110" y="9768"/>
                    <a:pt x="6321" y="8383"/>
                    <a:pt x="6321" y="8383"/>
                  </a:cubicBezTo>
                  <a:lnTo>
                    <a:pt x="6321" y="8383"/>
                  </a:lnTo>
                  <a:cubicBezTo>
                    <a:pt x="6321" y="8383"/>
                    <a:pt x="5982" y="10738"/>
                    <a:pt x="8677" y="10874"/>
                  </a:cubicBezTo>
                  <a:cubicBezTo>
                    <a:pt x="8715" y="10876"/>
                    <a:pt x="8753" y="10877"/>
                    <a:pt x="8791" y="10877"/>
                  </a:cubicBezTo>
                  <a:cubicBezTo>
                    <a:pt x="10920" y="10877"/>
                    <a:pt x="11554" y="8383"/>
                    <a:pt x="11554" y="8383"/>
                  </a:cubicBezTo>
                  <a:cubicBezTo>
                    <a:pt x="11554" y="8383"/>
                    <a:pt x="11978" y="11101"/>
                    <a:pt x="14504" y="11101"/>
                  </a:cubicBezTo>
                  <a:cubicBezTo>
                    <a:pt x="14525" y="11101"/>
                    <a:pt x="14546" y="11101"/>
                    <a:pt x="14567" y="11101"/>
                  </a:cubicBezTo>
                  <a:cubicBezTo>
                    <a:pt x="16923" y="11056"/>
                    <a:pt x="17263" y="8088"/>
                    <a:pt x="17263" y="8088"/>
                  </a:cubicBezTo>
                  <a:cubicBezTo>
                    <a:pt x="17263" y="8088"/>
                    <a:pt x="17797" y="9579"/>
                    <a:pt x="19100" y="9579"/>
                  </a:cubicBezTo>
                  <a:cubicBezTo>
                    <a:pt x="19450" y="9579"/>
                    <a:pt x="19855" y="9472"/>
                    <a:pt x="20321" y="9198"/>
                  </a:cubicBezTo>
                  <a:cubicBezTo>
                    <a:pt x="22020" y="8201"/>
                    <a:pt x="20706" y="5800"/>
                    <a:pt x="20706" y="5800"/>
                  </a:cubicBezTo>
                  <a:cubicBezTo>
                    <a:pt x="22994" y="4599"/>
                    <a:pt x="22609" y="1451"/>
                    <a:pt x="20661" y="250"/>
                  </a:cubicBezTo>
                  <a:cubicBezTo>
                    <a:pt x="20525" y="159"/>
                    <a:pt x="20366" y="91"/>
                    <a:pt x="20208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6655358" y="685630"/>
              <a:ext cx="910850" cy="571198"/>
            </a:xfrm>
            <a:custGeom>
              <a:avLst/>
              <a:gdLst/>
              <a:ahLst/>
              <a:cxnLst/>
              <a:rect l="l" t="t" r="r" b="b"/>
              <a:pathLst>
                <a:path w="22926" h="14377" extrusionOk="0">
                  <a:moveTo>
                    <a:pt x="12079" y="1"/>
                  </a:moveTo>
                  <a:cubicBezTo>
                    <a:pt x="11960" y="1"/>
                    <a:pt x="11838" y="5"/>
                    <a:pt x="11712" y="13"/>
                  </a:cubicBezTo>
                  <a:cubicBezTo>
                    <a:pt x="7340" y="285"/>
                    <a:pt x="7815" y="4498"/>
                    <a:pt x="7815" y="4498"/>
                  </a:cubicBezTo>
                  <a:cubicBezTo>
                    <a:pt x="7351" y="3032"/>
                    <a:pt x="6149" y="2277"/>
                    <a:pt x="4965" y="2277"/>
                  </a:cubicBezTo>
                  <a:cubicBezTo>
                    <a:pt x="3955" y="2277"/>
                    <a:pt x="2958" y="2828"/>
                    <a:pt x="2447" y="3955"/>
                  </a:cubicBezTo>
                  <a:cubicBezTo>
                    <a:pt x="1223" y="6650"/>
                    <a:pt x="3693" y="8009"/>
                    <a:pt x="3693" y="8009"/>
                  </a:cubicBezTo>
                  <a:cubicBezTo>
                    <a:pt x="3693" y="8009"/>
                    <a:pt x="0" y="9844"/>
                    <a:pt x="2107" y="12246"/>
                  </a:cubicBezTo>
                  <a:cubicBezTo>
                    <a:pt x="2626" y="12841"/>
                    <a:pt x="3186" y="13055"/>
                    <a:pt x="3723" y="13055"/>
                  </a:cubicBezTo>
                  <a:cubicBezTo>
                    <a:pt x="5085" y="13055"/>
                    <a:pt x="6297" y="11680"/>
                    <a:pt x="6298" y="11679"/>
                  </a:cubicBezTo>
                  <a:lnTo>
                    <a:pt x="6298" y="11679"/>
                  </a:lnTo>
                  <a:cubicBezTo>
                    <a:pt x="6298" y="11680"/>
                    <a:pt x="5958" y="14035"/>
                    <a:pt x="8631" y="14148"/>
                  </a:cubicBezTo>
                  <a:cubicBezTo>
                    <a:pt x="8670" y="14150"/>
                    <a:pt x="8709" y="14151"/>
                    <a:pt x="8747" y="14151"/>
                  </a:cubicBezTo>
                  <a:cubicBezTo>
                    <a:pt x="10896" y="14151"/>
                    <a:pt x="11531" y="11679"/>
                    <a:pt x="11531" y="11679"/>
                  </a:cubicBezTo>
                  <a:cubicBezTo>
                    <a:pt x="11531" y="11679"/>
                    <a:pt x="11929" y="14376"/>
                    <a:pt x="14428" y="14376"/>
                  </a:cubicBezTo>
                  <a:cubicBezTo>
                    <a:pt x="14458" y="14376"/>
                    <a:pt x="14490" y="14376"/>
                    <a:pt x="14521" y="14375"/>
                  </a:cubicBezTo>
                  <a:cubicBezTo>
                    <a:pt x="16877" y="14330"/>
                    <a:pt x="17217" y="11385"/>
                    <a:pt x="17217" y="11385"/>
                  </a:cubicBezTo>
                  <a:cubicBezTo>
                    <a:pt x="17217" y="11385"/>
                    <a:pt x="17749" y="12856"/>
                    <a:pt x="19046" y="12856"/>
                  </a:cubicBezTo>
                  <a:cubicBezTo>
                    <a:pt x="19398" y="12856"/>
                    <a:pt x="19806" y="12748"/>
                    <a:pt x="20275" y="12472"/>
                  </a:cubicBezTo>
                  <a:cubicBezTo>
                    <a:pt x="21951" y="11475"/>
                    <a:pt x="20637" y="9074"/>
                    <a:pt x="20637" y="9074"/>
                  </a:cubicBezTo>
                  <a:cubicBezTo>
                    <a:pt x="22925" y="7874"/>
                    <a:pt x="22563" y="4747"/>
                    <a:pt x="20615" y="3547"/>
                  </a:cubicBezTo>
                  <a:cubicBezTo>
                    <a:pt x="19941" y="3138"/>
                    <a:pt x="19312" y="2987"/>
                    <a:pt x="18751" y="2987"/>
                  </a:cubicBezTo>
                  <a:cubicBezTo>
                    <a:pt x="17201" y="2987"/>
                    <a:pt x="16175" y="4136"/>
                    <a:pt x="16175" y="4136"/>
                  </a:cubicBezTo>
                  <a:cubicBezTo>
                    <a:pt x="16175" y="4136"/>
                    <a:pt x="15919" y="1"/>
                    <a:pt x="1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6655358" y="817534"/>
              <a:ext cx="910850" cy="438381"/>
            </a:xfrm>
            <a:custGeom>
              <a:avLst/>
              <a:gdLst/>
              <a:ahLst/>
              <a:cxnLst/>
              <a:rect l="l" t="t" r="r" b="b"/>
              <a:pathLst>
                <a:path w="22926" h="11034" extrusionOk="0">
                  <a:moveTo>
                    <a:pt x="20162" y="0"/>
                  </a:moveTo>
                  <a:lnTo>
                    <a:pt x="20162" y="0"/>
                  </a:lnTo>
                  <a:cubicBezTo>
                    <a:pt x="22563" y="2651"/>
                    <a:pt x="20207" y="5664"/>
                    <a:pt x="18916" y="6117"/>
                  </a:cubicBezTo>
                  <a:cubicBezTo>
                    <a:pt x="18759" y="6173"/>
                    <a:pt x="18604" y="6197"/>
                    <a:pt x="18453" y="6197"/>
                  </a:cubicBezTo>
                  <a:cubicBezTo>
                    <a:pt x="17380" y="6197"/>
                    <a:pt x="16492" y="4962"/>
                    <a:pt x="16492" y="4961"/>
                  </a:cubicBezTo>
                  <a:lnTo>
                    <a:pt x="16492" y="4961"/>
                  </a:lnTo>
                  <a:cubicBezTo>
                    <a:pt x="16492" y="4962"/>
                    <a:pt x="16854" y="8246"/>
                    <a:pt x="14702" y="8495"/>
                  </a:cubicBezTo>
                  <a:cubicBezTo>
                    <a:pt x="14599" y="8508"/>
                    <a:pt x="14500" y="8514"/>
                    <a:pt x="14403" y="8514"/>
                  </a:cubicBezTo>
                  <a:cubicBezTo>
                    <a:pt x="12454" y="8514"/>
                    <a:pt x="11735" y="6026"/>
                    <a:pt x="11735" y="6026"/>
                  </a:cubicBezTo>
                  <a:cubicBezTo>
                    <a:pt x="11735" y="6026"/>
                    <a:pt x="10383" y="8294"/>
                    <a:pt x="9305" y="8294"/>
                  </a:cubicBezTo>
                  <a:cubicBezTo>
                    <a:pt x="9284" y="8294"/>
                    <a:pt x="9263" y="8293"/>
                    <a:pt x="9243" y="8291"/>
                  </a:cubicBezTo>
                  <a:cubicBezTo>
                    <a:pt x="8155" y="8223"/>
                    <a:pt x="7113" y="5709"/>
                    <a:pt x="7113" y="5709"/>
                  </a:cubicBezTo>
                  <a:cubicBezTo>
                    <a:pt x="7113" y="5709"/>
                    <a:pt x="5941" y="7290"/>
                    <a:pt x="4760" y="7290"/>
                  </a:cubicBezTo>
                  <a:cubicBezTo>
                    <a:pt x="4607" y="7290"/>
                    <a:pt x="4455" y="7264"/>
                    <a:pt x="4304" y="7204"/>
                  </a:cubicBezTo>
                  <a:cubicBezTo>
                    <a:pt x="2968" y="6683"/>
                    <a:pt x="3692" y="4690"/>
                    <a:pt x="3693" y="4689"/>
                  </a:cubicBezTo>
                  <a:lnTo>
                    <a:pt x="3693" y="4689"/>
                  </a:lnTo>
                  <a:cubicBezTo>
                    <a:pt x="3692" y="4690"/>
                    <a:pt x="0" y="6502"/>
                    <a:pt x="2107" y="8903"/>
                  </a:cubicBezTo>
                  <a:cubicBezTo>
                    <a:pt x="2626" y="9498"/>
                    <a:pt x="3186" y="9712"/>
                    <a:pt x="3723" y="9712"/>
                  </a:cubicBezTo>
                  <a:cubicBezTo>
                    <a:pt x="5085" y="9712"/>
                    <a:pt x="6297" y="8337"/>
                    <a:pt x="6298" y="8337"/>
                  </a:cubicBezTo>
                  <a:lnTo>
                    <a:pt x="6298" y="8337"/>
                  </a:lnTo>
                  <a:cubicBezTo>
                    <a:pt x="6298" y="8337"/>
                    <a:pt x="5958" y="10693"/>
                    <a:pt x="8631" y="10806"/>
                  </a:cubicBezTo>
                  <a:cubicBezTo>
                    <a:pt x="8679" y="10808"/>
                    <a:pt x="8727" y="10809"/>
                    <a:pt x="8773" y="10809"/>
                  </a:cubicBezTo>
                  <a:cubicBezTo>
                    <a:pt x="10902" y="10809"/>
                    <a:pt x="11531" y="8337"/>
                    <a:pt x="11531" y="8337"/>
                  </a:cubicBezTo>
                  <a:cubicBezTo>
                    <a:pt x="11531" y="8337"/>
                    <a:pt x="11929" y="11034"/>
                    <a:pt x="14428" y="11034"/>
                  </a:cubicBezTo>
                  <a:cubicBezTo>
                    <a:pt x="14458" y="11034"/>
                    <a:pt x="14490" y="11033"/>
                    <a:pt x="14521" y="11032"/>
                  </a:cubicBezTo>
                  <a:cubicBezTo>
                    <a:pt x="16877" y="10987"/>
                    <a:pt x="17217" y="8042"/>
                    <a:pt x="17217" y="8042"/>
                  </a:cubicBezTo>
                  <a:cubicBezTo>
                    <a:pt x="17217" y="8042"/>
                    <a:pt x="17749" y="9514"/>
                    <a:pt x="19046" y="9514"/>
                  </a:cubicBezTo>
                  <a:cubicBezTo>
                    <a:pt x="19398" y="9514"/>
                    <a:pt x="19806" y="9405"/>
                    <a:pt x="20275" y="9129"/>
                  </a:cubicBezTo>
                  <a:cubicBezTo>
                    <a:pt x="21951" y="8155"/>
                    <a:pt x="20637" y="5732"/>
                    <a:pt x="20637" y="5732"/>
                  </a:cubicBezTo>
                  <a:cubicBezTo>
                    <a:pt x="22925" y="4554"/>
                    <a:pt x="22563" y="1427"/>
                    <a:pt x="20615" y="227"/>
                  </a:cubicBezTo>
                  <a:cubicBezTo>
                    <a:pt x="20456" y="136"/>
                    <a:pt x="20320" y="68"/>
                    <a:pt x="2016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6143238" y="685908"/>
              <a:ext cx="211761" cy="160350"/>
            </a:xfrm>
            <a:custGeom>
              <a:avLst/>
              <a:gdLst/>
              <a:ahLst/>
              <a:cxnLst/>
              <a:rect l="l" t="t" r="r" b="b"/>
              <a:pathLst>
                <a:path w="5330" h="4036" extrusionOk="0">
                  <a:moveTo>
                    <a:pt x="4636" y="1"/>
                  </a:moveTo>
                  <a:cubicBezTo>
                    <a:pt x="4506" y="1"/>
                    <a:pt x="4348" y="45"/>
                    <a:pt x="4169" y="142"/>
                  </a:cubicBezTo>
                  <a:cubicBezTo>
                    <a:pt x="4169" y="142"/>
                    <a:pt x="0" y="1886"/>
                    <a:pt x="0" y="3698"/>
                  </a:cubicBezTo>
                  <a:cubicBezTo>
                    <a:pt x="0" y="3937"/>
                    <a:pt x="135" y="4035"/>
                    <a:pt x="358" y="4035"/>
                  </a:cubicBezTo>
                  <a:cubicBezTo>
                    <a:pt x="1063" y="4035"/>
                    <a:pt x="2644" y="3044"/>
                    <a:pt x="3557" y="2407"/>
                  </a:cubicBezTo>
                  <a:cubicBezTo>
                    <a:pt x="5254" y="1244"/>
                    <a:pt x="5330" y="1"/>
                    <a:pt x="463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6068546" y="859806"/>
              <a:ext cx="77434" cy="66309"/>
            </a:xfrm>
            <a:custGeom>
              <a:avLst/>
              <a:gdLst/>
              <a:ahLst/>
              <a:cxnLst/>
              <a:rect l="l" t="t" r="r" b="b"/>
              <a:pathLst>
                <a:path w="1949" h="1669" extrusionOk="0">
                  <a:moveTo>
                    <a:pt x="1133" y="1"/>
                  </a:moveTo>
                  <a:cubicBezTo>
                    <a:pt x="385" y="1"/>
                    <a:pt x="0" y="907"/>
                    <a:pt x="544" y="1428"/>
                  </a:cubicBezTo>
                  <a:cubicBezTo>
                    <a:pt x="710" y="1594"/>
                    <a:pt x="914" y="1668"/>
                    <a:pt x="1113" y="1668"/>
                  </a:cubicBezTo>
                  <a:cubicBezTo>
                    <a:pt x="1539" y="1668"/>
                    <a:pt x="1948" y="1332"/>
                    <a:pt x="1948" y="839"/>
                  </a:cubicBezTo>
                  <a:cubicBezTo>
                    <a:pt x="1948" y="363"/>
                    <a:pt x="1586" y="1"/>
                    <a:pt x="1133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67BE10F-C0AE-828E-CDD9-A86DD30166C9}"/>
              </a:ext>
            </a:extLst>
          </p:cNvPr>
          <p:cNvGrpSpPr/>
          <p:nvPr/>
        </p:nvGrpSpPr>
        <p:grpSpPr>
          <a:xfrm>
            <a:off x="925327" y="146658"/>
            <a:ext cx="796800" cy="664995"/>
            <a:chOff x="1248600" y="1894850"/>
            <a:chExt cx="796800" cy="664995"/>
          </a:xfrm>
        </p:grpSpPr>
        <p:sp>
          <p:nvSpPr>
            <p:cNvPr id="5" name="Google Shape;799;p34">
              <a:extLst>
                <a:ext uri="{FF2B5EF4-FFF2-40B4-BE49-F238E27FC236}">
                  <a16:creationId xmlns:a16="http://schemas.microsoft.com/office/drawing/2014/main" id="{08032FA9-CE42-E433-7222-BE3FE4A9E2B5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3;p34">
              <a:extLst>
                <a:ext uri="{FF2B5EF4-FFF2-40B4-BE49-F238E27FC236}">
                  <a16:creationId xmlns:a16="http://schemas.microsoft.com/office/drawing/2014/main" id="{A8848CA9-4679-F759-E94C-44C812F832C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03</a:t>
              </a:r>
            </a:p>
          </p:txBody>
        </p:sp>
      </p:grpSp>
      <p:sp>
        <p:nvSpPr>
          <p:cNvPr id="7" name="Google Shape;804;p34">
            <a:extLst>
              <a:ext uri="{FF2B5EF4-FFF2-40B4-BE49-F238E27FC236}">
                <a16:creationId xmlns:a16="http://schemas.microsoft.com/office/drawing/2014/main" id="{306FAD8F-771E-4856-7F83-80DBEE1EDEF9}"/>
              </a:ext>
            </a:extLst>
          </p:cNvPr>
          <p:cNvSpPr txBox="1">
            <a:spLocks/>
          </p:cNvSpPr>
          <p:nvPr/>
        </p:nvSpPr>
        <p:spPr>
          <a:xfrm>
            <a:off x="1732401" y="195811"/>
            <a:ext cx="455765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 err="1">
                <a:latin typeface="r0c0i Linotte" pitchFamily="2" charset="77"/>
              </a:rPr>
              <a:t>Chọn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câu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trả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lời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đúng</a:t>
            </a:r>
            <a:r>
              <a:rPr lang="en-US" sz="2400" b="1" dirty="0">
                <a:latin typeface="r0c0i Linotte" pitchFamily="2" charset="77"/>
              </a:rPr>
              <a:t>.</a:t>
            </a:r>
          </a:p>
        </p:txBody>
      </p:sp>
      <p:sp>
        <p:nvSpPr>
          <p:cNvPr id="8" name="Google Shape;804;p34">
            <a:extLst>
              <a:ext uri="{FF2B5EF4-FFF2-40B4-BE49-F238E27FC236}">
                <a16:creationId xmlns:a16="http://schemas.microsoft.com/office/drawing/2014/main" id="{BAD98433-77EF-B382-F179-08D59A5971A6}"/>
              </a:ext>
            </a:extLst>
          </p:cNvPr>
          <p:cNvSpPr txBox="1">
            <a:spLocks/>
          </p:cNvSpPr>
          <p:nvPr/>
        </p:nvSpPr>
        <p:spPr>
          <a:xfrm>
            <a:off x="162290" y="1060211"/>
            <a:ext cx="8933148" cy="95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400" b="1" dirty="0" err="1">
                <a:latin typeface="r0c0i Linotte" pitchFamily="2" charset="77"/>
              </a:rPr>
              <a:t>Bạn</a:t>
            </a:r>
            <a:r>
              <a:rPr lang="en-US" sz="2400" b="1" dirty="0">
                <a:latin typeface="r0c0i Linotte" pitchFamily="2" charset="77"/>
              </a:rPr>
              <a:t> An </a:t>
            </a:r>
            <a:r>
              <a:rPr lang="en-US" sz="2400" b="1" dirty="0" err="1">
                <a:latin typeface="r0c0i Linotte" pitchFamily="2" charset="77"/>
              </a:rPr>
              <a:t>đố</a:t>
            </a:r>
            <a:r>
              <a:rPr lang="en-US" sz="2400" b="1" dirty="0">
                <a:latin typeface="r0c0i Linotte" pitchFamily="2" charset="77"/>
              </a:rPr>
              <a:t> Mai </a:t>
            </a:r>
            <a:r>
              <a:rPr lang="en-US" sz="2400" b="1" dirty="0" err="1">
                <a:latin typeface="r0c0i Linotte" pitchFamily="2" charset="77"/>
              </a:rPr>
              <a:t>tìm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một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từ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bốn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cho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trước</a:t>
            </a:r>
            <a:r>
              <a:rPr lang="en-US" sz="2400" b="1" dirty="0">
                <a:latin typeface="r0c0i Linotte" pitchFamily="2" charset="77"/>
              </a:rPr>
              <a:t> 64 301, 80 458, 82 361, 83 405, </a:t>
            </a:r>
            <a:r>
              <a:rPr lang="en-US" sz="2400" b="1" dirty="0" err="1">
                <a:latin typeface="r0c0i Linotte" pitchFamily="2" charset="77"/>
              </a:rPr>
              <a:t>biết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rằng</a:t>
            </a:r>
            <a:r>
              <a:rPr lang="en-US" sz="2400" b="1" dirty="0">
                <a:latin typeface="r0c0i Linotte" pitchFamily="2" charset="77"/>
              </a:rPr>
              <a:t>: </a:t>
            </a:r>
          </a:p>
        </p:txBody>
      </p:sp>
      <p:sp>
        <p:nvSpPr>
          <p:cNvPr id="10" name="Google Shape;804;p34">
            <a:extLst>
              <a:ext uri="{FF2B5EF4-FFF2-40B4-BE49-F238E27FC236}">
                <a16:creationId xmlns:a16="http://schemas.microsoft.com/office/drawing/2014/main" id="{245BA9D7-7987-C205-2A9A-70328DC9E88C}"/>
              </a:ext>
            </a:extLst>
          </p:cNvPr>
          <p:cNvSpPr txBox="1">
            <a:spLocks/>
          </p:cNvSpPr>
          <p:nvPr/>
        </p:nvSpPr>
        <p:spPr>
          <a:xfrm>
            <a:off x="2661737" y="3507059"/>
            <a:ext cx="16246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>
                <a:latin typeface="r0c0i Linotte" pitchFamily="2" charset="77"/>
              </a:rPr>
              <a:t>B. 80 458</a:t>
            </a:r>
          </a:p>
        </p:txBody>
      </p:sp>
      <p:sp>
        <p:nvSpPr>
          <p:cNvPr id="11" name="Google Shape;804;p34">
            <a:extLst>
              <a:ext uri="{FF2B5EF4-FFF2-40B4-BE49-F238E27FC236}">
                <a16:creationId xmlns:a16="http://schemas.microsoft.com/office/drawing/2014/main" id="{B2E84430-82E6-283B-189F-A99B5AB1D2C3}"/>
              </a:ext>
            </a:extLst>
          </p:cNvPr>
          <p:cNvSpPr txBox="1">
            <a:spLocks/>
          </p:cNvSpPr>
          <p:nvPr/>
        </p:nvSpPr>
        <p:spPr>
          <a:xfrm>
            <a:off x="4674339" y="3516841"/>
            <a:ext cx="16246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>
                <a:latin typeface="r0c0i Linotte" pitchFamily="2" charset="77"/>
              </a:rPr>
              <a:t>C. 82 361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B48CB3-D08F-7842-CB10-BF8A7C8368AE}"/>
              </a:ext>
            </a:extLst>
          </p:cNvPr>
          <p:cNvSpPr/>
          <p:nvPr/>
        </p:nvSpPr>
        <p:spPr>
          <a:xfrm>
            <a:off x="4572000" y="3507059"/>
            <a:ext cx="552091" cy="5319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Google Shape;804;p34">
            <a:extLst>
              <a:ext uri="{FF2B5EF4-FFF2-40B4-BE49-F238E27FC236}">
                <a16:creationId xmlns:a16="http://schemas.microsoft.com/office/drawing/2014/main" id="{E5AB6C06-E4AF-1F5F-F83A-9A0E1988CD40}"/>
              </a:ext>
            </a:extLst>
          </p:cNvPr>
          <p:cNvSpPr txBox="1">
            <a:spLocks/>
          </p:cNvSpPr>
          <p:nvPr/>
        </p:nvSpPr>
        <p:spPr>
          <a:xfrm>
            <a:off x="162290" y="2238663"/>
            <a:ext cx="8933148" cy="87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Nếu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làm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tròn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cần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đến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hàng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trăm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chữ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số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hàng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r0c0i Linotte" pitchFamily="2" charset="77"/>
              </a:rPr>
              <a:t>trăm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0c0i Linotte" pitchFamily="2" charset="77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 </a:t>
            </a:r>
            <a:r>
              <a:rPr lang="en-US" sz="2400" b="1" dirty="0">
                <a:solidFill>
                  <a:schemeClr val="accent3"/>
                </a:solidFill>
                <a:latin typeface="r0c0i Linotte" pitchFamily="2" charset="77"/>
              </a:rPr>
              <a:t>4</a:t>
            </a:r>
            <a:r>
              <a:rPr lang="en-US" sz="2400" b="1" dirty="0">
                <a:solidFill>
                  <a:schemeClr val="tx1"/>
                </a:solidFill>
                <a:latin typeface="r0c0i Linotte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52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3"/>
          <p:cNvSpPr txBox="1">
            <a:spLocks noGrp="1"/>
          </p:cNvSpPr>
          <p:nvPr>
            <p:ph type="body" idx="1"/>
          </p:nvPr>
        </p:nvSpPr>
        <p:spPr>
          <a:xfrm>
            <a:off x="2256298" y="144255"/>
            <a:ext cx="4631404" cy="661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SỐ CÓ NĂM CHỮ SỐ</a:t>
            </a:r>
          </a:p>
        </p:txBody>
      </p:sp>
      <p:grpSp>
        <p:nvGrpSpPr>
          <p:cNvPr id="731" name="Google Shape;731;p33"/>
          <p:cNvGrpSpPr/>
          <p:nvPr/>
        </p:nvGrpSpPr>
        <p:grpSpPr>
          <a:xfrm>
            <a:off x="153540" y="2798318"/>
            <a:ext cx="422676" cy="379053"/>
            <a:chOff x="4713117" y="984916"/>
            <a:chExt cx="504929" cy="452763"/>
          </a:xfrm>
        </p:grpSpPr>
        <p:sp>
          <p:nvSpPr>
            <p:cNvPr id="732" name="Google Shape;732;p33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33"/>
          <p:cNvGrpSpPr/>
          <p:nvPr/>
        </p:nvGrpSpPr>
        <p:grpSpPr>
          <a:xfrm rot="2035528">
            <a:off x="8184221" y="541969"/>
            <a:ext cx="422678" cy="379048"/>
            <a:chOff x="4713117" y="984916"/>
            <a:chExt cx="504929" cy="452763"/>
          </a:xfrm>
        </p:grpSpPr>
        <p:sp>
          <p:nvSpPr>
            <p:cNvPr id="738" name="Google Shape;738;p33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3"/>
          <p:cNvGrpSpPr/>
          <p:nvPr/>
        </p:nvGrpSpPr>
        <p:grpSpPr>
          <a:xfrm rot="-2700000" flipH="1">
            <a:off x="153401" y="153089"/>
            <a:ext cx="1359945" cy="861338"/>
            <a:chOff x="4482703" y="2103018"/>
            <a:chExt cx="1359958" cy="861346"/>
          </a:xfrm>
        </p:grpSpPr>
        <p:grpSp>
          <p:nvGrpSpPr>
            <p:cNvPr id="783" name="Google Shape;783;p33"/>
            <p:cNvGrpSpPr/>
            <p:nvPr/>
          </p:nvGrpSpPr>
          <p:grpSpPr>
            <a:xfrm>
              <a:off x="4482703" y="2103018"/>
              <a:ext cx="1359958" cy="861346"/>
              <a:chOff x="4482703" y="2103018"/>
              <a:chExt cx="1359958" cy="861346"/>
            </a:xfrm>
          </p:grpSpPr>
          <p:sp>
            <p:nvSpPr>
              <p:cNvPr id="784" name="Google Shape;784;p33"/>
              <p:cNvSpPr/>
              <p:nvPr/>
            </p:nvSpPr>
            <p:spPr>
              <a:xfrm>
                <a:off x="4482703" y="2103018"/>
                <a:ext cx="1359958" cy="861346"/>
              </a:xfrm>
              <a:custGeom>
                <a:avLst/>
                <a:gdLst/>
                <a:ahLst/>
                <a:cxnLst/>
                <a:rect l="l" t="t" r="r" b="b"/>
                <a:pathLst>
                  <a:path w="34230" h="21680" extrusionOk="0">
                    <a:moveTo>
                      <a:pt x="17964" y="1"/>
                    </a:moveTo>
                    <a:cubicBezTo>
                      <a:pt x="11916" y="1"/>
                      <a:pt x="8314" y="1835"/>
                      <a:pt x="8156" y="1926"/>
                    </a:cubicBezTo>
                    <a:cubicBezTo>
                      <a:pt x="7838" y="2062"/>
                      <a:pt x="7521" y="2221"/>
                      <a:pt x="7204" y="2402"/>
                    </a:cubicBezTo>
                    <a:cubicBezTo>
                      <a:pt x="6774" y="2606"/>
                      <a:pt x="6457" y="2968"/>
                      <a:pt x="6321" y="3421"/>
                    </a:cubicBezTo>
                    <a:lnTo>
                      <a:pt x="4984" y="7952"/>
                    </a:lnTo>
                    <a:lnTo>
                      <a:pt x="1020" y="10466"/>
                    </a:lnTo>
                    <a:cubicBezTo>
                      <a:pt x="23" y="11101"/>
                      <a:pt x="0" y="12550"/>
                      <a:pt x="974" y="13207"/>
                    </a:cubicBezTo>
                    <a:lnTo>
                      <a:pt x="4848" y="15880"/>
                    </a:lnTo>
                    <a:lnTo>
                      <a:pt x="6026" y="20434"/>
                    </a:lnTo>
                    <a:cubicBezTo>
                      <a:pt x="6162" y="20977"/>
                      <a:pt x="6547" y="21408"/>
                      <a:pt x="7068" y="21589"/>
                    </a:cubicBezTo>
                    <a:cubicBezTo>
                      <a:pt x="7249" y="21634"/>
                      <a:pt x="7431" y="21680"/>
                      <a:pt x="7612" y="21680"/>
                    </a:cubicBezTo>
                    <a:lnTo>
                      <a:pt x="7635" y="21680"/>
                    </a:lnTo>
                    <a:cubicBezTo>
                      <a:pt x="7906" y="21657"/>
                      <a:pt x="8178" y="21589"/>
                      <a:pt x="8405" y="21453"/>
                    </a:cubicBezTo>
                    <a:cubicBezTo>
                      <a:pt x="11168" y="20343"/>
                      <a:pt x="15087" y="19007"/>
                      <a:pt x="17217" y="18757"/>
                    </a:cubicBezTo>
                    <a:cubicBezTo>
                      <a:pt x="17557" y="18757"/>
                      <a:pt x="17897" y="18622"/>
                      <a:pt x="18168" y="18418"/>
                    </a:cubicBezTo>
                    <a:lnTo>
                      <a:pt x="19324" y="17421"/>
                    </a:lnTo>
                    <a:cubicBezTo>
                      <a:pt x="24330" y="10104"/>
                      <a:pt x="31783" y="5528"/>
                      <a:pt x="31851" y="5483"/>
                    </a:cubicBezTo>
                    <a:lnTo>
                      <a:pt x="34230" y="4055"/>
                    </a:lnTo>
                    <a:lnTo>
                      <a:pt x="31670" y="2968"/>
                    </a:lnTo>
                    <a:cubicBezTo>
                      <a:pt x="27048" y="997"/>
                      <a:pt x="22427" y="1"/>
                      <a:pt x="179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4802192" y="2158660"/>
                <a:ext cx="917167" cy="602029"/>
              </a:xfrm>
              <a:custGeom>
                <a:avLst/>
                <a:gdLst/>
                <a:ahLst/>
                <a:cxnLst/>
                <a:rect l="l" t="t" r="r" b="b"/>
                <a:pathLst>
                  <a:path w="23085" h="15153" extrusionOk="0">
                    <a:moveTo>
                      <a:pt x="10178" y="1"/>
                    </a:moveTo>
                    <a:cubicBezTo>
                      <a:pt x="3758" y="1"/>
                      <a:pt x="1" y="2218"/>
                      <a:pt x="1" y="2218"/>
                    </a:cubicBezTo>
                    <a:cubicBezTo>
                      <a:pt x="182" y="7405"/>
                      <a:pt x="10127" y="15130"/>
                      <a:pt x="10127" y="15153"/>
                    </a:cubicBezTo>
                    <a:cubicBezTo>
                      <a:pt x="15360" y="7451"/>
                      <a:pt x="23085" y="2784"/>
                      <a:pt x="23085" y="2784"/>
                    </a:cubicBezTo>
                    <a:cubicBezTo>
                      <a:pt x="18092" y="679"/>
                      <a:pt x="13728" y="1"/>
                      <a:pt x="10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3"/>
              <p:cNvSpPr/>
              <p:nvPr/>
            </p:nvSpPr>
            <p:spPr>
              <a:xfrm>
                <a:off x="5034413" y="2269228"/>
                <a:ext cx="684945" cy="405047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10195" extrusionOk="0">
                    <a:moveTo>
                      <a:pt x="17240" y="1"/>
                    </a:moveTo>
                    <a:cubicBezTo>
                      <a:pt x="6026" y="341"/>
                      <a:pt x="0" y="5596"/>
                      <a:pt x="0" y="5596"/>
                    </a:cubicBezTo>
                    <a:lnTo>
                      <a:pt x="1088" y="10195"/>
                    </a:lnTo>
                    <a:cubicBezTo>
                      <a:pt x="7612" y="3558"/>
                      <a:pt x="17239" y="1"/>
                      <a:pt x="172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4858886" y="2214003"/>
                <a:ext cx="859559" cy="294677"/>
              </a:xfrm>
              <a:custGeom>
                <a:avLst/>
                <a:gdLst/>
                <a:ahLst/>
                <a:cxnLst/>
                <a:rect l="l" t="t" r="r" b="b"/>
                <a:pathLst>
                  <a:path w="21635" h="7417" extrusionOk="0">
                    <a:moveTo>
                      <a:pt x="10635" y="1"/>
                    </a:moveTo>
                    <a:cubicBezTo>
                      <a:pt x="9078" y="1"/>
                      <a:pt x="7540" y="117"/>
                      <a:pt x="6163" y="417"/>
                    </a:cubicBezTo>
                    <a:cubicBezTo>
                      <a:pt x="1" y="1731"/>
                      <a:pt x="1292" y="6964"/>
                      <a:pt x="1292" y="6964"/>
                    </a:cubicBezTo>
                    <a:lnTo>
                      <a:pt x="5211" y="7417"/>
                    </a:lnTo>
                    <a:cubicBezTo>
                      <a:pt x="5211" y="7417"/>
                      <a:pt x="9583" y="3860"/>
                      <a:pt x="21635" y="1391"/>
                    </a:cubicBezTo>
                    <a:cubicBezTo>
                      <a:pt x="21635" y="1391"/>
                      <a:pt x="16019" y="1"/>
                      <a:pt x="106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3"/>
              <p:cNvSpPr/>
              <p:nvPr/>
            </p:nvSpPr>
            <p:spPr>
              <a:xfrm>
                <a:off x="4771599" y="2214560"/>
                <a:ext cx="947759" cy="269846"/>
              </a:xfrm>
              <a:custGeom>
                <a:avLst/>
                <a:gdLst/>
                <a:ahLst/>
                <a:cxnLst/>
                <a:rect l="l" t="t" r="r" b="b"/>
                <a:pathLst>
                  <a:path w="23855" h="6792" extrusionOk="0">
                    <a:moveTo>
                      <a:pt x="13494" y="1"/>
                    </a:moveTo>
                    <a:cubicBezTo>
                      <a:pt x="11678" y="1"/>
                      <a:pt x="9783" y="148"/>
                      <a:pt x="7952" y="539"/>
                    </a:cubicBezTo>
                    <a:cubicBezTo>
                      <a:pt x="4984" y="1150"/>
                      <a:pt x="1677" y="2578"/>
                      <a:pt x="1020" y="3710"/>
                    </a:cubicBezTo>
                    <a:cubicBezTo>
                      <a:pt x="0" y="5409"/>
                      <a:pt x="2628" y="6791"/>
                      <a:pt x="2628" y="6791"/>
                    </a:cubicBezTo>
                    <a:lnTo>
                      <a:pt x="4826" y="4639"/>
                    </a:lnTo>
                    <a:cubicBezTo>
                      <a:pt x="4826" y="4639"/>
                      <a:pt x="10825" y="1259"/>
                      <a:pt x="20654" y="1259"/>
                    </a:cubicBezTo>
                    <a:cubicBezTo>
                      <a:pt x="21680" y="1259"/>
                      <a:pt x="22747" y="1296"/>
                      <a:pt x="23855" y="1377"/>
                    </a:cubicBezTo>
                    <a:cubicBezTo>
                      <a:pt x="23855" y="1377"/>
                      <a:pt x="19044" y="1"/>
                      <a:pt x="134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3"/>
              <p:cNvSpPr/>
              <p:nvPr/>
            </p:nvSpPr>
            <p:spPr>
              <a:xfrm>
                <a:off x="4803105" y="2155203"/>
                <a:ext cx="916253" cy="209496"/>
              </a:xfrm>
              <a:custGeom>
                <a:avLst/>
                <a:gdLst/>
                <a:ahLst/>
                <a:cxnLst/>
                <a:rect l="l" t="t" r="r" b="b"/>
                <a:pathLst>
                  <a:path w="23062" h="5273" extrusionOk="0">
                    <a:moveTo>
                      <a:pt x="9870" y="0"/>
                    </a:moveTo>
                    <a:cubicBezTo>
                      <a:pt x="4123" y="0"/>
                      <a:pt x="748" y="1761"/>
                      <a:pt x="748" y="1761"/>
                    </a:cubicBezTo>
                    <a:cubicBezTo>
                      <a:pt x="748" y="1920"/>
                      <a:pt x="0" y="2599"/>
                      <a:pt x="23" y="2758"/>
                    </a:cubicBezTo>
                    <a:cubicBezTo>
                      <a:pt x="23" y="2803"/>
                      <a:pt x="23" y="2848"/>
                      <a:pt x="46" y="2894"/>
                    </a:cubicBezTo>
                    <a:cubicBezTo>
                      <a:pt x="46" y="2984"/>
                      <a:pt x="68" y="3098"/>
                      <a:pt x="91" y="3211"/>
                    </a:cubicBezTo>
                    <a:cubicBezTo>
                      <a:pt x="91" y="3256"/>
                      <a:pt x="114" y="3301"/>
                      <a:pt x="114" y="3369"/>
                    </a:cubicBezTo>
                    <a:cubicBezTo>
                      <a:pt x="159" y="3483"/>
                      <a:pt x="182" y="3619"/>
                      <a:pt x="227" y="3754"/>
                    </a:cubicBezTo>
                    <a:cubicBezTo>
                      <a:pt x="250" y="3845"/>
                      <a:pt x="272" y="3936"/>
                      <a:pt x="318" y="4026"/>
                    </a:cubicBezTo>
                    <a:cubicBezTo>
                      <a:pt x="340" y="4117"/>
                      <a:pt x="340" y="4140"/>
                      <a:pt x="363" y="4208"/>
                    </a:cubicBezTo>
                    <a:cubicBezTo>
                      <a:pt x="476" y="4547"/>
                      <a:pt x="635" y="4910"/>
                      <a:pt x="793" y="5272"/>
                    </a:cubicBezTo>
                    <a:lnTo>
                      <a:pt x="1428" y="4842"/>
                    </a:lnTo>
                    <a:cubicBezTo>
                      <a:pt x="4053" y="2519"/>
                      <a:pt x="8636" y="1876"/>
                      <a:pt x="12910" y="1876"/>
                    </a:cubicBezTo>
                    <a:cubicBezTo>
                      <a:pt x="18225" y="1876"/>
                      <a:pt x="23062" y="2871"/>
                      <a:pt x="23062" y="2871"/>
                    </a:cubicBezTo>
                    <a:cubicBezTo>
                      <a:pt x="17911" y="677"/>
                      <a:pt x="13434" y="0"/>
                      <a:pt x="9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3"/>
              <p:cNvSpPr/>
              <p:nvPr/>
            </p:nvSpPr>
            <p:spPr>
              <a:xfrm>
                <a:off x="4723884" y="2374552"/>
                <a:ext cx="456379" cy="529243"/>
              </a:xfrm>
              <a:custGeom>
                <a:avLst/>
                <a:gdLst/>
                <a:ahLst/>
                <a:cxnLst/>
                <a:rect l="l" t="t" r="r" b="b"/>
                <a:pathLst>
                  <a:path w="11487" h="13321" extrusionOk="0">
                    <a:moveTo>
                      <a:pt x="11260" y="0"/>
                    </a:moveTo>
                    <a:lnTo>
                      <a:pt x="6004" y="136"/>
                    </a:lnTo>
                    <a:lnTo>
                      <a:pt x="1" y="8088"/>
                    </a:lnTo>
                    <a:lnTo>
                      <a:pt x="1315" y="13162"/>
                    </a:lnTo>
                    <a:cubicBezTo>
                      <a:pt x="1315" y="13230"/>
                      <a:pt x="1383" y="13298"/>
                      <a:pt x="1451" y="13321"/>
                    </a:cubicBezTo>
                    <a:lnTo>
                      <a:pt x="1541" y="13321"/>
                    </a:lnTo>
                    <a:cubicBezTo>
                      <a:pt x="1587" y="13321"/>
                      <a:pt x="1632" y="13298"/>
                      <a:pt x="1655" y="13275"/>
                    </a:cubicBezTo>
                    <a:lnTo>
                      <a:pt x="5823" y="10081"/>
                    </a:lnTo>
                    <a:lnTo>
                      <a:pt x="11056" y="10421"/>
                    </a:lnTo>
                    <a:cubicBezTo>
                      <a:pt x="11124" y="10421"/>
                      <a:pt x="11214" y="10376"/>
                      <a:pt x="11260" y="10330"/>
                    </a:cubicBezTo>
                    <a:cubicBezTo>
                      <a:pt x="11305" y="10262"/>
                      <a:pt x="11305" y="10172"/>
                      <a:pt x="11282" y="10104"/>
                    </a:cubicBezTo>
                    <a:lnTo>
                      <a:pt x="9538" y="5165"/>
                    </a:lnTo>
                    <a:lnTo>
                      <a:pt x="11463" y="318"/>
                    </a:lnTo>
                    <a:cubicBezTo>
                      <a:pt x="11486" y="250"/>
                      <a:pt x="11486" y="159"/>
                      <a:pt x="11441" y="114"/>
                    </a:cubicBezTo>
                    <a:cubicBezTo>
                      <a:pt x="11396" y="46"/>
                      <a:pt x="11328" y="0"/>
                      <a:pt x="11260" y="0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3"/>
              <p:cNvSpPr/>
              <p:nvPr/>
            </p:nvSpPr>
            <p:spPr>
              <a:xfrm>
                <a:off x="4742795" y="2224810"/>
                <a:ext cx="475250" cy="607869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15300" extrusionOk="0">
                    <a:moveTo>
                      <a:pt x="2324" y="0"/>
                    </a:moveTo>
                    <a:cubicBezTo>
                      <a:pt x="2304" y="0"/>
                      <a:pt x="2284" y="3"/>
                      <a:pt x="2266" y="9"/>
                    </a:cubicBezTo>
                    <a:cubicBezTo>
                      <a:pt x="2221" y="9"/>
                      <a:pt x="1314" y="485"/>
                      <a:pt x="1292" y="507"/>
                    </a:cubicBezTo>
                    <a:lnTo>
                      <a:pt x="1518" y="1889"/>
                    </a:lnTo>
                    <a:lnTo>
                      <a:pt x="1496" y="1935"/>
                    </a:lnTo>
                    <a:cubicBezTo>
                      <a:pt x="1722" y="3362"/>
                      <a:pt x="1450" y="4879"/>
                      <a:pt x="1247" y="6216"/>
                    </a:cubicBezTo>
                    <a:cubicBezTo>
                      <a:pt x="975" y="7847"/>
                      <a:pt x="567" y="9455"/>
                      <a:pt x="1" y="11018"/>
                    </a:cubicBezTo>
                    <a:lnTo>
                      <a:pt x="431" y="11313"/>
                    </a:lnTo>
                    <a:lnTo>
                      <a:pt x="1450" y="15300"/>
                    </a:lnTo>
                    <a:cubicBezTo>
                      <a:pt x="2515" y="14281"/>
                      <a:pt x="3670" y="13374"/>
                      <a:pt x="4894" y="12582"/>
                    </a:cubicBezTo>
                    <a:cubicBezTo>
                      <a:pt x="5155" y="12422"/>
                      <a:pt x="5415" y="12352"/>
                      <a:pt x="5660" y="12352"/>
                    </a:cubicBezTo>
                    <a:cubicBezTo>
                      <a:pt x="6283" y="12352"/>
                      <a:pt x="6805" y="12805"/>
                      <a:pt x="7000" y="13374"/>
                    </a:cubicBezTo>
                    <a:lnTo>
                      <a:pt x="10217" y="13578"/>
                    </a:lnTo>
                    <a:lnTo>
                      <a:pt x="10784" y="14122"/>
                    </a:lnTo>
                    <a:cubicBezTo>
                      <a:pt x="11033" y="13941"/>
                      <a:pt x="11305" y="13760"/>
                      <a:pt x="11531" y="13556"/>
                    </a:cubicBezTo>
                    <a:cubicBezTo>
                      <a:pt x="11576" y="13488"/>
                      <a:pt x="11599" y="13397"/>
                      <a:pt x="11554" y="13329"/>
                    </a:cubicBezTo>
                    <a:lnTo>
                      <a:pt x="10104" y="9048"/>
                    </a:lnTo>
                    <a:lnTo>
                      <a:pt x="11939" y="3769"/>
                    </a:lnTo>
                    <a:cubicBezTo>
                      <a:pt x="11962" y="3611"/>
                      <a:pt x="11939" y="3452"/>
                      <a:pt x="11871" y="3316"/>
                    </a:cubicBezTo>
                    <a:cubicBezTo>
                      <a:pt x="11772" y="3198"/>
                      <a:pt x="11604" y="3131"/>
                      <a:pt x="11443" y="3131"/>
                    </a:cubicBezTo>
                    <a:cubicBezTo>
                      <a:pt x="11419" y="3131"/>
                      <a:pt x="11396" y="3132"/>
                      <a:pt x="11373" y="3135"/>
                    </a:cubicBezTo>
                    <a:lnTo>
                      <a:pt x="5913" y="2977"/>
                    </a:lnTo>
                    <a:lnTo>
                      <a:pt x="2470" y="54"/>
                    </a:lnTo>
                    <a:cubicBezTo>
                      <a:pt x="2437" y="21"/>
                      <a:pt x="2379" y="0"/>
                      <a:pt x="2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3"/>
              <p:cNvSpPr/>
              <p:nvPr/>
            </p:nvSpPr>
            <p:spPr>
              <a:xfrm>
                <a:off x="4548396" y="2244596"/>
                <a:ext cx="632740" cy="659200"/>
              </a:xfrm>
              <a:custGeom>
                <a:avLst/>
                <a:gdLst/>
                <a:ahLst/>
                <a:cxnLst/>
                <a:rect l="l" t="t" r="r" b="b"/>
                <a:pathLst>
                  <a:path w="15926" h="16592" extrusionOk="0">
                    <a:moveTo>
                      <a:pt x="6239" y="0"/>
                    </a:moveTo>
                    <a:cubicBezTo>
                      <a:pt x="6221" y="0"/>
                      <a:pt x="6203" y="3"/>
                      <a:pt x="6185" y="9"/>
                    </a:cubicBezTo>
                    <a:cubicBezTo>
                      <a:pt x="6094" y="32"/>
                      <a:pt x="6049" y="100"/>
                      <a:pt x="6026" y="168"/>
                    </a:cubicBezTo>
                    <a:lnTo>
                      <a:pt x="4531" y="5197"/>
                    </a:lnTo>
                    <a:lnTo>
                      <a:pt x="114" y="8006"/>
                    </a:lnTo>
                    <a:cubicBezTo>
                      <a:pt x="46" y="8051"/>
                      <a:pt x="0" y="8119"/>
                      <a:pt x="0" y="8187"/>
                    </a:cubicBezTo>
                    <a:cubicBezTo>
                      <a:pt x="0" y="8278"/>
                      <a:pt x="46" y="8346"/>
                      <a:pt x="114" y="8391"/>
                    </a:cubicBezTo>
                    <a:lnTo>
                      <a:pt x="4418" y="11359"/>
                    </a:lnTo>
                    <a:lnTo>
                      <a:pt x="5732" y="16433"/>
                    </a:lnTo>
                    <a:cubicBezTo>
                      <a:pt x="5732" y="16501"/>
                      <a:pt x="5800" y="16569"/>
                      <a:pt x="5868" y="16592"/>
                    </a:cubicBezTo>
                    <a:lnTo>
                      <a:pt x="5958" y="16592"/>
                    </a:lnTo>
                    <a:cubicBezTo>
                      <a:pt x="6004" y="16592"/>
                      <a:pt x="6049" y="16569"/>
                      <a:pt x="6094" y="16546"/>
                    </a:cubicBezTo>
                    <a:lnTo>
                      <a:pt x="10240" y="13352"/>
                    </a:lnTo>
                    <a:lnTo>
                      <a:pt x="15473" y="13692"/>
                    </a:lnTo>
                    <a:cubicBezTo>
                      <a:pt x="15541" y="13692"/>
                      <a:pt x="15631" y="13647"/>
                      <a:pt x="15677" y="13601"/>
                    </a:cubicBezTo>
                    <a:cubicBezTo>
                      <a:pt x="15722" y="13533"/>
                      <a:pt x="15722" y="13443"/>
                      <a:pt x="15699" y="13375"/>
                    </a:cubicBezTo>
                    <a:lnTo>
                      <a:pt x="13955" y="8436"/>
                    </a:lnTo>
                    <a:lnTo>
                      <a:pt x="15880" y="3589"/>
                    </a:lnTo>
                    <a:cubicBezTo>
                      <a:pt x="15926" y="3521"/>
                      <a:pt x="15903" y="3430"/>
                      <a:pt x="15858" y="3362"/>
                    </a:cubicBezTo>
                    <a:cubicBezTo>
                      <a:pt x="15813" y="3294"/>
                      <a:pt x="15745" y="3271"/>
                      <a:pt x="15677" y="3271"/>
                    </a:cubicBezTo>
                    <a:lnTo>
                      <a:pt x="10421" y="3407"/>
                    </a:lnTo>
                    <a:lnTo>
                      <a:pt x="6389" y="55"/>
                    </a:lnTo>
                    <a:cubicBezTo>
                      <a:pt x="6339" y="21"/>
                      <a:pt x="6289" y="0"/>
                      <a:pt x="62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3"/>
              <p:cNvSpPr/>
              <p:nvPr/>
            </p:nvSpPr>
            <p:spPr>
              <a:xfrm>
                <a:off x="4723884" y="2374552"/>
                <a:ext cx="456379" cy="529243"/>
              </a:xfrm>
              <a:custGeom>
                <a:avLst/>
                <a:gdLst/>
                <a:ahLst/>
                <a:cxnLst/>
                <a:rect l="l" t="t" r="r" b="b"/>
                <a:pathLst>
                  <a:path w="11487" h="13321" extrusionOk="0">
                    <a:moveTo>
                      <a:pt x="11260" y="0"/>
                    </a:moveTo>
                    <a:lnTo>
                      <a:pt x="6004" y="136"/>
                    </a:lnTo>
                    <a:cubicBezTo>
                      <a:pt x="4124" y="6479"/>
                      <a:pt x="1" y="8088"/>
                      <a:pt x="1" y="8088"/>
                    </a:cubicBezTo>
                    <a:lnTo>
                      <a:pt x="1315" y="13162"/>
                    </a:lnTo>
                    <a:cubicBezTo>
                      <a:pt x="1315" y="13230"/>
                      <a:pt x="1383" y="13298"/>
                      <a:pt x="1451" y="13321"/>
                    </a:cubicBezTo>
                    <a:lnTo>
                      <a:pt x="1541" y="13321"/>
                    </a:lnTo>
                    <a:cubicBezTo>
                      <a:pt x="1587" y="13321"/>
                      <a:pt x="1632" y="13298"/>
                      <a:pt x="1677" y="13275"/>
                    </a:cubicBezTo>
                    <a:lnTo>
                      <a:pt x="5823" y="10081"/>
                    </a:lnTo>
                    <a:lnTo>
                      <a:pt x="11056" y="10421"/>
                    </a:lnTo>
                    <a:cubicBezTo>
                      <a:pt x="11124" y="10421"/>
                      <a:pt x="11214" y="10376"/>
                      <a:pt x="11260" y="10330"/>
                    </a:cubicBezTo>
                    <a:cubicBezTo>
                      <a:pt x="11305" y="10262"/>
                      <a:pt x="11305" y="10172"/>
                      <a:pt x="11282" y="10104"/>
                    </a:cubicBezTo>
                    <a:lnTo>
                      <a:pt x="9538" y="5165"/>
                    </a:lnTo>
                    <a:lnTo>
                      <a:pt x="11463" y="318"/>
                    </a:lnTo>
                    <a:cubicBezTo>
                      <a:pt x="11486" y="250"/>
                      <a:pt x="11486" y="159"/>
                      <a:pt x="11441" y="114"/>
                    </a:cubicBezTo>
                    <a:cubicBezTo>
                      <a:pt x="11396" y="46"/>
                      <a:pt x="11328" y="0"/>
                      <a:pt x="11260" y="0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33"/>
            <p:cNvSpPr/>
            <p:nvPr/>
          </p:nvSpPr>
          <p:spPr>
            <a:xfrm>
              <a:off x="4785108" y="2749802"/>
              <a:ext cx="378031" cy="154907"/>
            </a:xfrm>
            <a:custGeom>
              <a:avLst/>
              <a:gdLst/>
              <a:ahLst/>
              <a:cxnLst/>
              <a:rect l="l" t="t" r="r" b="b"/>
              <a:pathLst>
                <a:path w="9515" h="3899" extrusionOk="0">
                  <a:moveTo>
                    <a:pt x="4156" y="0"/>
                  </a:moveTo>
                  <a:cubicBezTo>
                    <a:pt x="4128" y="0"/>
                    <a:pt x="4102" y="1"/>
                    <a:pt x="4078" y="2"/>
                  </a:cubicBezTo>
                  <a:cubicBezTo>
                    <a:pt x="2923" y="24"/>
                    <a:pt x="0" y="3898"/>
                    <a:pt x="0" y="3898"/>
                  </a:cubicBezTo>
                  <a:cubicBezTo>
                    <a:pt x="0" y="3898"/>
                    <a:pt x="6230" y="1316"/>
                    <a:pt x="9515" y="999"/>
                  </a:cubicBezTo>
                  <a:cubicBezTo>
                    <a:pt x="9515" y="999"/>
                    <a:pt x="5413" y="0"/>
                    <a:pt x="4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F5E372-E076-4FA4-9037-95FBB4B22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5333" l="2017" r="98726">
                        <a14:foregroundMark x1="8917" y1="6000" x2="6369" y2="92000"/>
                        <a14:foregroundMark x1="15074" y1="23778" x2="14225" y2="75778"/>
                        <a14:foregroundMark x1="2335" y1="18222" x2="2335" y2="92222"/>
                        <a14:foregroundMark x1="27389" y1="78444" x2="31741" y2="91333"/>
                        <a14:foregroundMark x1="51380" y1="81333" x2="55945" y2="95111"/>
                        <a14:foregroundMark x1="74522" y1="79778" x2="74841" y2="95333"/>
                        <a14:foregroundMark x1="77389" y1="79333" x2="77282" y2="94667"/>
                        <a14:foregroundMark x1="83546" y1="38444" x2="85138" y2="43778"/>
                        <a14:foregroundMark x1="88429" y1="36000" x2="89278" y2="38444"/>
                        <a14:foregroundMark x1="91401" y1="40444" x2="92038" y2="46222"/>
                        <a14:foregroundMark x1="91401" y1="48889" x2="86412" y2="49778"/>
                        <a14:foregroundMark x1="91189" y1="29111" x2="91189" y2="29111"/>
                        <a14:foregroundMark x1="92463" y1="30222" x2="92463" y2="30222"/>
                        <a14:foregroundMark x1="79406" y1="56000" x2="85563" y2="54889"/>
                        <a14:foregroundMark x1="24841" y1="49556" x2="25372" y2="53111"/>
                        <a14:foregroundMark x1="27176" y1="62667" x2="32484" y2="62000"/>
                        <a14:foregroundMark x1="49894" y1="35111" x2="56051" y2="46667"/>
                        <a14:foregroundMark x1="51380" y1="58444" x2="57325" y2="70444"/>
                        <a14:foregroundMark x1="49045" y1="72889" x2="55839" y2="72444"/>
                        <a14:foregroundMark x1="55839" y1="72444" x2="56900" y2="72444"/>
                        <a14:foregroundMark x1="97983" y1="70444" x2="97983" y2="70444"/>
                        <a14:foregroundMark x1="98301" y1="78000" x2="98301" y2="78000"/>
                        <a14:foregroundMark x1="98195" y1="68889" x2="98832" y2="71333"/>
                        <a14:foregroundMark x1="97452" y1="86667" x2="98301" y2="86667"/>
                        <a14:foregroundMark x1="97558" y1="95333" x2="98408" y2="94667"/>
                        <a14:foregroundMark x1="79087" y1="49556" x2="78132" y2="54222"/>
                        <a14:backgroundMark x1="23992" y1="29111" x2="49788" y2="19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6900" y="1012348"/>
            <a:ext cx="6988096" cy="333826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43"/>
          <p:cNvSpPr txBox="1">
            <a:spLocks noGrp="1"/>
          </p:cNvSpPr>
          <p:nvPr>
            <p:ph type="title"/>
          </p:nvPr>
        </p:nvSpPr>
        <p:spPr>
          <a:xfrm>
            <a:off x="1957280" y="2070742"/>
            <a:ext cx="5347500" cy="1094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Xin </a:t>
            </a:r>
            <a:r>
              <a:rPr lang="en" dirty="0" err="1">
                <a:solidFill>
                  <a:schemeClr val="accent3"/>
                </a:solidFill>
              </a:rPr>
              <a:t>chào</a:t>
            </a:r>
            <a:r>
              <a:rPr lang="en" dirty="0">
                <a:solidFill>
                  <a:schemeClr val="accent3"/>
                </a:solidFill>
              </a:rPr>
              <a:t>!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1548" name="Google Shape;1548;p43"/>
          <p:cNvGrpSpPr/>
          <p:nvPr/>
        </p:nvGrpSpPr>
        <p:grpSpPr>
          <a:xfrm rot="-2427949" flipH="1">
            <a:off x="855712" y="425767"/>
            <a:ext cx="1359970" cy="861354"/>
            <a:chOff x="4482703" y="2103018"/>
            <a:chExt cx="1359958" cy="861346"/>
          </a:xfrm>
        </p:grpSpPr>
        <p:grpSp>
          <p:nvGrpSpPr>
            <p:cNvPr id="1549" name="Google Shape;1549;p43"/>
            <p:cNvGrpSpPr/>
            <p:nvPr/>
          </p:nvGrpSpPr>
          <p:grpSpPr>
            <a:xfrm>
              <a:off x="4482703" y="2103018"/>
              <a:ext cx="1359958" cy="861346"/>
              <a:chOff x="4482703" y="2103018"/>
              <a:chExt cx="1359958" cy="861346"/>
            </a:xfrm>
          </p:grpSpPr>
          <p:sp>
            <p:nvSpPr>
              <p:cNvPr id="1550" name="Google Shape;1550;p43"/>
              <p:cNvSpPr/>
              <p:nvPr/>
            </p:nvSpPr>
            <p:spPr>
              <a:xfrm>
                <a:off x="4482703" y="2103018"/>
                <a:ext cx="1359958" cy="861346"/>
              </a:xfrm>
              <a:custGeom>
                <a:avLst/>
                <a:gdLst/>
                <a:ahLst/>
                <a:cxnLst/>
                <a:rect l="l" t="t" r="r" b="b"/>
                <a:pathLst>
                  <a:path w="34230" h="21680" extrusionOk="0">
                    <a:moveTo>
                      <a:pt x="17964" y="1"/>
                    </a:moveTo>
                    <a:cubicBezTo>
                      <a:pt x="11916" y="1"/>
                      <a:pt x="8314" y="1835"/>
                      <a:pt x="8156" y="1926"/>
                    </a:cubicBezTo>
                    <a:cubicBezTo>
                      <a:pt x="7838" y="2062"/>
                      <a:pt x="7521" y="2221"/>
                      <a:pt x="7204" y="2402"/>
                    </a:cubicBezTo>
                    <a:cubicBezTo>
                      <a:pt x="6774" y="2606"/>
                      <a:pt x="6457" y="2968"/>
                      <a:pt x="6321" y="3421"/>
                    </a:cubicBezTo>
                    <a:lnTo>
                      <a:pt x="4984" y="7952"/>
                    </a:lnTo>
                    <a:lnTo>
                      <a:pt x="1020" y="10466"/>
                    </a:lnTo>
                    <a:cubicBezTo>
                      <a:pt x="23" y="11101"/>
                      <a:pt x="0" y="12550"/>
                      <a:pt x="974" y="13207"/>
                    </a:cubicBezTo>
                    <a:lnTo>
                      <a:pt x="4848" y="15880"/>
                    </a:lnTo>
                    <a:lnTo>
                      <a:pt x="6026" y="20434"/>
                    </a:lnTo>
                    <a:cubicBezTo>
                      <a:pt x="6162" y="20977"/>
                      <a:pt x="6547" y="21408"/>
                      <a:pt x="7068" y="21589"/>
                    </a:cubicBezTo>
                    <a:cubicBezTo>
                      <a:pt x="7249" y="21634"/>
                      <a:pt x="7431" y="21680"/>
                      <a:pt x="7612" y="21680"/>
                    </a:cubicBezTo>
                    <a:lnTo>
                      <a:pt x="7635" y="21680"/>
                    </a:lnTo>
                    <a:cubicBezTo>
                      <a:pt x="7906" y="21657"/>
                      <a:pt x="8178" y="21589"/>
                      <a:pt x="8405" y="21453"/>
                    </a:cubicBezTo>
                    <a:cubicBezTo>
                      <a:pt x="11168" y="20343"/>
                      <a:pt x="15087" y="19007"/>
                      <a:pt x="17217" y="18757"/>
                    </a:cubicBezTo>
                    <a:cubicBezTo>
                      <a:pt x="17557" y="18757"/>
                      <a:pt x="17897" y="18622"/>
                      <a:pt x="18168" y="18418"/>
                    </a:cubicBezTo>
                    <a:lnTo>
                      <a:pt x="19324" y="17421"/>
                    </a:lnTo>
                    <a:cubicBezTo>
                      <a:pt x="24330" y="10104"/>
                      <a:pt x="31783" y="5528"/>
                      <a:pt x="31851" y="5483"/>
                    </a:cubicBezTo>
                    <a:lnTo>
                      <a:pt x="34230" y="4055"/>
                    </a:lnTo>
                    <a:lnTo>
                      <a:pt x="31670" y="2968"/>
                    </a:lnTo>
                    <a:cubicBezTo>
                      <a:pt x="27048" y="997"/>
                      <a:pt x="22427" y="1"/>
                      <a:pt x="179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3"/>
              <p:cNvSpPr/>
              <p:nvPr/>
            </p:nvSpPr>
            <p:spPr>
              <a:xfrm>
                <a:off x="4802192" y="2158660"/>
                <a:ext cx="917167" cy="602029"/>
              </a:xfrm>
              <a:custGeom>
                <a:avLst/>
                <a:gdLst/>
                <a:ahLst/>
                <a:cxnLst/>
                <a:rect l="l" t="t" r="r" b="b"/>
                <a:pathLst>
                  <a:path w="23085" h="15153" extrusionOk="0">
                    <a:moveTo>
                      <a:pt x="10178" y="1"/>
                    </a:moveTo>
                    <a:cubicBezTo>
                      <a:pt x="3758" y="1"/>
                      <a:pt x="1" y="2218"/>
                      <a:pt x="1" y="2218"/>
                    </a:cubicBezTo>
                    <a:cubicBezTo>
                      <a:pt x="182" y="7405"/>
                      <a:pt x="10127" y="15130"/>
                      <a:pt x="10127" y="15153"/>
                    </a:cubicBezTo>
                    <a:cubicBezTo>
                      <a:pt x="15360" y="7451"/>
                      <a:pt x="23085" y="2784"/>
                      <a:pt x="23085" y="2784"/>
                    </a:cubicBezTo>
                    <a:cubicBezTo>
                      <a:pt x="18092" y="679"/>
                      <a:pt x="13728" y="1"/>
                      <a:pt x="10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3"/>
              <p:cNvSpPr/>
              <p:nvPr/>
            </p:nvSpPr>
            <p:spPr>
              <a:xfrm>
                <a:off x="5034413" y="2269228"/>
                <a:ext cx="684945" cy="405047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10195" extrusionOk="0">
                    <a:moveTo>
                      <a:pt x="17240" y="1"/>
                    </a:moveTo>
                    <a:cubicBezTo>
                      <a:pt x="6026" y="341"/>
                      <a:pt x="0" y="5596"/>
                      <a:pt x="0" y="5596"/>
                    </a:cubicBezTo>
                    <a:lnTo>
                      <a:pt x="1088" y="10195"/>
                    </a:lnTo>
                    <a:cubicBezTo>
                      <a:pt x="7612" y="3558"/>
                      <a:pt x="17239" y="1"/>
                      <a:pt x="172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3"/>
              <p:cNvSpPr/>
              <p:nvPr/>
            </p:nvSpPr>
            <p:spPr>
              <a:xfrm>
                <a:off x="4858886" y="2214003"/>
                <a:ext cx="859559" cy="294677"/>
              </a:xfrm>
              <a:custGeom>
                <a:avLst/>
                <a:gdLst/>
                <a:ahLst/>
                <a:cxnLst/>
                <a:rect l="l" t="t" r="r" b="b"/>
                <a:pathLst>
                  <a:path w="21635" h="7417" extrusionOk="0">
                    <a:moveTo>
                      <a:pt x="10635" y="1"/>
                    </a:moveTo>
                    <a:cubicBezTo>
                      <a:pt x="9078" y="1"/>
                      <a:pt x="7540" y="117"/>
                      <a:pt x="6163" y="417"/>
                    </a:cubicBezTo>
                    <a:cubicBezTo>
                      <a:pt x="1" y="1731"/>
                      <a:pt x="1292" y="6964"/>
                      <a:pt x="1292" y="6964"/>
                    </a:cubicBezTo>
                    <a:lnTo>
                      <a:pt x="5211" y="7417"/>
                    </a:lnTo>
                    <a:cubicBezTo>
                      <a:pt x="5211" y="7417"/>
                      <a:pt x="9583" y="3860"/>
                      <a:pt x="21635" y="1391"/>
                    </a:cubicBezTo>
                    <a:cubicBezTo>
                      <a:pt x="21635" y="1391"/>
                      <a:pt x="16019" y="1"/>
                      <a:pt x="106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3"/>
              <p:cNvSpPr/>
              <p:nvPr/>
            </p:nvSpPr>
            <p:spPr>
              <a:xfrm>
                <a:off x="4771599" y="2214560"/>
                <a:ext cx="947759" cy="269846"/>
              </a:xfrm>
              <a:custGeom>
                <a:avLst/>
                <a:gdLst/>
                <a:ahLst/>
                <a:cxnLst/>
                <a:rect l="l" t="t" r="r" b="b"/>
                <a:pathLst>
                  <a:path w="23855" h="6792" extrusionOk="0">
                    <a:moveTo>
                      <a:pt x="13494" y="1"/>
                    </a:moveTo>
                    <a:cubicBezTo>
                      <a:pt x="11678" y="1"/>
                      <a:pt x="9783" y="148"/>
                      <a:pt x="7952" y="539"/>
                    </a:cubicBezTo>
                    <a:cubicBezTo>
                      <a:pt x="4984" y="1150"/>
                      <a:pt x="1677" y="2578"/>
                      <a:pt x="1020" y="3710"/>
                    </a:cubicBezTo>
                    <a:cubicBezTo>
                      <a:pt x="0" y="5409"/>
                      <a:pt x="2628" y="6791"/>
                      <a:pt x="2628" y="6791"/>
                    </a:cubicBezTo>
                    <a:lnTo>
                      <a:pt x="4826" y="4639"/>
                    </a:lnTo>
                    <a:cubicBezTo>
                      <a:pt x="4826" y="4639"/>
                      <a:pt x="10825" y="1259"/>
                      <a:pt x="20654" y="1259"/>
                    </a:cubicBezTo>
                    <a:cubicBezTo>
                      <a:pt x="21680" y="1259"/>
                      <a:pt x="22747" y="1296"/>
                      <a:pt x="23855" y="1377"/>
                    </a:cubicBezTo>
                    <a:cubicBezTo>
                      <a:pt x="23855" y="1377"/>
                      <a:pt x="19044" y="1"/>
                      <a:pt x="134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3"/>
              <p:cNvSpPr/>
              <p:nvPr/>
            </p:nvSpPr>
            <p:spPr>
              <a:xfrm>
                <a:off x="4803105" y="2155203"/>
                <a:ext cx="916253" cy="209496"/>
              </a:xfrm>
              <a:custGeom>
                <a:avLst/>
                <a:gdLst/>
                <a:ahLst/>
                <a:cxnLst/>
                <a:rect l="l" t="t" r="r" b="b"/>
                <a:pathLst>
                  <a:path w="23062" h="5273" extrusionOk="0">
                    <a:moveTo>
                      <a:pt x="9870" y="0"/>
                    </a:moveTo>
                    <a:cubicBezTo>
                      <a:pt x="4123" y="0"/>
                      <a:pt x="748" y="1761"/>
                      <a:pt x="748" y="1761"/>
                    </a:cubicBezTo>
                    <a:cubicBezTo>
                      <a:pt x="748" y="1920"/>
                      <a:pt x="0" y="2599"/>
                      <a:pt x="23" y="2758"/>
                    </a:cubicBezTo>
                    <a:cubicBezTo>
                      <a:pt x="23" y="2803"/>
                      <a:pt x="23" y="2848"/>
                      <a:pt x="46" y="2894"/>
                    </a:cubicBezTo>
                    <a:cubicBezTo>
                      <a:pt x="46" y="2984"/>
                      <a:pt x="68" y="3098"/>
                      <a:pt x="91" y="3211"/>
                    </a:cubicBezTo>
                    <a:cubicBezTo>
                      <a:pt x="91" y="3256"/>
                      <a:pt x="114" y="3301"/>
                      <a:pt x="114" y="3369"/>
                    </a:cubicBezTo>
                    <a:cubicBezTo>
                      <a:pt x="159" y="3483"/>
                      <a:pt x="182" y="3619"/>
                      <a:pt x="227" y="3754"/>
                    </a:cubicBezTo>
                    <a:cubicBezTo>
                      <a:pt x="250" y="3845"/>
                      <a:pt x="272" y="3936"/>
                      <a:pt x="318" y="4026"/>
                    </a:cubicBezTo>
                    <a:cubicBezTo>
                      <a:pt x="340" y="4117"/>
                      <a:pt x="340" y="4140"/>
                      <a:pt x="363" y="4208"/>
                    </a:cubicBezTo>
                    <a:cubicBezTo>
                      <a:pt x="476" y="4547"/>
                      <a:pt x="635" y="4910"/>
                      <a:pt x="793" y="5272"/>
                    </a:cubicBezTo>
                    <a:lnTo>
                      <a:pt x="1428" y="4842"/>
                    </a:lnTo>
                    <a:cubicBezTo>
                      <a:pt x="4053" y="2519"/>
                      <a:pt x="8636" y="1876"/>
                      <a:pt x="12910" y="1876"/>
                    </a:cubicBezTo>
                    <a:cubicBezTo>
                      <a:pt x="18225" y="1876"/>
                      <a:pt x="23062" y="2871"/>
                      <a:pt x="23062" y="2871"/>
                    </a:cubicBezTo>
                    <a:cubicBezTo>
                      <a:pt x="17911" y="677"/>
                      <a:pt x="13434" y="0"/>
                      <a:pt x="9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3"/>
              <p:cNvSpPr/>
              <p:nvPr/>
            </p:nvSpPr>
            <p:spPr>
              <a:xfrm>
                <a:off x="4723884" y="2374552"/>
                <a:ext cx="456379" cy="529243"/>
              </a:xfrm>
              <a:custGeom>
                <a:avLst/>
                <a:gdLst/>
                <a:ahLst/>
                <a:cxnLst/>
                <a:rect l="l" t="t" r="r" b="b"/>
                <a:pathLst>
                  <a:path w="11487" h="13321" extrusionOk="0">
                    <a:moveTo>
                      <a:pt x="11260" y="0"/>
                    </a:moveTo>
                    <a:lnTo>
                      <a:pt x="6004" y="136"/>
                    </a:lnTo>
                    <a:lnTo>
                      <a:pt x="1" y="8088"/>
                    </a:lnTo>
                    <a:lnTo>
                      <a:pt x="1315" y="13162"/>
                    </a:lnTo>
                    <a:cubicBezTo>
                      <a:pt x="1315" y="13230"/>
                      <a:pt x="1383" y="13298"/>
                      <a:pt x="1451" y="13321"/>
                    </a:cubicBezTo>
                    <a:lnTo>
                      <a:pt x="1541" y="13321"/>
                    </a:lnTo>
                    <a:cubicBezTo>
                      <a:pt x="1587" y="13321"/>
                      <a:pt x="1632" y="13298"/>
                      <a:pt x="1655" y="13275"/>
                    </a:cubicBezTo>
                    <a:lnTo>
                      <a:pt x="5823" y="10081"/>
                    </a:lnTo>
                    <a:lnTo>
                      <a:pt x="11056" y="10421"/>
                    </a:lnTo>
                    <a:cubicBezTo>
                      <a:pt x="11124" y="10421"/>
                      <a:pt x="11214" y="10376"/>
                      <a:pt x="11260" y="10330"/>
                    </a:cubicBezTo>
                    <a:cubicBezTo>
                      <a:pt x="11305" y="10262"/>
                      <a:pt x="11305" y="10172"/>
                      <a:pt x="11282" y="10104"/>
                    </a:cubicBezTo>
                    <a:lnTo>
                      <a:pt x="9538" y="5165"/>
                    </a:lnTo>
                    <a:lnTo>
                      <a:pt x="11463" y="318"/>
                    </a:lnTo>
                    <a:cubicBezTo>
                      <a:pt x="11486" y="250"/>
                      <a:pt x="11486" y="159"/>
                      <a:pt x="11441" y="114"/>
                    </a:cubicBezTo>
                    <a:cubicBezTo>
                      <a:pt x="11396" y="46"/>
                      <a:pt x="11328" y="0"/>
                      <a:pt x="11260" y="0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3"/>
              <p:cNvSpPr/>
              <p:nvPr/>
            </p:nvSpPr>
            <p:spPr>
              <a:xfrm>
                <a:off x="4742795" y="2224810"/>
                <a:ext cx="475250" cy="607869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15300" extrusionOk="0">
                    <a:moveTo>
                      <a:pt x="2324" y="0"/>
                    </a:moveTo>
                    <a:cubicBezTo>
                      <a:pt x="2304" y="0"/>
                      <a:pt x="2284" y="3"/>
                      <a:pt x="2266" y="9"/>
                    </a:cubicBezTo>
                    <a:cubicBezTo>
                      <a:pt x="2221" y="9"/>
                      <a:pt x="1314" y="485"/>
                      <a:pt x="1292" y="507"/>
                    </a:cubicBezTo>
                    <a:lnTo>
                      <a:pt x="1518" y="1889"/>
                    </a:lnTo>
                    <a:lnTo>
                      <a:pt x="1496" y="1935"/>
                    </a:lnTo>
                    <a:cubicBezTo>
                      <a:pt x="1722" y="3362"/>
                      <a:pt x="1450" y="4879"/>
                      <a:pt x="1247" y="6216"/>
                    </a:cubicBezTo>
                    <a:cubicBezTo>
                      <a:pt x="975" y="7847"/>
                      <a:pt x="567" y="9455"/>
                      <a:pt x="1" y="11018"/>
                    </a:cubicBezTo>
                    <a:lnTo>
                      <a:pt x="431" y="11313"/>
                    </a:lnTo>
                    <a:lnTo>
                      <a:pt x="1450" y="15300"/>
                    </a:lnTo>
                    <a:cubicBezTo>
                      <a:pt x="2515" y="14281"/>
                      <a:pt x="3670" y="13374"/>
                      <a:pt x="4894" y="12582"/>
                    </a:cubicBezTo>
                    <a:cubicBezTo>
                      <a:pt x="5155" y="12422"/>
                      <a:pt x="5415" y="12352"/>
                      <a:pt x="5660" y="12352"/>
                    </a:cubicBezTo>
                    <a:cubicBezTo>
                      <a:pt x="6283" y="12352"/>
                      <a:pt x="6805" y="12805"/>
                      <a:pt x="7000" y="13374"/>
                    </a:cubicBezTo>
                    <a:lnTo>
                      <a:pt x="10217" y="13578"/>
                    </a:lnTo>
                    <a:lnTo>
                      <a:pt x="10784" y="14122"/>
                    </a:lnTo>
                    <a:cubicBezTo>
                      <a:pt x="11033" y="13941"/>
                      <a:pt x="11305" y="13760"/>
                      <a:pt x="11531" y="13556"/>
                    </a:cubicBezTo>
                    <a:cubicBezTo>
                      <a:pt x="11576" y="13488"/>
                      <a:pt x="11599" y="13397"/>
                      <a:pt x="11554" y="13329"/>
                    </a:cubicBezTo>
                    <a:lnTo>
                      <a:pt x="10104" y="9048"/>
                    </a:lnTo>
                    <a:lnTo>
                      <a:pt x="11939" y="3769"/>
                    </a:lnTo>
                    <a:cubicBezTo>
                      <a:pt x="11962" y="3611"/>
                      <a:pt x="11939" y="3452"/>
                      <a:pt x="11871" y="3316"/>
                    </a:cubicBezTo>
                    <a:cubicBezTo>
                      <a:pt x="11772" y="3198"/>
                      <a:pt x="11604" y="3131"/>
                      <a:pt x="11443" y="3131"/>
                    </a:cubicBezTo>
                    <a:cubicBezTo>
                      <a:pt x="11419" y="3131"/>
                      <a:pt x="11396" y="3132"/>
                      <a:pt x="11373" y="3135"/>
                    </a:cubicBezTo>
                    <a:lnTo>
                      <a:pt x="5913" y="2977"/>
                    </a:lnTo>
                    <a:lnTo>
                      <a:pt x="2470" y="54"/>
                    </a:lnTo>
                    <a:cubicBezTo>
                      <a:pt x="2437" y="21"/>
                      <a:pt x="2379" y="0"/>
                      <a:pt x="2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3"/>
              <p:cNvSpPr/>
              <p:nvPr/>
            </p:nvSpPr>
            <p:spPr>
              <a:xfrm>
                <a:off x="4548396" y="2244596"/>
                <a:ext cx="632740" cy="659200"/>
              </a:xfrm>
              <a:custGeom>
                <a:avLst/>
                <a:gdLst/>
                <a:ahLst/>
                <a:cxnLst/>
                <a:rect l="l" t="t" r="r" b="b"/>
                <a:pathLst>
                  <a:path w="15926" h="16592" extrusionOk="0">
                    <a:moveTo>
                      <a:pt x="6239" y="0"/>
                    </a:moveTo>
                    <a:cubicBezTo>
                      <a:pt x="6221" y="0"/>
                      <a:pt x="6203" y="3"/>
                      <a:pt x="6185" y="9"/>
                    </a:cubicBezTo>
                    <a:cubicBezTo>
                      <a:pt x="6094" y="32"/>
                      <a:pt x="6049" y="100"/>
                      <a:pt x="6026" y="168"/>
                    </a:cubicBezTo>
                    <a:lnTo>
                      <a:pt x="4531" y="5197"/>
                    </a:lnTo>
                    <a:lnTo>
                      <a:pt x="114" y="8006"/>
                    </a:lnTo>
                    <a:cubicBezTo>
                      <a:pt x="46" y="8051"/>
                      <a:pt x="0" y="8119"/>
                      <a:pt x="0" y="8187"/>
                    </a:cubicBezTo>
                    <a:cubicBezTo>
                      <a:pt x="0" y="8278"/>
                      <a:pt x="46" y="8346"/>
                      <a:pt x="114" y="8391"/>
                    </a:cubicBezTo>
                    <a:lnTo>
                      <a:pt x="4418" y="11359"/>
                    </a:lnTo>
                    <a:lnTo>
                      <a:pt x="5732" y="16433"/>
                    </a:lnTo>
                    <a:cubicBezTo>
                      <a:pt x="5732" y="16501"/>
                      <a:pt x="5800" y="16569"/>
                      <a:pt x="5868" y="16592"/>
                    </a:cubicBezTo>
                    <a:lnTo>
                      <a:pt x="5958" y="16592"/>
                    </a:lnTo>
                    <a:cubicBezTo>
                      <a:pt x="6004" y="16592"/>
                      <a:pt x="6049" y="16569"/>
                      <a:pt x="6094" y="16546"/>
                    </a:cubicBezTo>
                    <a:lnTo>
                      <a:pt x="10240" y="13352"/>
                    </a:lnTo>
                    <a:lnTo>
                      <a:pt x="15473" y="13692"/>
                    </a:lnTo>
                    <a:cubicBezTo>
                      <a:pt x="15541" y="13692"/>
                      <a:pt x="15631" y="13647"/>
                      <a:pt x="15677" y="13601"/>
                    </a:cubicBezTo>
                    <a:cubicBezTo>
                      <a:pt x="15722" y="13533"/>
                      <a:pt x="15722" y="13443"/>
                      <a:pt x="15699" y="13375"/>
                    </a:cubicBezTo>
                    <a:lnTo>
                      <a:pt x="13955" y="8436"/>
                    </a:lnTo>
                    <a:lnTo>
                      <a:pt x="15880" y="3589"/>
                    </a:lnTo>
                    <a:cubicBezTo>
                      <a:pt x="15926" y="3521"/>
                      <a:pt x="15903" y="3430"/>
                      <a:pt x="15858" y="3362"/>
                    </a:cubicBezTo>
                    <a:cubicBezTo>
                      <a:pt x="15813" y="3294"/>
                      <a:pt x="15745" y="3271"/>
                      <a:pt x="15677" y="3271"/>
                    </a:cubicBezTo>
                    <a:lnTo>
                      <a:pt x="10421" y="3407"/>
                    </a:lnTo>
                    <a:lnTo>
                      <a:pt x="6389" y="55"/>
                    </a:lnTo>
                    <a:cubicBezTo>
                      <a:pt x="6339" y="21"/>
                      <a:pt x="6289" y="0"/>
                      <a:pt x="62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3"/>
              <p:cNvSpPr/>
              <p:nvPr/>
            </p:nvSpPr>
            <p:spPr>
              <a:xfrm>
                <a:off x="4723884" y="2374552"/>
                <a:ext cx="456379" cy="529243"/>
              </a:xfrm>
              <a:custGeom>
                <a:avLst/>
                <a:gdLst/>
                <a:ahLst/>
                <a:cxnLst/>
                <a:rect l="l" t="t" r="r" b="b"/>
                <a:pathLst>
                  <a:path w="11487" h="13321" extrusionOk="0">
                    <a:moveTo>
                      <a:pt x="11260" y="0"/>
                    </a:moveTo>
                    <a:lnTo>
                      <a:pt x="6004" y="136"/>
                    </a:lnTo>
                    <a:cubicBezTo>
                      <a:pt x="4124" y="6479"/>
                      <a:pt x="1" y="8088"/>
                      <a:pt x="1" y="8088"/>
                    </a:cubicBezTo>
                    <a:lnTo>
                      <a:pt x="1315" y="13162"/>
                    </a:lnTo>
                    <a:cubicBezTo>
                      <a:pt x="1315" y="13230"/>
                      <a:pt x="1383" y="13298"/>
                      <a:pt x="1451" y="13321"/>
                    </a:cubicBezTo>
                    <a:lnTo>
                      <a:pt x="1541" y="13321"/>
                    </a:lnTo>
                    <a:cubicBezTo>
                      <a:pt x="1587" y="13321"/>
                      <a:pt x="1632" y="13298"/>
                      <a:pt x="1677" y="13275"/>
                    </a:cubicBezTo>
                    <a:lnTo>
                      <a:pt x="5823" y="10081"/>
                    </a:lnTo>
                    <a:lnTo>
                      <a:pt x="11056" y="10421"/>
                    </a:lnTo>
                    <a:cubicBezTo>
                      <a:pt x="11124" y="10421"/>
                      <a:pt x="11214" y="10376"/>
                      <a:pt x="11260" y="10330"/>
                    </a:cubicBezTo>
                    <a:cubicBezTo>
                      <a:pt x="11305" y="10262"/>
                      <a:pt x="11305" y="10172"/>
                      <a:pt x="11282" y="10104"/>
                    </a:cubicBezTo>
                    <a:lnTo>
                      <a:pt x="9538" y="5165"/>
                    </a:lnTo>
                    <a:lnTo>
                      <a:pt x="11463" y="318"/>
                    </a:lnTo>
                    <a:cubicBezTo>
                      <a:pt x="11486" y="250"/>
                      <a:pt x="11486" y="159"/>
                      <a:pt x="11441" y="114"/>
                    </a:cubicBezTo>
                    <a:cubicBezTo>
                      <a:pt x="11396" y="46"/>
                      <a:pt x="11328" y="0"/>
                      <a:pt x="11260" y="0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0" name="Google Shape;1560;p43"/>
            <p:cNvSpPr/>
            <p:nvPr/>
          </p:nvSpPr>
          <p:spPr>
            <a:xfrm>
              <a:off x="4785108" y="2749802"/>
              <a:ext cx="378031" cy="154907"/>
            </a:xfrm>
            <a:custGeom>
              <a:avLst/>
              <a:gdLst/>
              <a:ahLst/>
              <a:cxnLst/>
              <a:rect l="l" t="t" r="r" b="b"/>
              <a:pathLst>
                <a:path w="9515" h="3899" extrusionOk="0">
                  <a:moveTo>
                    <a:pt x="4156" y="0"/>
                  </a:moveTo>
                  <a:cubicBezTo>
                    <a:pt x="4128" y="0"/>
                    <a:pt x="4102" y="1"/>
                    <a:pt x="4078" y="2"/>
                  </a:cubicBezTo>
                  <a:cubicBezTo>
                    <a:pt x="2923" y="24"/>
                    <a:pt x="0" y="3898"/>
                    <a:pt x="0" y="3898"/>
                  </a:cubicBezTo>
                  <a:cubicBezTo>
                    <a:pt x="0" y="3898"/>
                    <a:pt x="6230" y="1316"/>
                    <a:pt x="9515" y="999"/>
                  </a:cubicBezTo>
                  <a:cubicBezTo>
                    <a:pt x="9515" y="999"/>
                    <a:pt x="5413" y="0"/>
                    <a:pt x="4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1" name="Google Shape;1561;p43"/>
          <p:cNvGrpSpPr/>
          <p:nvPr/>
        </p:nvGrpSpPr>
        <p:grpSpPr>
          <a:xfrm rot="-797561" flipH="1">
            <a:off x="830794" y="3277128"/>
            <a:ext cx="1138246" cy="1393911"/>
            <a:chOff x="8076616" y="3067516"/>
            <a:chExt cx="1138372" cy="1394066"/>
          </a:xfrm>
        </p:grpSpPr>
        <p:sp>
          <p:nvSpPr>
            <p:cNvPr id="1562" name="Google Shape;1562;p43"/>
            <p:cNvSpPr/>
            <p:nvPr/>
          </p:nvSpPr>
          <p:spPr>
            <a:xfrm flipH="1">
              <a:off x="8076616" y="3067516"/>
              <a:ext cx="1138372" cy="1394066"/>
            </a:xfrm>
            <a:custGeom>
              <a:avLst/>
              <a:gdLst/>
              <a:ahLst/>
              <a:cxnLst/>
              <a:rect l="l" t="t" r="r" b="b"/>
              <a:pathLst>
                <a:path w="136332" h="166954" extrusionOk="0">
                  <a:moveTo>
                    <a:pt x="47034" y="1"/>
                  </a:moveTo>
                  <a:lnTo>
                    <a:pt x="40596" y="901"/>
                  </a:lnTo>
                  <a:cubicBezTo>
                    <a:pt x="32324" y="2069"/>
                    <a:pt x="26219" y="5071"/>
                    <a:pt x="22416" y="9908"/>
                  </a:cubicBezTo>
                  <a:cubicBezTo>
                    <a:pt x="22183" y="10175"/>
                    <a:pt x="21983" y="10475"/>
                    <a:pt x="21749" y="10775"/>
                  </a:cubicBezTo>
                  <a:cubicBezTo>
                    <a:pt x="18414" y="8540"/>
                    <a:pt x="14511" y="7006"/>
                    <a:pt x="10408" y="7006"/>
                  </a:cubicBezTo>
                  <a:cubicBezTo>
                    <a:pt x="9174" y="7006"/>
                    <a:pt x="7939" y="7139"/>
                    <a:pt x="6739" y="7406"/>
                  </a:cubicBezTo>
                  <a:cubicBezTo>
                    <a:pt x="2702" y="8307"/>
                    <a:pt x="0" y="12176"/>
                    <a:pt x="534" y="16279"/>
                  </a:cubicBezTo>
                  <a:cubicBezTo>
                    <a:pt x="968" y="20532"/>
                    <a:pt x="4565" y="23606"/>
                    <a:pt x="8646" y="23606"/>
                  </a:cubicBezTo>
                  <a:cubicBezTo>
                    <a:pt x="9270" y="23606"/>
                    <a:pt x="9905" y="23534"/>
                    <a:pt x="10541" y="23384"/>
                  </a:cubicBezTo>
                  <a:cubicBezTo>
                    <a:pt x="11008" y="23384"/>
                    <a:pt x="11909" y="23784"/>
                    <a:pt x="13010" y="24618"/>
                  </a:cubicBezTo>
                  <a:cubicBezTo>
                    <a:pt x="11275" y="26920"/>
                    <a:pt x="10074" y="29589"/>
                    <a:pt x="9507" y="32391"/>
                  </a:cubicBezTo>
                  <a:cubicBezTo>
                    <a:pt x="6839" y="33291"/>
                    <a:pt x="4370" y="35059"/>
                    <a:pt x="3970" y="38695"/>
                  </a:cubicBezTo>
                  <a:cubicBezTo>
                    <a:pt x="3703" y="40930"/>
                    <a:pt x="3536" y="42198"/>
                    <a:pt x="12376" y="59243"/>
                  </a:cubicBezTo>
                  <a:lnTo>
                    <a:pt x="37494" y="105776"/>
                  </a:lnTo>
                  <a:lnTo>
                    <a:pt x="39362" y="109179"/>
                  </a:lnTo>
                  <a:lnTo>
                    <a:pt x="36293" y="136165"/>
                  </a:lnTo>
                  <a:cubicBezTo>
                    <a:pt x="34192" y="137266"/>
                    <a:pt x="31290" y="138800"/>
                    <a:pt x="28387" y="140601"/>
                  </a:cubicBezTo>
                  <a:cubicBezTo>
                    <a:pt x="18914" y="146339"/>
                    <a:pt x="14644" y="150942"/>
                    <a:pt x="14077" y="155879"/>
                  </a:cubicBezTo>
                  <a:lnTo>
                    <a:pt x="13543" y="160549"/>
                  </a:lnTo>
                  <a:lnTo>
                    <a:pt x="72919" y="166954"/>
                  </a:lnTo>
                  <a:lnTo>
                    <a:pt x="73420" y="162650"/>
                  </a:lnTo>
                  <a:cubicBezTo>
                    <a:pt x="73920" y="158014"/>
                    <a:pt x="70985" y="153044"/>
                    <a:pt x="62945" y="144938"/>
                  </a:cubicBezTo>
                  <a:cubicBezTo>
                    <a:pt x="60444" y="142436"/>
                    <a:pt x="57975" y="140168"/>
                    <a:pt x="56174" y="138533"/>
                  </a:cubicBezTo>
                  <a:lnTo>
                    <a:pt x="59243" y="111447"/>
                  </a:lnTo>
                  <a:lnTo>
                    <a:pt x="61878" y="108545"/>
                  </a:lnTo>
                  <a:lnTo>
                    <a:pt x="94635" y="71519"/>
                  </a:lnTo>
                  <a:cubicBezTo>
                    <a:pt x="109145" y="54540"/>
                    <a:pt x="109345" y="53005"/>
                    <a:pt x="109579" y="50737"/>
                  </a:cubicBezTo>
                  <a:cubicBezTo>
                    <a:pt x="109779" y="49069"/>
                    <a:pt x="109579" y="45000"/>
                    <a:pt x="103941" y="42765"/>
                  </a:cubicBezTo>
                  <a:cubicBezTo>
                    <a:pt x="102240" y="42131"/>
                    <a:pt x="100506" y="41597"/>
                    <a:pt x="98738" y="41163"/>
                  </a:cubicBezTo>
                  <a:cubicBezTo>
                    <a:pt x="97037" y="40763"/>
                    <a:pt x="95035" y="40330"/>
                    <a:pt x="92733" y="39863"/>
                  </a:cubicBezTo>
                  <a:cubicBezTo>
                    <a:pt x="94601" y="36894"/>
                    <a:pt x="95802" y="35059"/>
                    <a:pt x="96570" y="33958"/>
                  </a:cubicBezTo>
                  <a:cubicBezTo>
                    <a:pt x="101373" y="33258"/>
                    <a:pt x="113615" y="32057"/>
                    <a:pt x="128125" y="31090"/>
                  </a:cubicBezTo>
                  <a:cubicBezTo>
                    <a:pt x="132795" y="30756"/>
                    <a:pt x="136331" y="26720"/>
                    <a:pt x="136031" y="22050"/>
                  </a:cubicBezTo>
                  <a:cubicBezTo>
                    <a:pt x="135697" y="17580"/>
                    <a:pt x="131995" y="14111"/>
                    <a:pt x="127525" y="14111"/>
                  </a:cubicBezTo>
                  <a:lnTo>
                    <a:pt x="126958" y="14111"/>
                  </a:lnTo>
                  <a:cubicBezTo>
                    <a:pt x="91166" y="16546"/>
                    <a:pt x="88831" y="18047"/>
                    <a:pt x="86963" y="19281"/>
                  </a:cubicBezTo>
                  <a:cubicBezTo>
                    <a:pt x="85528" y="20215"/>
                    <a:pt x="84494" y="20916"/>
                    <a:pt x="74554" y="36794"/>
                  </a:cubicBezTo>
                  <a:cubicBezTo>
                    <a:pt x="65747" y="35493"/>
                    <a:pt x="56241" y="34292"/>
                    <a:pt x="47368" y="33358"/>
                  </a:cubicBezTo>
                  <a:cubicBezTo>
                    <a:pt x="46934" y="30489"/>
                    <a:pt x="45867" y="27787"/>
                    <a:pt x="44232" y="25419"/>
                  </a:cubicBezTo>
                  <a:cubicBezTo>
                    <a:pt x="48402" y="19048"/>
                    <a:pt x="48735" y="11075"/>
                    <a:pt x="48001" y="6439"/>
                  </a:cubicBezTo>
                  <a:lnTo>
                    <a:pt x="470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3"/>
            <p:cNvSpPr/>
            <p:nvPr/>
          </p:nvSpPr>
          <p:spPr>
            <a:xfrm flipH="1">
              <a:off x="8351669" y="3373773"/>
              <a:ext cx="778913" cy="1034373"/>
            </a:xfrm>
            <a:custGeom>
              <a:avLst/>
              <a:gdLst/>
              <a:ahLst/>
              <a:cxnLst/>
              <a:rect l="l" t="t" r="r" b="b"/>
              <a:pathLst>
                <a:path w="93283" h="123877" extrusionOk="0">
                  <a:moveTo>
                    <a:pt x="8785" y="1"/>
                  </a:moveTo>
                  <a:cubicBezTo>
                    <a:pt x="3685" y="1"/>
                    <a:pt x="517" y="433"/>
                    <a:pt x="401" y="1456"/>
                  </a:cubicBezTo>
                  <a:cubicBezTo>
                    <a:pt x="1" y="5059"/>
                    <a:pt x="36060" y="69838"/>
                    <a:pt x="36060" y="69838"/>
                  </a:cubicBezTo>
                  <a:lnTo>
                    <a:pt x="32357" y="102462"/>
                  </a:lnTo>
                  <a:cubicBezTo>
                    <a:pt x="32357" y="102462"/>
                    <a:pt x="11242" y="112469"/>
                    <a:pt x="10542" y="118640"/>
                  </a:cubicBezTo>
                  <a:lnTo>
                    <a:pt x="56708" y="123877"/>
                  </a:lnTo>
                  <a:cubicBezTo>
                    <a:pt x="57308" y="118673"/>
                    <a:pt x="39095" y="103229"/>
                    <a:pt x="39095" y="103229"/>
                  </a:cubicBezTo>
                  <a:lnTo>
                    <a:pt x="42798" y="70605"/>
                  </a:lnTo>
                  <a:cubicBezTo>
                    <a:pt x="42798" y="70605"/>
                    <a:pt x="92467" y="15966"/>
                    <a:pt x="92900" y="11963"/>
                  </a:cubicBezTo>
                  <a:cubicBezTo>
                    <a:pt x="93282" y="8691"/>
                    <a:pt x="31638" y="1"/>
                    <a:pt x="8785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3"/>
            <p:cNvSpPr/>
            <p:nvPr/>
          </p:nvSpPr>
          <p:spPr>
            <a:xfrm flipH="1">
              <a:off x="8738915" y="3818276"/>
              <a:ext cx="96376" cy="73263"/>
            </a:xfrm>
            <a:custGeom>
              <a:avLst/>
              <a:gdLst/>
              <a:ahLst/>
              <a:cxnLst/>
              <a:rect l="l" t="t" r="r" b="b"/>
              <a:pathLst>
                <a:path w="11542" h="8774" extrusionOk="0">
                  <a:moveTo>
                    <a:pt x="0" y="0"/>
                  </a:moveTo>
                  <a:lnTo>
                    <a:pt x="0" y="0"/>
                  </a:lnTo>
                  <a:cubicBezTo>
                    <a:pt x="2135" y="3937"/>
                    <a:pt x="3870" y="7072"/>
                    <a:pt x="4804" y="8773"/>
                  </a:cubicBezTo>
                  <a:cubicBezTo>
                    <a:pt x="6105" y="7339"/>
                    <a:pt x="8506" y="4670"/>
                    <a:pt x="11542" y="13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3"/>
            <p:cNvSpPr/>
            <p:nvPr/>
          </p:nvSpPr>
          <p:spPr>
            <a:xfrm flipH="1">
              <a:off x="8675695" y="3735541"/>
              <a:ext cx="204725" cy="93871"/>
            </a:xfrm>
            <a:custGeom>
              <a:avLst/>
              <a:gdLst/>
              <a:ahLst/>
              <a:cxnLst/>
              <a:rect l="l" t="t" r="r" b="b"/>
              <a:pathLst>
                <a:path w="24518" h="11242" extrusionOk="0">
                  <a:moveTo>
                    <a:pt x="0" y="0"/>
                  </a:moveTo>
                  <a:lnTo>
                    <a:pt x="0" y="0"/>
                  </a:lnTo>
                  <a:cubicBezTo>
                    <a:pt x="1702" y="3136"/>
                    <a:pt x="3336" y="6171"/>
                    <a:pt x="4804" y="8840"/>
                  </a:cubicBezTo>
                  <a:lnTo>
                    <a:pt x="5404" y="9907"/>
                  </a:lnTo>
                  <a:lnTo>
                    <a:pt x="16946" y="11242"/>
                  </a:lnTo>
                  <a:lnTo>
                    <a:pt x="17780" y="10308"/>
                  </a:lnTo>
                  <a:cubicBezTo>
                    <a:pt x="19815" y="8039"/>
                    <a:pt x="22116" y="5471"/>
                    <a:pt x="24518" y="2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3"/>
            <p:cNvSpPr/>
            <p:nvPr/>
          </p:nvSpPr>
          <p:spPr>
            <a:xfrm flipH="1">
              <a:off x="8613027" y="3652805"/>
              <a:ext cx="311689" cy="106129"/>
            </a:xfrm>
            <a:custGeom>
              <a:avLst/>
              <a:gdLst/>
              <a:ahLst/>
              <a:cxnLst/>
              <a:rect l="l" t="t" r="r" b="b"/>
              <a:pathLst>
                <a:path w="37328" h="12710" extrusionOk="0">
                  <a:moveTo>
                    <a:pt x="1" y="0"/>
                  </a:moveTo>
                  <a:cubicBezTo>
                    <a:pt x="1669" y="3136"/>
                    <a:pt x="3370" y="6338"/>
                    <a:pt x="5038" y="9407"/>
                  </a:cubicBezTo>
                  <a:lnTo>
                    <a:pt x="5304" y="9907"/>
                  </a:lnTo>
                  <a:lnTo>
                    <a:pt x="29822" y="12709"/>
                  </a:lnTo>
                  <a:lnTo>
                    <a:pt x="30189" y="12276"/>
                  </a:lnTo>
                  <a:cubicBezTo>
                    <a:pt x="32557" y="9640"/>
                    <a:pt x="34959" y="6938"/>
                    <a:pt x="37327" y="423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3"/>
            <p:cNvSpPr/>
            <p:nvPr/>
          </p:nvSpPr>
          <p:spPr>
            <a:xfrm flipH="1">
              <a:off x="8551201" y="3570069"/>
              <a:ext cx="417249" cy="118102"/>
            </a:xfrm>
            <a:custGeom>
              <a:avLst/>
              <a:gdLst/>
              <a:ahLst/>
              <a:cxnLst/>
              <a:rect l="l" t="t" r="r" b="b"/>
              <a:pathLst>
                <a:path w="49970" h="14144" extrusionOk="0">
                  <a:moveTo>
                    <a:pt x="1" y="0"/>
                  </a:moveTo>
                  <a:lnTo>
                    <a:pt x="1" y="0"/>
                  </a:lnTo>
                  <a:cubicBezTo>
                    <a:pt x="1535" y="2902"/>
                    <a:pt x="3203" y="6104"/>
                    <a:pt x="4937" y="9373"/>
                  </a:cubicBezTo>
                  <a:lnTo>
                    <a:pt x="4971" y="9407"/>
                  </a:lnTo>
                  <a:lnTo>
                    <a:pt x="5238" y="9907"/>
                  </a:lnTo>
                  <a:lnTo>
                    <a:pt x="42564" y="14144"/>
                  </a:lnTo>
                  <a:lnTo>
                    <a:pt x="42965" y="13743"/>
                  </a:lnTo>
                  <a:lnTo>
                    <a:pt x="42998" y="13710"/>
                  </a:lnTo>
                  <a:cubicBezTo>
                    <a:pt x="45433" y="10908"/>
                    <a:pt x="47801" y="8206"/>
                    <a:pt x="49970" y="567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3"/>
            <p:cNvSpPr/>
            <p:nvPr/>
          </p:nvSpPr>
          <p:spPr>
            <a:xfrm flipH="1">
              <a:off x="8491881" y="3487609"/>
              <a:ext cx="518076" cy="129801"/>
            </a:xfrm>
            <a:custGeom>
              <a:avLst/>
              <a:gdLst/>
              <a:ahLst/>
              <a:cxnLst/>
              <a:rect l="l" t="t" r="r" b="b"/>
              <a:pathLst>
                <a:path w="62045" h="15545" extrusionOk="0">
                  <a:moveTo>
                    <a:pt x="0" y="0"/>
                  </a:moveTo>
                  <a:lnTo>
                    <a:pt x="0" y="0"/>
                  </a:lnTo>
                  <a:cubicBezTo>
                    <a:pt x="1168" y="2435"/>
                    <a:pt x="2802" y="5671"/>
                    <a:pt x="4737" y="9374"/>
                  </a:cubicBezTo>
                  <a:lnTo>
                    <a:pt x="4971" y="9874"/>
                  </a:lnTo>
                  <a:lnTo>
                    <a:pt x="54940" y="15545"/>
                  </a:lnTo>
                  <a:lnTo>
                    <a:pt x="55307" y="15145"/>
                  </a:lnTo>
                  <a:cubicBezTo>
                    <a:pt x="58042" y="11976"/>
                    <a:pt x="60377" y="9174"/>
                    <a:pt x="62045" y="70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3"/>
            <p:cNvSpPr/>
            <p:nvPr/>
          </p:nvSpPr>
          <p:spPr>
            <a:xfrm flipH="1">
              <a:off x="8467601" y="3442454"/>
              <a:ext cx="557120" cy="103924"/>
            </a:xfrm>
            <a:custGeom>
              <a:avLst/>
              <a:gdLst/>
              <a:ahLst/>
              <a:cxnLst/>
              <a:rect l="l" t="t" r="r" b="b"/>
              <a:pathLst>
                <a:path w="66721" h="12446" extrusionOk="0">
                  <a:moveTo>
                    <a:pt x="6052" y="0"/>
                  </a:moveTo>
                  <a:cubicBezTo>
                    <a:pt x="2407" y="0"/>
                    <a:pt x="146" y="309"/>
                    <a:pt x="67" y="1038"/>
                  </a:cubicBezTo>
                  <a:cubicBezTo>
                    <a:pt x="0" y="1404"/>
                    <a:pt x="567" y="2805"/>
                    <a:pt x="1568" y="4907"/>
                  </a:cubicBezTo>
                  <a:lnTo>
                    <a:pt x="1768" y="5407"/>
                  </a:lnTo>
                  <a:lnTo>
                    <a:pt x="63813" y="12446"/>
                  </a:lnTo>
                  <a:lnTo>
                    <a:pt x="64146" y="12045"/>
                  </a:lnTo>
                  <a:cubicBezTo>
                    <a:pt x="65581" y="10211"/>
                    <a:pt x="66415" y="9010"/>
                    <a:pt x="66448" y="8576"/>
                  </a:cubicBezTo>
                  <a:cubicBezTo>
                    <a:pt x="66721" y="6230"/>
                    <a:pt x="22426" y="0"/>
                    <a:pt x="6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3"/>
            <p:cNvSpPr/>
            <p:nvPr/>
          </p:nvSpPr>
          <p:spPr>
            <a:xfrm flipH="1">
              <a:off x="8652015" y="4235855"/>
              <a:ext cx="233416" cy="172419"/>
            </a:xfrm>
            <a:custGeom>
              <a:avLst/>
              <a:gdLst/>
              <a:ahLst/>
              <a:cxnLst/>
              <a:rect l="l" t="t" r="r" b="b"/>
              <a:pathLst>
                <a:path w="27954" h="20649" extrusionOk="0">
                  <a:moveTo>
                    <a:pt x="9740" y="1"/>
                  </a:moveTo>
                  <a:lnTo>
                    <a:pt x="0" y="17547"/>
                  </a:lnTo>
                  <a:lnTo>
                    <a:pt x="27353" y="20649"/>
                  </a:lnTo>
                  <a:cubicBezTo>
                    <a:pt x="27953" y="15445"/>
                    <a:pt x="9740" y="1"/>
                    <a:pt x="9740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3"/>
            <p:cNvSpPr/>
            <p:nvPr/>
          </p:nvSpPr>
          <p:spPr>
            <a:xfrm flipH="1">
              <a:off x="8866803" y="3253156"/>
              <a:ext cx="249932" cy="211172"/>
            </a:xfrm>
            <a:custGeom>
              <a:avLst/>
              <a:gdLst/>
              <a:ahLst/>
              <a:cxnLst/>
              <a:rect l="l" t="t" r="r" b="b"/>
              <a:pathLst>
                <a:path w="29932" h="25290" extrusionOk="0">
                  <a:moveTo>
                    <a:pt x="16498" y="1"/>
                  </a:moveTo>
                  <a:cubicBezTo>
                    <a:pt x="6186" y="1"/>
                    <a:pt x="1" y="12103"/>
                    <a:pt x="6682" y="20502"/>
                  </a:cubicBezTo>
                  <a:cubicBezTo>
                    <a:pt x="9139" y="23573"/>
                    <a:pt x="12813" y="25290"/>
                    <a:pt x="16605" y="25290"/>
                  </a:cubicBezTo>
                  <a:cubicBezTo>
                    <a:pt x="17755" y="25290"/>
                    <a:pt x="18917" y="25132"/>
                    <a:pt x="20058" y="24805"/>
                  </a:cubicBezTo>
                  <a:cubicBezTo>
                    <a:pt x="24995" y="23371"/>
                    <a:pt x="28564" y="19168"/>
                    <a:pt x="29131" y="14064"/>
                  </a:cubicBezTo>
                  <a:cubicBezTo>
                    <a:pt x="29932" y="7126"/>
                    <a:pt x="24928" y="888"/>
                    <a:pt x="18023" y="88"/>
                  </a:cubicBezTo>
                  <a:cubicBezTo>
                    <a:pt x="17506" y="29"/>
                    <a:pt x="16997" y="1"/>
                    <a:pt x="164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3"/>
            <p:cNvSpPr/>
            <p:nvPr/>
          </p:nvSpPr>
          <p:spPr>
            <a:xfrm flipH="1">
              <a:off x="8855369" y="3253323"/>
              <a:ext cx="183282" cy="210979"/>
            </a:xfrm>
            <a:custGeom>
              <a:avLst/>
              <a:gdLst/>
              <a:ahLst/>
              <a:cxnLst/>
              <a:rect l="l" t="t" r="r" b="b"/>
              <a:pathLst>
                <a:path w="21950" h="25267" extrusionOk="0">
                  <a:moveTo>
                    <a:pt x="7206" y="1"/>
                  </a:moveTo>
                  <a:cubicBezTo>
                    <a:pt x="11709" y="3137"/>
                    <a:pt x="13677" y="8874"/>
                    <a:pt x="12043" y="14144"/>
                  </a:cubicBezTo>
                  <a:cubicBezTo>
                    <a:pt x="10408" y="19415"/>
                    <a:pt x="5538" y="22984"/>
                    <a:pt x="1" y="23017"/>
                  </a:cubicBezTo>
                  <a:cubicBezTo>
                    <a:pt x="2222" y="24549"/>
                    <a:pt x="4723" y="25267"/>
                    <a:pt x="7184" y="25267"/>
                  </a:cubicBezTo>
                  <a:cubicBezTo>
                    <a:pt x="12225" y="25267"/>
                    <a:pt x="17097" y="22258"/>
                    <a:pt x="19048" y="17080"/>
                  </a:cubicBezTo>
                  <a:cubicBezTo>
                    <a:pt x="21950" y="9374"/>
                    <a:pt x="16846" y="1002"/>
                    <a:pt x="8673" y="68"/>
                  </a:cubicBezTo>
                  <a:cubicBezTo>
                    <a:pt x="8173" y="1"/>
                    <a:pt x="7673" y="1"/>
                    <a:pt x="7206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3"/>
            <p:cNvSpPr/>
            <p:nvPr/>
          </p:nvSpPr>
          <p:spPr>
            <a:xfrm flipH="1">
              <a:off x="8987585" y="3169919"/>
              <a:ext cx="174148" cy="127580"/>
            </a:xfrm>
            <a:custGeom>
              <a:avLst/>
              <a:gdLst/>
              <a:ahLst/>
              <a:cxnLst/>
              <a:rect l="l" t="t" r="r" b="b"/>
              <a:pathLst>
                <a:path w="20856" h="15279" extrusionOk="0">
                  <a:moveTo>
                    <a:pt x="4000" y="0"/>
                  </a:moveTo>
                  <a:cubicBezTo>
                    <a:pt x="3282" y="0"/>
                    <a:pt x="2568" y="79"/>
                    <a:pt x="1863" y="248"/>
                  </a:cubicBezTo>
                  <a:cubicBezTo>
                    <a:pt x="1" y="682"/>
                    <a:pt x="535" y="3398"/>
                    <a:pt x="2257" y="3398"/>
                  </a:cubicBezTo>
                  <a:cubicBezTo>
                    <a:pt x="2386" y="3398"/>
                    <a:pt x="2522" y="3382"/>
                    <a:pt x="2663" y="3350"/>
                  </a:cubicBezTo>
                  <a:cubicBezTo>
                    <a:pt x="3150" y="3234"/>
                    <a:pt x="3644" y="3180"/>
                    <a:pt x="4142" y="3180"/>
                  </a:cubicBezTo>
                  <a:cubicBezTo>
                    <a:pt x="9678" y="3180"/>
                    <a:pt x="15671" y="9925"/>
                    <a:pt x="17507" y="14424"/>
                  </a:cubicBezTo>
                  <a:cubicBezTo>
                    <a:pt x="17761" y="15028"/>
                    <a:pt x="18217" y="15279"/>
                    <a:pt x="18696" y="15279"/>
                  </a:cubicBezTo>
                  <a:cubicBezTo>
                    <a:pt x="19724" y="15279"/>
                    <a:pt x="20856" y="14121"/>
                    <a:pt x="20309" y="12823"/>
                  </a:cubicBezTo>
                  <a:cubicBezTo>
                    <a:pt x="17955" y="7149"/>
                    <a:pt x="10822" y="0"/>
                    <a:pt x="4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3"/>
            <p:cNvSpPr/>
            <p:nvPr/>
          </p:nvSpPr>
          <p:spPr>
            <a:xfrm flipH="1">
              <a:off x="8842838" y="3118500"/>
              <a:ext cx="214203" cy="173805"/>
            </a:xfrm>
            <a:custGeom>
              <a:avLst/>
              <a:gdLst/>
              <a:ahLst/>
              <a:cxnLst/>
              <a:rect l="l" t="t" r="r" b="b"/>
              <a:pathLst>
                <a:path w="25653" h="20815" extrusionOk="0">
                  <a:moveTo>
                    <a:pt x="22550" y="0"/>
                  </a:moveTo>
                  <a:lnTo>
                    <a:pt x="22550" y="0"/>
                  </a:lnTo>
                  <a:cubicBezTo>
                    <a:pt x="1" y="3136"/>
                    <a:pt x="6939" y="20815"/>
                    <a:pt x="6939" y="20815"/>
                  </a:cubicBezTo>
                  <a:lnTo>
                    <a:pt x="6939" y="20815"/>
                  </a:lnTo>
                  <a:cubicBezTo>
                    <a:pt x="25653" y="20048"/>
                    <a:pt x="22550" y="0"/>
                    <a:pt x="225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3"/>
            <p:cNvSpPr/>
            <p:nvPr/>
          </p:nvSpPr>
          <p:spPr>
            <a:xfrm flipH="1">
              <a:off x="8842830" y="3118500"/>
              <a:ext cx="156262" cy="173805"/>
            </a:xfrm>
            <a:custGeom>
              <a:avLst/>
              <a:gdLst/>
              <a:ahLst/>
              <a:cxnLst/>
              <a:rect l="l" t="t" r="r" b="b"/>
              <a:pathLst>
                <a:path w="18714" h="20815" extrusionOk="0">
                  <a:moveTo>
                    <a:pt x="15611" y="0"/>
                  </a:moveTo>
                  <a:lnTo>
                    <a:pt x="15611" y="0"/>
                  </a:lnTo>
                  <a:cubicBezTo>
                    <a:pt x="15611" y="1"/>
                    <a:pt x="7806" y="15211"/>
                    <a:pt x="0" y="20815"/>
                  </a:cubicBezTo>
                  <a:cubicBezTo>
                    <a:pt x="18713" y="20048"/>
                    <a:pt x="15612" y="1"/>
                    <a:pt x="15611" y="0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3"/>
            <p:cNvSpPr/>
            <p:nvPr/>
          </p:nvSpPr>
          <p:spPr>
            <a:xfrm flipH="1">
              <a:off x="8468729" y="3484268"/>
              <a:ext cx="336480" cy="407221"/>
            </a:xfrm>
            <a:custGeom>
              <a:avLst/>
              <a:gdLst/>
              <a:ahLst/>
              <a:cxnLst/>
              <a:rect l="l" t="t" r="r" b="b"/>
              <a:pathLst>
                <a:path w="40297" h="48769" extrusionOk="0">
                  <a:moveTo>
                    <a:pt x="26553" y="0"/>
                  </a:moveTo>
                  <a:cubicBezTo>
                    <a:pt x="18581" y="13677"/>
                    <a:pt x="6639" y="34725"/>
                    <a:pt x="1" y="46500"/>
                  </a:cubicBezTo>
                  <a:lnTo>
                    <a:pt x="1235" y="48768"/>
                  </a:lnTo>
                  <a:cubicBezTo>
                    <a:pt x="2536" y="47334"/>
                    <a:pt x="4938" y="44665"/>
                    <a:pt x="7940" y="41330"/>
                  </a:cubicBezTo>
                  <a:cubicBezTo>
                    <a:pt x="10208" y="38828"/>
                    <a:pt x="12810" y="35926"/>
                    <a:pt x="15545" y="32890"/>
                  </a:cubicBezTo>
                  <a:cubicBezTo>
                    <a:pt x="18014" y="30122"/>
                    <a:pt x="20549" y="27253"/>
                    <a:pt x="23051" y="24418"/>
                  </a:cubicBezTo>
                  <a:cubicBezTo>
                    <a:pt x="25653" y="21515"/>
                    <a:pt x="28154" y="18580"/>
                    <a:pt x="30456" y="15945"/>
                  </a:cubicBezTo>
                  <a:cubicBezTo>
                    <a:pt x="33325" y="12609"/>
                    <a:pt x="35826" y="9640"/>
                    <a:pt x="37561" y="7439"/>
                  </a:cubicBezTo>
                  <a:cubicBezTo>
                    <a:pt x="39162" y="5437"/>
                    <a:pt x="40163" y="4036"/>
                    <a:pt x="40196" y="3603"/>
                  </a:cubicBezTo>
                  <a:cubicBezTo>
                    <a:pt x="40296" y="2735"/>
                    <a:pt x="34592" y="1401"/>
                    <a:pt x="26553" y="0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3"/>
            <p:cNvSpPr/>
            <p:nvPr/>
          </p:nvSpPr>
          <p:spPr>
            <a:xfrm flipH="1">
              <a:off x="8128731" y="3229088"/>
              <a:ext cx="658089" cy="577828"/>
            </a:xfrm>
            <a:custGeom>
              <a:avLst/>
              <a:gdLst/>
              <a:ahLst/>
              <a:cxnLst/>
              <a:rect l="l" t="t" r="r" b="b"/>
              <a:pathLst>
                <a:path w="78813" h="69201" extrusionOk="0">
                  <a:moveTo>
                    <a:pt x="76188" y="1"/>
                  </a:moveTo>
                  <a:cubicBezTo>
                    <a:pt x="76177" y="1"/>
                    <a:pt x="76166" y="1"/>
                    <a:pt x="76155" y="1"/>
                  </a:cubicBezTo>
                  <a:cubicBezTo>
                    <a:pt x="63412" y="868"/>
                    <a:pt x="41697" y="2569"/>
                    <a:pt x="39329" y="4104"/>
                  </a:cubicBezTo>
                  <a:cubicBezTo>
                    <a:pt x="36994" y="5672"/>
                    <a:pt x="14010" y="43766"/>
                    <a:pt x="568" y="66315"/>
                  </a:cubicBezTo>
                  <a:cubicBezTo>
                    <a:pt x="0" y="67216"/>
                    <a:pt x="301" y="68383"/>
                    <a:pt x="1201" y="68917"/>
                  </a:cubicBezTo>
                  <a:cubicBezTo>
                    <a:pt x="1435" y="69050"/>
                    <a:pt x="1702" y="69150"/>
                    <a:pt x="1969" y="69184"/>
                  </a:cubicBezTo>
                  <a:cubicBezTo>
                    <a:pt x="2049" y="69195"/>
                    <a:pt x="2130" y="69200"/>
                    <a:pt x="2210" y="69200"/>
                  </a:cubicBezTo>
                  <a:cubicBezTo>
                    <a:pt x="2859" y="69200"/>
                    <a:pt x="3480" y="68847"/>
                    <a:pt x="3837" y="68283"/>
                  </a:cubicBezTo>
                  <a:cubicBezTo>
                    <a:pt x="17013" y="46201"/>
                    <a:pt x="38628" y="10542"/>
                    <a:pt x="41463" y="7306"/>
                  </a:cubicBezTo>
                  <a:cubicBezTo>
                    <a:pt x="44032" y="6405"/>
                    <a:pt x="61044" y="4838"/>
                    <a:pt x="76422" y="3804"/>
                  </a:cubicBezTo>
                  <a:cubicBezTo>
                    <a:pt x="78812" y="3538"/>
                    <a:pt x="78559" y="1"/>
                    <a:pt x="76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3"/>
            <p:cNvSpPr/>
            <p:nvPr/>
          </p:nvSpPr>
          <p:spPr>
            <a:xfrm flipH="1">
              <a:off x="9020176" y="3312851"/>
              <a:ext cx="40356" cy="84519"/>
            </a:xfrm>
            <a:custGeom>
              <a:avLst/>
              <a:gdLst/>
              <a:ahLst/>
              <a:cxnLst/>
              <a:rect l="l" t="t" r="r" b="b"/>
              <a:pathLst>
                <a:path w="4833" h="10122" extrusionOk="0">
                  <a:moveTo>
                    <a:pt x="1193" y="1"/>
                  </a:moveTo>
                  <a:cubicBezTo>
                    <a:pt x="513" y="1"/>
                    <a:pt x="0" y="615"/>
                    <a:pt x="85" y="1779"/>
                  </a:cubicBezTo>
                  <a:cubicBezTo>
                    <a:pt x="85" y="1779"/>
                    <a:pt x="452" y="8784"/>
                    <a:pt x="3321" y="10052"/>
                  </a:cubicBezTo>
                  <a:cubicBezTo>
                    <a:pt x="3429" y="10099"/>
                    <a:pt x="3527" y="10122"/>
                    <a:pt x="3616" y="10122"/>
                  </a:cubicBezTo>
                  <a:cubicBezTo>
                    <a:pt x="4833" y="10122"/>
                    <a:pt x="4223" y="5846"/>
                    <a:pt x="3788" y="3514"/>
                  </a:cubicBezTo>
                  <a:cubicBezTo>
                    <a:pt x="3328" y="1119"/>
                    <a:pt x="2109" y="1"/>
                    <a:pt x="1193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3"/>
            <p:cNvSpPr/>
            <p:nvPr/>
          </p:nvSpPr>
          <p:spPr>
            <a:xfrm flipH="1">
              <a:off x="9002436" y="3403512"/>
              <a:ext cx="29409" cy="23956"/>
            </a:xfrm>
            <a:custGeom>
              <a:avLst/>
              <a:gdLst/>
              <a:ahLst/>
              <a:cxnLst/>
              <a:rect l="l" t="t" r="r" b="b"/>
              <a:pathLst>
                <a:path w="3522" h="2869" extrusionOk="0">
                  <a:moveTo>
                    <a:pt x="1758" y="0"/>
                  </a:moveTo>
                  <a:cubicBezTo>
                    <a:pt x="1202" y="0"/>
                    <a:pt x="674" y="324"/>
                    <a:pt x="453" y="864"/>
                  </a:cubicBezTo>
                  <a:cubicBezTo>
                    <a:pt x="0" y="1854"/>
                    <a:pt x="772" y="2868"/>
                    <a:pt x="1749" y="2868"/>
                  </a:cubicBezTo>
                  <a:cubicBezTo>
                    <a:pt x="1924" y="2868"/>
                    <a:pt x="2106" y="2836"/>
                    <a:pt x="2288" y="2765"/>
                  </a:cubicBezTo>
                  <a:cubicBezTo>
                    <a:pt x="3489" y="2298"/>
                    <a:pt x="3522" y="630"/>
                    <a:pt x="2354" y="130"/>
                  </a:cubicBezTo>
                  <a:cubicBezTo>
                    <a:pt x="2161" y="42"/>
                    <a:pt x="1958" y="0"/>
                    <a:pt x="1758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3"/>
            <p:cNvSpPr/>
            <p:nvPr/>
          </p:nvSpPr>
          <p:spPr>
            <a:xfrm flipH="1">
              <a:off x="8855935" y="3521882"/>
              <a:ext cx="116140" cy="157606"/>
            </a:xfrm>
            <a:custGeom>
              <a:avLst/>
              <a:gdLst/>
              <a:ahLst/>
              <a:cxnLst/>
              <a:rect l="l" t="t" r="r" b="b"/>
              <a:pathLst>
                <a:path w="13909" h="18875" extrusionOk="0">
                  <a:moveTo>
                    <a:pt x="2832" y="0"/>
                  </a:moveTo>
                  <a:cubicBezTo>
                    <a:pt x="2620" y="0"/>
                    <a:pt x="2421" y="53"/>
                    <a:pt x="2236" y="166"/>
                  </a:cubicBezTo>
                  <a:cubicBezTo>
                    <a:pt x="1" y="1500"/>
                    <a:pt x="9374" y="17212"/>
                    <a:pt x="9374" y="17212"/>
                  </a:cubicBezTo>
                  <a:cubicBezTo>
                    <a:pt x="10206" y="18377"/>
                    <a:pt x="11012" y="18875"/>
                    <a:pt x="11671" y="18875"/>
                  </a:cubicBezTo>
                  <a:cubicBezTo>
                    <a:pt x="13179" y="18875"/>
                    <a:pt x="13909" y="16266"/>
                    <a:pt x="12376" y="13109"/>
                  </a:cubicBezTo>
                  <a:cubicBezTo>
                    <a:pt x="10364" y="8867"/>
                    <a:pt x="5565" y="0"/>
                    <a:pt x="283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3"/>
            <p:cNvSpPr/>
            <p:nvPr/>
          </p:nvSpPr>
          <p:spPr>
            <a:xfrm flipH="1">
              <a:off x="8837792" y="3691713"/>
              <a:ext cx="34469" cy="29108"/>
            </a:xfrm>
            <a:custGeom>
              <a:avLst/>
              <a:gdLst/>
              <a:ahLst/>
              <a:cxnLst/>
              <a:rect l="l" t="t" r="r" b="b"/>
              <a:pathLst>
                <a:path w="4128" h="3486" extrusionOk="0">
                  <a:moveTo>
                    <a:pt x="2288" y="0"/>
                  </a:moveTo>
                  <a:cubicBezTo>
                    <a:pt x="843" y="0"/>
                    <a:pt x="0" y="1666"/>
                    <a:pt x="925" y="2813"/>
                  </a:cubicBezTo>
                  <a:cubicBezTo>
                    <a:pt x="1288" y="3276"/>
                    <a:pt x="1787" y="3486"/>
                    <a:pt x="2279" y="3486"/>
                  </a:cubicBezTo>
                  <a:cubicBezTo>
                    <a:pt x="3100" y="3486"/>
                    <a:pt x="3902" y="2905"/>
                    <a:pt x="4027" y="1946"/>
                  </a:cubicBezTo>
                  <a:cubicBezTo>
                    <a:pt x="4127" y="979"/>
                    <a:pt x="3427" y="111"/>
                    <a:pt x="2493" y="11"/>
                  </a:cubicBezTo>
                  <a:cubicBezTo>
                    <a:pt x="2423" y="4"/>
                    <a:pt x="2355" y="0"/>
                    <a:pt x="2288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43"/>
          <p:cNvGrpSpPr/>
          <p:nvPr/>
        </p:nvGrpSpPr>
        <p:grpSpPr>
          <a:xfrm>
            <a:off x="7433501" y="440961"/>
            <a:ext cx="1097144" cy="946885"/>
            <a:chOff x="6191391" y="2232398"/>
            <a:chExt cx="1097144" cy="946885"/>
          </a:xfrm>
        </p:grpSpPr>
        <p:sp>
          <p:nvSpPr>
            <p:cNvPr id="1583" name="Google Shape;1583;p43"/>
            <p:cNvSpPr/>
            <p:nvPr/>
          </p:nvSpPr>
          <p:spPr>
            <a:xfrm>
              <a:off x="6191391" y="2232398"/>
              <a:ext cx="1097144" cy="946885"/>
            </a:xfrm>
            <a:custGeom>
              <a:avLst/>
              <a:gdLst/>
              <a:ahLst/>
              <a:cxnLst/>
              <a:rect l="l" t="t" r="r" b="b"/>
              <a:pathLst>
                <a:path w="27615" h="23833" extrusionOk="0">
                  <a:moveTo>
                    <a:pt x="21362" y="1"/>
                  </a:moveTo>
                  <a:lnTo>
                    <a:pt x="19890" y="2606"/>
                  </a:lnTo>
                  <a:lnTo>
                    <a:pt x="19437" y="2515"/>
                  </a:lnTo>
                  <a:cubicBezTo>
                    <a:pt x="16311" y="1904"/>
                    <a:pt x="13887" y="1451"/>
                    <a:pt x="12233" y="1134"/>
                  </a:cubicBezTo>
                  <a:cubicBezTo>
                    <a:pt x="9333" y="590"/>
                    <a:pt x="9243" y="567"/>
                    <a:pt x="9152" y="567"/>
                  </a:cubicBezTo>
                  <a:lnTo>
                    <a:pt x="8631" y="499"/>
                  </a:lnTo>
                  <a:cubicBezTo>
                    <a:pt x="8631" y="499"/>
                    <a:pt x="5460" y="1519"/>
                    <a:pt x="4893" y="1723"/>
                  </a:cubicBezTo>
                  <a:cubicBezTo>
                    <a:pt x="2016" y="2787"/>
                    <a:pt x="1631" y="3286"/>
                    <a:pt x="1450" y="3535"/>
                  </a:cubicBezTo>
                  <a:cubicBezTo>
                    <a:pt x="1314" y="3716"/>
                    <a:pt x="906" y="4260"/>
                    <a:pt x="453" y="6638"/>
                  </a:cubicBezTo>
                  <a:cubicBezTo>
                    <a:pt x="0" y="9017"/>
                    <a:pt x="204" y="9629"/>
                    <a:pt x="295" y="9855"/>
                  </a:cubicBezTo>
                  <a:cubicBezTo>
                    <a:pt x="521" y="10489"/>
                    <a:pt x="2198" y="13185"/>
                    <a:pt x="3761" y="15586"/>
                  </a:cubicBezTo>
                  <a:lnTo>
                    <a:pt x="657" y="16424"/>
                  </a:lnTo>
                  <a:lnTo>
                    <a:pt x="4825" y="18916"/>
                  </a:lnTo>
                  <a:lnTo>
                    <a:pt x="5641" y="23130"/>
                  </a:lnTo>
                  <a:lnTo>
                    <a:pt x="7567" y="21159"/>
                  </a:lnTo>
                  <a:cubicBezTo>
                    <a:pt x="8110" y="21907"/>
                    <a:pt x="8563" y="22473"/>
                    <a:pt x="8926" y="22858"/>
                  </a:cubicBezTo>
                  <a:cubicBezTo>
                    <a:pt x="9062" y="23017"/>
                    <a:pt x="9198" y="23153"/>
                    <a:pt x="9311" y="23243"/>
                  </a:cubicBezTo>
                  <a:cubicBezTo>
                    <a:pt x="9379" y="23311"/>
                    <a:pt x="9424" y="23356"/>
                    <a:pt x="9492" y="23402"/>
                  </a:cubicBezTo>
                  <a:cubicBezTo>
                    <a:pt x="9628" y="23515"/>
                    <a:pt x="9764" y="23606"/>
                    <a:pt x="9922" y="23696"/>
                  </a:cubicBezTo>
                  <a:lnTo>
                    <a:pt x="9945" y="23696"/>
                  </a:lnTo>
                  <a:lnTo>
                    <a:pt x="9990" y="23719"/>
                  </a:lnTo>
                  <a:lnTo>
                    <a:pt x="10058" y="23719"/>
                  </a:lnTo>
                  <a:cubicBezTo>
                    <a:pt x="10240" y="23787"/>
                    <a:pt x="10421" y="23832"/>
                    <a:pt x="10602" y="23832"/>
                  </a:cubicBezTo>
                  <a:lnTo>
                    <a:pt x="10693" y="23832"/>
                  </a:lnTo>
                  <a:cubicBezTo>
                    <a:pt x="11259" y="23832"/>
                    <a:pt x="13026" y="23832"/>
                    <a:pt x="23628" y="16538"/>
                  </a:cubicBezTo>
                  <a:cubicBezTo>
                    <a:pt x="24013" y="16266"/>
                    <a:pt x="24375" y="16017"/>
                    <a:pt x="24692" y="15790"/>
                  </a:cubicBezTo>
                  <a:lnTo>
                    <a:pt x="24851" y="15677"/>
                  </a:lnTo>
                  <a:lnTo>
                    <a:pt x="25010" y="15564"/>
                  </a:lnTo>
                  <a:lnTo>
                    <a:pt x="25032" y="15564"/>
                  </a:lnTo>
                  <a:lnTo>
                    <a:pt x="25146" y="15473"/>
                  </a:lnTo>
                  <a:lnTo>
                    <a:pt x="25191" y="15450"/>
                  </a:lnTo>
                  <a:lnTo>
                    <a:pt x="25304" y="15360"/>
                  </a:lnTo>
                  <a:lnTo>
                    <a:pt x="25349" y="15360"/>
                  </a:lnTo>
                  <a:lnTo>
                    <a:pt x="25440" y="15292"/>
                  </a:lnTo>
                  <a:lnTo>
                    <a:pt x="25553" y="15224"/>
                  </a:lnTo>
                  <a:lnTo>
                    <a:pt x="25644" y="15156"/>
                  </a:lnTo>
                  <a:lnTo>
                    <a:pt x="25667" y="15133"/>
                  </a:lnTo>
                  <a:lnTo>
                    <a:pt x="25735" y="15088"/>
                  </a:lnTo>
                  <a:lnTo>
                    <a:pt x="25757" y="15065"/>
                  </a:lnTo>
                  <a:lnTo>
                    <a:pt x="25803" y="15020"/>
                  </a:lnTo>
                  <a:lnTo>
                    <a:pt x="25848" y="14997"/>
                  </a:lnTo>
                  <a:lnTo>
                    <a:pt x="25893" y="14975"/>
                  </a:lnTo>
                  <a:lnTo>
                    <a:pt x="25916" y="14952"/>
                  </a:lnTo>
                  <a:lnTo>
                    <a:pt x="25938" y="14929"/>
                  </a:lnTo>
                  <a:lnTo>
                    <a:pt x="26006" y="14884"/>
                  </a:lnTo>
                  <a:cubicBezTo>
                    <a:pt x="26256" y="14680"/>
                    <a:pt x="26754" y="14250"/>
                    <a:pt x="27230" y="11962"/>
                  </a:cubicBezTo>
                  <a:cubicBezTo>
                    <a:pt x="27343" y="11350"/>
                    <a:pt x="27615" y="9855"/>
                    <a:pt x="27434" y="8972"/>
                  </a:cubicBezTo>
                  <a:cubicBezTo>
                    <a:pt x="27366" y="8564"/>
                    <a:pt x="27252" y="8043"/>
                    <a:pt x="25032" y="5868"/>
                  </a:cubicBezTo>
                  <a:lnTo>
                    <a:pt x="25078" y="5845"/>
                  </a:lnTo>
                  <a:lnTo>
                    <a:pt x="26731" y="4146"/>
                  </a:lnTo>
                  <a:lnTo>
                    <a:pt x="23288" y="2878"/>
                  </a:lnTo>
                  <a:lnTo>
                    <a:pt x="213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3"/>
            <p:cNvSpPr/>
            <p:nvPr/>
          </p:nvSpPr>
          <p:spPr>
            <a:xfrm>
              <a:off x="6541054" y="2328664"/>
              <a:ext cx="414026" cy="794719"/>
            </a:xfrm>
            <a:custGeom>
              <a:avLst/>
              <a:gdLst/>
              <a:ahLst/>
              <a:cxnLst/>
              <a:rect l="l" t="t" r="r" b="b"/>
              <a:pathLst>
                <a:path w="10421" h="20003" extrusionOk="0">
                  <a:moveTo>
                    <a:pt x="3217" y="0"/>
                  </a:moveTo>
                  <a:lnTo>
                    <a:pt x="0" y="4825"/>
                  </a:lnTo>
                  <a:lnTo>
                    <a:pt x="1654" y="19935"/>
                  </a:lnTo>
                  <a:cubicBezTo>
                    <a:pt x="1699" y="19980"/>
                    <a:pt x="1767" y="20003"/>
                    <a:pt x="1835" y="20003"/>
                  </a:cubicBezTo>
                  <a:lnTo>
                    <a:pt x="1926" y="20003"/>
                  </a:lnTo>
                  <a:lnTo>
                    <a:pt x="8427" y="11055"/>
                  </a:lnTo>
                  <a:lnTo>
                    <a:pt x="10421" y="1382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3"/>
            <p:cNvSpPr/>
            <p:nvPr/>
          </p:nvSpPr>
          <p:spPr>
            <a:xfrm>
              <a:off x="6342126" y="2308839"/>
              <a:ext cx="369966" cy="815458"/>
            </a:xfrm>
            <a:custGeom>
              <a:avLst/>
              <a:gdLst/>
              <a:ahLst/>
              <a:cxnLst/>
              <a:rect l="l" t="t" r="r" b="b"/>
              <a:pathLst>
                <a:path w="9312" h="20525" extrusionOk="0">
                  <a:moveTo>
                    <a:pt x="5460" y="1"/>
                  </a:moveTo>
                  <a:lnTo>
                    <a:pt x="1586" y="2447"/>
                  </a:lnTo>
                  <a:lnTo>
                    <a:pt x="1" y="9017"/>
                  </a:lnTo>
                  <a:lnTo>
                    <a:pt x="6819" y="20525"/>
                  </a:lnTo>
                  <a:lnTo>
                    <a:pt x="6276" y="8700"/>
                  </a:lnTo>
                  <a:lnTo>
                    <a:pt x="7295" y="4124"/>
                  </a:lnTo>
                  <a:lnTo>
                    <a:pt x="9311" y="726"/>
                  </a:lnTo>
                  <a:cubicBezTo>
                    <a:pt x="7091" y="295"/>
                    <a:pt x="5596" y="23"/>
                    <a:pt x="5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3"/>
            <p:cNvSpPr/>
            <p:nvPr/>
          </p:nvSpPr>
          <p:spPr>
            <a:xfrm>
              <a:off x="6617535" y="2363746"/>
              <a:ext cx="476164" cy="757850"/>
            </a:xfrm>
            <a:custGeom>
              <a:avLst/>
              <a:gdLst/>
              <a:ahLst/>
              <a:cxnLst/>
              <a:rect l="l" t="t" r="r" b="b"/>
              <a:pathLst>
                <a:path w="11985" h="19075" extrusionOk="0">
                  <a:moveTo>
                    <a:pt x="5845" y="1"/>
                  </a:moveTo>
                  <a:lnTo>
                    <a:pt x="6230" y="3942"/>
                  </a:lnTo>
                  <a:lnTo>
                    <a:pt x="5392" y="8835"/>
                  </a:lnTo>
                  <a:lnTo>
                    <a:pt x="1" y="19075"/>
                  </a:lnTo>
                  <a:lnTo>
                    <a:pt x="11055" y="11033"/>
                  </a:lnTo>
                  <a:lnTo>
                    <a:pt x="11984" y="4350"/>
                  </a:lnTo>
                  <a:lnTo>
                    <a:pt x="10557" y="907"/>
                  </a:lnTo>
                  <a:lnTo>
                    <a:pt x="5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3"/>
            <p:cNvSpPr/>
            <p:nvPr/>
          </p:nvSpPr>
          <p:spPr>
            <a:xfrm>
              <a:off x="6613045" y="2399741"/>
              <a:ext cx="623761" cy="724596"/>
            </a:xfrm>
            <a:custGeom>
              <a:avLst/>
              <a:gdLst/>
              <a:ahLst/>
              <a:cxnLst/>
              <a:rect l="l" t="t" r="r" b="b"/>
              <a:pathLst>
                <a:path w="15700" h="18238" extrusionOk="0">
                  <a:moveTo>
                    <a:pt x="10693" y="1"/>
                  </a:moveTo>
                  <a:lnTo>
                    <a:pt x="11146" y="3965"/>
                  </a:lnTo>
                  <a:lnTo>
                    <a:pt x="10330" y="8609"/>
                  </a:lnTo>
                  <a:lnTo>
                    <a:pt x="0" y="18237"/>
                  </a:lnTo>
                  <a:cubicBezTo>
                    <a:pt x="12" y="18237"/>
                    <a:pt x="23" y="18237"/>
                    <a:pt x="35" y="18237"/>
                  </a:cubicBezTo>
                  <a:cubicBezTo>
                    <a:pt x="2234" y="18237"/>
                    <a:pt x="14048" y="9898"/>
                    <a:pt x="14566" y="9492"/>
                  </a:cubicBezTo>
                  <a:cubicBezTo>
                    <a:pt x="15065" y="9062"/>
                    <a:pt x="15699" y="5845"/>
                    <a:pt x="15495" y="4962"/>
                  </a:cubicBezTo>
                  <a:cubicBezTo>
                    <a:pt x="15314" y="4078"/>
                    <a:pt x="10693" y="1"/>
                    <a:pt x="10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3"/>
            <p:cNvSpPr/>
            <p:nvPr/>
          </p:nvSpPr>
          <p:spPr>
            <a:xfrm>
              <a:off x="6244033" y="2308561"/>
              <a:ext cx="369926" cy="814823"/>
            </a:xfrm>
            <a:custGeom>
              <a:avLst/>
              <a:gdLst/>
              <a:ahLst/>
              <a:cxnLst/>
              <a:rect l="l" t="t" r="r" b="b"/>
              <a:pathLst>
                <a:path w="9311" h="20509" extrusionOk="0">
                  <a:moveTo>
                    <a:pt x="7948" y="7"/>
                  </a:moveTo>
                  <a:cubicBezTo>
                    <a:pt x="7950" y="7"/>
                    <a:pt x="7951" y="8"/>
                    <a:pt x="7952" y="8"/>
                  </a:cubicBezTo>
                  <a:cubicBezTo>
                    <a:pt x="7951" y="8"/>
                    <a:pt x="7950" y="7"/>
                    <a:pt x="7948" y="7"/>
                  </a:cubicBezTo>
                  <a:close/>
                  <a:moveTo>
                    <a:pt x="7821" y="1"/>
                  </a:moveTo>
                  <a:cubicBezTo>
                    <a:pt x="6450" y="1"/>
                    <a:pt x="1593" y="1817"/>
                    <a:pt x="1156" y="2386"/>
                  </a:cubicBezTo>
                  <a:cubicBezTo>
                    <a:pt x="725" y="2998"/>
                    <a:pt x="0" y="6804"/>
                    <a:pt x="227" y="7370"/>
                  </a:cubicBezTo>
                  <a:cubicBezTo>
                    <a:pt x="567" y="8299"/>
                    <a:pt x="8201" y="20464"/>
                    <a:pt x="9311" y="20509"/>
                  </a:cubicBezTo>
                  <a:lnTo>
                    <a:pt x="4622" y="8118"/>
                  </a:lnTo>
                  <a:lnTo>
                    <a:pt x="5505" y="3406"/>
                  </a:lnTo>
                  <a:cubicBezTo>
                    <a:pt x="5505" y="3406"/>
                    <a:pt x="7674" y="7"/>
                    <a:pt x="7947" y="7"/>
                  </a:cubicBezTo>
                  <a:cubicBezTo>
                    <a:pt x="7947" y="7"/>
                    <a:pt x="7948" y="7"/>
                    <a:pt x="7948" y="7"/>
                  </a:cubicBezTo>
                  <a:lnTo>
                    <a:pt x="7948" y="7"/>
                  </a:lnTo>
                  <a:cubicBezTo>
                    <a:pt x="7910" y="3"/>
                    <a:pt x="7867" y="1"/>
                    <a:pt x="78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3"/>
            <p:cNvSpPr/>
            <p:nvPr/>
          </p:nvSpPr>
          <p:spPr>
            <a:xfrm>
              <a:off x="6244033" y="2404231"/>
              <a:ext cx="991859" cy="372667"/>
            </a:xfrm>
            <a:custGeom>
              <a:avLst/>
              <a:gdLst/>
              <a:ahLst/>
              <a:cxnLst/>
              <a:rect l="l" t="t" r="r" b="b"/>
              <a:pathLst>
                <a:path w="24965" h="9380" extrusionOk="0">
                  <a:moveTo>
                    <a:pt x="1156" y="1"/>
                  </a:moveTo>
                  <a:cubicBezTo>
                    <a:pt x="703" y="590"/>
                    <a:pt x="0" y="4396"/>
                    <a:pt x="204" y="4962"/>
                  </a:cubicBezTo>
                  <a:lnTo>
                    <a:pt x="23854" y="9379"/>
                  </a:lnTo>
                  <a:cubicBezTo>
                    <a:pt x="24353" y="8949"/>
                    <a:pt x="24965" y="5732"/>
                    <a:pt x="24783" y="4826"/>
                  </a:cubicBezTo>
                  <a:lnTo>
                    <a:pt x="1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3"/>
            <p:cNvSpPr/>
            <p:nvPr/>
          </p:nvSpPr>
          <p:spPr>
            <a:xfrm>
              <a:off x="6381141" y="2367361"/>
              <a:ext cx="300319" cy="103338"/>
            </a:xfrm>
            <a:custGeom>
              <a:avLst/>
              <a:gdLst/>
              <a:ahLst/>
              <a:cxnLst/>
              <a:rect l="l" t="t" r="r" b="b"/>
              <a:pathLst>
                <a:path w="7559" h="2601" extrusionOk="0">
                  <a:moveTo>
                    <a:pt x="5883" y="0"/>
                  </a:moveTo>
                  <a:cubicBezTo>
                    <a:pt x="5882" y="0"/>
                    <a:pt x="1465" y="204"/>
                    <a:pt x="401" y="1812"/>
                  </a:cubicBezTo>
                  <a:cubicBezTo>
                    <a:pt x="0" y="2405"/>
                    <a:pt x="454" y="2601"/>
                    <a:pt x="1221" y="2601"/>
                  </a:cubicBezTo>
                  <a:cubicBezTo>
                    <a:pt x="2539" y="2601"/>
                    <a:pt x="4782" y="2024"/>
                    <a:pt x="5226" y="1880"/>
                  </a:cubicBezTo>
                  <a:cubicBezTo>
                    <a:pt x="5951" y="1631"/>
                    <a:pt x="7559" y="113"/>
                    <a:pt x="588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3"/>
            <p:cNvSpPr/>
            <p:nvPr/>
          </p:nvSpPr>
          <p:spPr>
            <a:xfrm>
              <a:off x="6299059" y="2462276"/>
              <a:ext cx="70998" cy="59476"/>
            </a:xfrm>
            <a:custGeom>
              <a:avLst/>
              <a:gdLst/>
              <a:ahLst/>
              <a:cxnLst/>
              <a:rect l="l" t="t" r="r" b="b"/>
              <a:pathLst>
                <a:path w="1787" h="1497" extrusionOk="0">
                  <a:moveTo>
                    <a:pt x="971" y="1"/>
                  </a:moveTo>
                  <a:cubicBezTo>
                    <a:pt x="387" y="1"/>
                    <a:pt x="0" y="662"/>
                    <a:pt x="337" y="1168"/>
                  </a:cubicBezTo>
                  <a:cubicBezTo>
                    <a:pt x="496" y="1392"/>
                    <a:pt x="735" y="1496"/>
                    <a:pt x="969" y="1496"/>
                  </a:cubicBezTo>
                  <a:cubicBezTo>
                    <a:pt x="1304" y="1496"/>
                    <a:pt x="1630" y="1282"/>
                    <a:pt x="1696" y="896"/>
                  </a:cubicBezTo>
                  <a:cubicBezTo>
                    <a:pt x="1787" y="488"/>
                    <a:pt x="1515" y="103"/>
                    <a:pt x="1107" y="12"/>
                  </a:cubicBezTo>
                  <a:cubicBezTo>
                    <a:pt x="1061" y="4"/>
                    <a:pt x="1015" y="1"/>
                    <a:pt x="971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3"/>
            <p:cNvSpPr/>
            <p:nvPr/>
          </p:nvSpPr>
          <p:spPr>
            <a:xfrm>
              <a:off x="6831759" y="2522149"/>
              <a:ext cx="223243" cy="222329"/>
            </a:xfrm>
            <a:custGeom>
              <a:avLst/>
              <a:gdLst/>
              <a:ahLst/>
              <a:cxnLst/>
              <a:rect l="l" t="t" r="r" b="b"/>
              <a:pathLst>
                <a:path w="5619" h="5596" extrusionOk="0">
                  <a:moveTo>
                    <a:pt x="816" y="1"/>
                  </a:moveTo>
                  <a:lnTo>
                    <a:pt x="0" y="4712"/>
                  </a:lnTo>
                  <a:lnTo>
                    <a:pt x="4735" y="5596"/>
                  </a:lnTo>
                  <a:lnTo>
                    <a:pt x="4825" y="5528"/>
                  </a:lnTo>
                  <a:lnTo>
                    <a:pt x="5618" y="975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3"/>
            <p:cNvSpPr/>
            <p:nvPr/>
          </p:nvSpPr>
          <p:spPr>
            <a:xfrm>
              <a:off x="6427625" y="2440266"/>
              <a:ext cx="204371" cy="225031"/>
            </a:xfrm>
            <a:custGeom>
              <a:avLst/>
              <a:gdLst/>
              <a:ahLst/>
              <a:cxnLst/>
              <a:rect l="l" t="t" r="r" b="b"/>
              <a:pathLst>
                <a:path w="5144" h="5664" extrusionOk="0">
                  <a:moveTo>
                    <a:pt x="952" y="0"/>
                  </a:moveTo>
                  <a:lnTo>
                    <a:pt x="884" y="91"/>
                  </a:lnTo>
                  <a:lnTo>
                    <a:pt x="1" y="4825"/>
                  </a:lnTo>
                  <a:lnTo>
                    <a:pt x="23" y="4893"/>
                  </a:lnTo>
                  <a:lnTo>
                    <a:pt x="4146" y="5663"/>
                  </a:lnTo>
                  <a:lnTo>
                    <a:pt x="4146" y="5369"/>
                  </a:lnTo>
                  <a:lnTo>
                    <a:pt x="5143" y="838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3"/>
            <p:cNvSpPr/>
            <p:nvPr/>
          </p:nvSpPr>
          <p:spPr>
            <a:xfrm>
              <a:off x="6476255" y="2399741"/>
              <a:ext cx="759638" cy="723642"/>
            </a:xfrm>
            <a:custGeom>
              <a:avLst/>
              <a:gdLst/>
              <a:ahLst/>
              <a:cxnLst/>
              <a:rect l="l" t="t" r="r" b="b"/>
              <a:pathLst>
                <a:path w="19120" h="18214" extrusionOk="0">
                  <a:moveTo>
                    <a:pt x="14113" y="1"/>
                  </a:moveTo>
                  <a:cubicBezTo>
                    <a:pt x="14068" y="250"/>
                    <a:pt x="11485" y="13344"/>
                    <a:pt x="0" y="14046"/>
                  </a:cubicBezTo>
                  <a:cubicBezTo>
                    <a:pt x="1427" y="16085"/>
                    <a:pt x="2696" y="17761"/>
                    <a:pt x="3262" y="18146"/>
                  </a:cubicBezTo>
                  <a:cubicBezTo>
                    <a:pt x="3285" y="18169"/>
                    <a:pt x="3307" y="18191"/>
                    <a:pt x="3353" y="18191"/>
                  </a:cubicBezTo>
                  <a:lnTo>
                    <a:pt x="3375" y="18191"/>
                  </a:lnTo>
                  <a:cubicBezTo>
                    <a:pt x="3398" y="18214"/>
                    <a:pt x="3421" y="18214"/>
                    <a:pt x="3443" y="18214"/>
                  </a:cubicBezTo>
                  <a:lnTo>
                    <a:pt x="3534" y="18214"/>
                  </a:lnTo>
                  <a:cubicBezTo>
                    <a:pt x="5822" y="18101"/>
                    <a:pt x="17488" y="9900"/>
                    <a:pt x="17964" y="9492"/>
                  </a:cubicBezTo>
                  <a:cubicBezTo>
                    <a:pt x="18463" y="9062"/>
                    <a:pt x="19120" y="5845"/>
                    <a:pt x="18938" y="4962"/>
                  </a:cubicBezTo>
                  <a:cubicBezTo>
                    <a:pt x="18757" y="4056"/>
                    <a:pt x="14113" y="1"/>
                    <a:pt x="14113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3"/>
            <p:cNvSpPr/>
            <p:nvPr/>
          </p:nvSpPr>
          <p:spPr>
            <a:xfrm>
              <a:off x="6939745" y="2302562"/>
              <a:ext cx="231348" cy="231348"/>
            </a:xfrm>
            <a:custGeom>
              <a:avLst/>
              <a:gdLst/>
              <a:ahLst/>
              <a:cxnLst/>
              <a:rect l="l" t="t" r="r" b="b"/>
              <a:pathLst>
                <a:path w="5823" h="5823" extrusionOk="0">
                  <a:moveTo>
                    <a:pt x="2651" y="0"/>
                  </a:moveTo>
                  <a:lnTo>
                    <a:pt x="2289" y="2379"/>
                  </a:lnTo>
                  <a:lnTo>
                    <a:pt x="1" y="3172"/>
                  </a:lnTo>
                  <a:lnTo>
                    <a:pt x="2379" y="3557"/>
                  </a:lnTo>
                  <a:lnTo>
                    <a:pt x="3172" y="5822"/>
                  </a:lnTo>
                  <a:lnTo>
                    <a:pt x="3557" y="3443"/>
                  </a:lnTo>
                  <a:lnTo>
                    <a:pt x="5822" y="2651"/>
                  </a:lnTo>
                  <a:lnTo>
                    <a:pt x="3444" y="2288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3"/>
            <p:cNvSpPr/>
            <p:nvPr/>
          </p:nvSpPr>
          <p:spPr>
            <a:xfrm>
              <a:off x="6343914" y="2807450"/>
              <a:ext cx="229560" cy="230434"/>
            </a:xfrm>
            <a:custGeom>
              <a:avLst/>
              <a:gdLst/>
              <a:ahLst/>
              <a:cxnLst/>
              <a:rect l="l" t="t" r="r" b="b"/>
              <a:pathLst>
                <a:path w="5778" h="5800" extrusionOk="0">
                  <a:moveTo>
                    <a:pt x="3354" y="1"/>
                  </a:moveTo>
                  <a:lnTo>
                    <a:pt x="2402" y="2243"/>
                  </a:lnTo>
                  <a:lnTo>
                    <a:pt x="1" y="2447"/>
                  </a:lnTo>
                  <a:lnTo>
                    <a:pt x="2221" y="3399"/>
                  </a:lnTo>
                  <a:lnTo>
                    <a:pt x="2425" y="5800"/>
                  </a:lnTo>
                  <a:lnTo>
                    <a:pt x="3376" y="3580"/>
                  </a:lnTo>
                  <a:lnTo>
                    <a:pt x="5778" y="3353"/>
                  </a:lnTo>
                  <a:lnTo>
                    <a:pt x="3558" y="2425"/>
                  </a:lnTo>
                  <a:lnTo>
                    <a:pt x="3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7" name="Google Shape;1597;p43"/>
          <p:cNvGrpSpPr/>
          <p:nvPr/>
        </p:nvGrpSpPr>
        <p:grpSpPr>
          <a:xfrm>
            <a:off x="7619747" y="3624174"/>
            <a:ext cx="724677" cy="895098"/>
            <a:chOff x="7539122" y="291111"/>
            <a:chExt cx="724677" cy="895098"/>
          </a:xfrm>
        </p:grpSpPr>
        <p:grpSp>
          <p:nvGrpSpPr>
            <p:cNvPr id="1598" name="Google Shape;1598;p43"/>
            <p:cNvGrpSpPr/>
            <p:nvPr/>
          </p:nvGrpSpPr>
          <p:grpSpPr>
            <a:xfrm>
              <a:off x="7539122" y="807156"/>
              <a:ext cx="422676" cy="379053"/>
              <a:chOff x="4713117" y="984916"/>
              <a:chExt cx="504929" cy="452763"/>
            </a:xfrm>
          </p:grpSpPr>
          <p:sp>
            <p:nvSpPr>
              <p:cNvPr id="1599" name="Google Shape;1599;p43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3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3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3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3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4" name="Google Shape;1604;p43"/>
            <p:cNvGrpSpPr/>
            <p:nvPr/>
          </p:nvGrpSpPr>
          <p:grpSpPr>
            <a:xfrm rot="2035528">
              <a:off x="7771333" y="376806"/>
              <a:ext cx="422678" cy="379048"/>
              <a:chOff x="4713117" y="984916"/>
              <a:chExt cx="504929" cy="452763"/>
            </a:xfrm>
          </p:grpSpPr>
          <p:sp>
            <p:nvSpPr>
              <p:cNvPr id="1605" name="Google Shape;1605;p43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3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3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3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3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3"/>
          <p:cNvSpPr txBox="1">
            <a:spLocks noGrp="1"/>
          </p:cNvSpPr>
          <p:nvPr>
            <p:ph type="body" idx="1"/>
          </p:nvPr>
        </p:nvSpPr>
        <p:spPr>
          <a:xfrm>
            <a:off x="2256298" y="144255"/>
            <a:ext cx="4631404" cy="661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SỐ CÓ NĂM CHỮ SỐ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8523B88-8FDE-FF8F-7144-B02B0AF39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76297"/>
              </p:ext>
            </p:extLst>
          </p:nvPr>
        </p:nvGraphicFramePr>
        <p:xfrm>
          <a:off x="453505" y="1051321"/>
          <a:ext cx="8236990" cy="2689200"/>
        </p:xfrm>
        <a:graphic>
          <a:graphicData uri="http://schemas.openxmlformats.org/drawingml/2006/table">
            <a:tbl>
              <a:tblPr firstRow="1" bandRow="1"/>
              <a:tblGrid>
                <a:gridCol w="1847263">
                  <a:extLst>
                    <a:ext uri="{9D8B030D-6E8A-4147-A177-3AD203B41FA5}">
                      <a16:colId xmlns:a16="http://schemas.microsoft.com/office/drawing/2014/main" val="2382998098"/>
                    </a:ext>
                  </a:extLst>
                </a:gridCol>
                <a:gridCol w="1720087">
                  <a:extLst>
                    <a:ext uri="{9D8B030D-6E8A-4147-A177-3AD203B41FA5}">
                      <a16:colId xmlns:a16="http://schemas.microsoft.com/office/drawing/2014/main" val="1387149479"/>
                    </a:ext>
                  </a:extLst>
                </a:gridCol>
                <a:gridCol w="1686993">
                  <a:extLst>
                    <a:ext uri="{9D8B030D-6E8A-4147-A177-3AD203B41FA5}">
                      <a16:colId xmlns:a16="http://schemas.microsoft.com/office/drawing/2014/main" val="1756358450"/>
                    </a:ext>
                  </a:extLst>
                </a:gridCol>
                <a:gridCol w="1532196">
                  <a:extLst>
                    <a:ext uri="{9D8B030D-6E8A-4147-A177-3AD203B41FA5}">
                      <a16:colId xmlns:a16="http://schemas.microsoft.com/office/drawing/2014/main" val="943086"/>
                    </a:ext>
                  </a:extLst>
                </a:gridCol>
                <a:gridCol w="1450451">
                  <a:extLst>
                    <a:ext uri="{9D8B030D-6E8A-4147-A177-3AD203B41FA5}">
                      <a16:colId xmlns:a16="http://schemas.microsoft.com/office/drawing/2014/main" val="816775509"/>
                    </a:ext>
                  </a:extLst>
                </a:gridCol>
              </a:tblGrid>
              <a:tr h="2232000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r0c0i Linotte" pitchFamily="2" charset="77"/>
                        </a:rPr>
                        <a:t>Hàng </a:t>
                      </a:r>
                    </a:p>
                    <a:p>
                      <a:pPr algn="ctr"/>
                      <a:r>
                        <a:rPr lang="en-VN" sz="20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r0c0i Linotte" pitchFamily="2" charset="77"/>
                        </a:rPr>
                        <a:t>chục nghìn</a:t>
                      </a:r>
                    </a:p>
                  </a:txBody>
                  <a:tcPr>
                    <a:solidFill>
                      <a:srgbClr val="FFF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r0c0i Linotte" pitchFamily="2" charset="77"/>
                        </a:rPr>
                        <a:t>Hàng nghìn</a:t>
                      </a:r>
                    </a:p>
                  </a:txBody>
                  <a:tcPr>
                    <a:solidFill>
                      <a:srgbClr val="FFF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r0c0i Linotte" pitchFamily="2" charset="77"/>
                        </a:rPr>
                        <a:t>Hàng trăm</a:t>
                      </a:r>
                    </a:p>
                  </a:txBody>
                  <a:tcPr>
                    <a:solidFill>
                      <a:srgbClr val="FFF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r0c0i Linotte" pitchFamily="2" charset="77"/>
                        </a:rPr>
                        <a:t>Hàng chục</a:t>
                      </a:r>
                    </a:p>
                  </a:txBody>
                  <a:tcPr>
                    <a:solidFill>
                      <a:srgbClr val="FFF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r0c0i Linotte" pitchFamily="2" charset="77"/>
                        </a:rPr>
                        <a:t>Hàng </a:t>
                      </a:r>
                    </a:p>
                    <a:p>
                      <a:pPr algn="ctr"/>
                      <a:r>
                        <a:rPr lang="en-VN" sz="20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r0c0i Linotte" pitchFamily="2" charset="77"/>
                        </a:rPr>
                        <a:t>đơn vị</a:t>
                      </a:r>
                    </a:p>
                  </a:txBody>
                  <a:tcPr>
                    <a:solidFill>
                      <a:srgbClr val="FFF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2223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VN" sz="2400" dirty="0">
                        <a:latin typeface="r0c0i Linotte" pitchFamily="2" charset="77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r0c0i Linotte" pitchFamily="2" charset="77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r0c0i Linotte" pitchFamily="2" charset="77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r0c0i Linotte" pitchFamily="2" charset="77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r0c0i Linotte" pitchFamily="2" charset="77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14076"/>
                  </a:ext>
                </a:extLst>
              </a:tr>
            </a:tbl>
          </a:graphicData>
        </a:graphic>
      </p:graphicFrame>
      <p:grpSp>
        <p:nvGrpSpPr>
          <p:cNvPr id="737" name="Google Shape;737;p33"/>
          <p:cNvGrpSpPr/>
          <p:nvPr/>
        </p:nvGrpSpPr>
        <p:grpSpPr>
          <a:xfrm rot="2035528">
            <a:off x="8184221" y="541969"/>
            <a:ext cx="422678" cy="379048"/>
            <a:chOff x="4713117" y="984916"/>
            <a:chExt cx="504929" cy="452763"/>
          </a:xfrm>
        </p:grpSpPr>
        <p:sp>
          <p:nvSpPr>
            <p:cNvPr id="738" name="Google Shape;738;p33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3"/>
          <p:cNvGrpSpPr/>
          <p:nvPr/>
        </p:nvGrpSpPr>
        <p:grpSpPr>
          <a:xfrm rot="-2700000" flipH="1">
            <a:off x="153401" y="153089"/>
            <a:ext cx="1359945" cy="861338"/>
            <a:chOff x="4482703" y="2103018"/>
            <a:chExt cx="1359958" cy="861346"/>
          </a:xfrm>
        </p:grpSpPr>
        <p:grpSp>
          <p:nvGrpSpPr>
            <p:cNvPr id="783" name="Google Shape;783;p33"/>
            <p:cNvGrpSpPr/>
            <p:nvPr/>
          </p:nvGrpSpPr>
          <p:grpSpPr>
            <a:xfrm>
              <a:off x="4482703" y="2103018"/>
              <a:ext cx="1359958" cy="861346"/>
              <a:chOff x="4482703" y="2103018"/>
              <a:chExt cx="1359958" cy="861346"/>
            </a:xfrm>
          </p:grpSpPr>
          <p:sp>
            <p:nvSpPr>
              <p:cNvPr id="784" name="Google Shape;784;p33"/>
              <p:cNvSpPr/>
              <p:nvPr/>
            </p:nvSpPr>
            <p:spPr>
              <a:xfrm>
                <a:off x="4482703" y="2103018"/>
                <a:ext cx="1359958" cy="861346"/>
              </a:xfrm>
              <a:custGeom>
                <a:avLst/>
                <a:gdLst/>
                <a:ahLst/>
                <a:cxnLst/>
                <a:rect l="l" t="t" r="r" b="b"/>
                <a:pathLst>
                  <a:path w="34230" h="21680" extrusionOk="0">
                    <a:moveTo>
                      <a:pt x="17964" y="1"/>
                    </a:moveTo>
                    <a:cubicBezTo>
                      <a:pt x="11916" y="1"/>
                      <a:pt x="8314" y="1835"/>
                      <a:pt x="8156" y="1926"/>
                    </a:cubicBezTo>
                    <a:cubicBezTo>
                      <a:pt x="7838" y="2062"/>
                      <a:pt x="7521" y="2221"/>
                      <a:pt x="7204" y="2402"/>
                    </a:cubicBezTo>
                    <a:cubicBezTo>
                      <a:pt x="6774" y="2606"/>
                      <a:pt x="6457" y="2968"/>
                      <a:pt x="6321" y="3421"/>
                    </a:cubicBezTo>
                    <a:lnTo>
                      <a:pt x="4984" y="7952"/>
                    </a:lnTo>
                    <a:lnTo>
                      <a:pt x="1020" y="10466"/>
                    </a:lnTo>
                    <a:cubicBezTo>
                      <a:pt x="23" y="11101"/>
                      <a:pt x="0" y="12550"/>
                      <a:pt x="974" y="13207"/>
                    </a:cubicBezTo>
                    <a:lnTo>
                      <a:pt x="4848" y="15880"/>
                    </a:lnTo>
                    <a:lnTo>
                      <a:pt x="6026" y="20434"/>
                    </a:lnTo>
                    <a:cubicBezTo>
                      <a:pt x="6162" y="20977"/>
                      <a:pt x="6547" y="21408"/>
                      <a:pt x="7068" y="21589"/>
                    </a:cubicBezTo>
                    <a:cubicBezTo>
                      <a:pt x="7249" y="21634"/>
                      <a:pt x="7431" y="21680"/>
                      <a:pt x="7612" y="21680"/>
                    </a:cubicBezTo>
                    <a:lnTo>
                      <a:pt x="7635" y="21680"/>
                    </a:lnTo>
                    <a:cubicBezTo>
                      <a:pt x="7906" y="21657"/>
                      <a:pt x="8178" y="21589"/>
                      <a:pt x="8405" y="21453"/>
                    </a:cubicBezTo>
                    <a:cubicBezTo>
                      <a:pt x="11168" y="20343"/>
                      <a:pt x="15087" y="19007"/>
                      <a:pt x="17217" y="18757"/>
                    </a:cubicBezTo>
                    <a:cubicBezTo>
                      <a:pt x="17557" y="18757"/>
                      <a:pt x="17897" y="18622"/>
                      <a:pt x="18168" y="18418"/>
                    </a:cubicBezTo>
                    <a:lnTo>
                      <a:pt x="19324" y="17421"/>
                    </a:lnTo>
                    <a:cubicBezTo>
                      <a:pt x="24330" y="10104"/>
                      <a:pt x="31783" y="5528"/>
                      <a:pt x="31851" y="5483"/>
                    </a:cubicBezTo>
                    <a:lnTo>
                      <a:pt x="34230" y="4055"/>
                    </a:lnTo>
                    <a:lnTo>
                      <a:pt x="31670" y="2968"/>
                    </a:lnTo>
                    <a:cubicBezTo>
                      <a:pt x="27048" y="997"/>
                      <a:pt x="22427" y="1"/>
                      <a:pt x="179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4802192" y="2158660"/>
                <a:ext cx="917167" cy="602029"/>
              </a:xfrm>
              <a:custGeom>
                <a:avLst/>
                <a:gdLst/>
                <a:ahLst/>
                <a:cxnLst/>
                <a:rect l="l" t="t" r="r" b="b"/>
                <a:pathLst>
                  <a:path w="23085" h="15153" extrusionOk="0">
                    <a:moveTo>
                      <a:pt x="10178" y="1"/>
                    </a:moveTo>
                    <a:cubicBezTo>
                      <a:pt x="3758" y="1"/>
                      <a:pt x="1" y="2218"/>
                      <a:pt x="1" y="2218"/>
                    </a:cubicBezTo>
                    <a:cubicBezTo>
                      <a:pt x="182" y="7405"/>
                      <a:pt x="10127" y="15130"/>
                      <a:pt x="10127" y="15153"/>
                    </a:cubicBezTo>
                    <a:cubicBezTo>
                      <a:pt x="15360" y="7451"/>
                      <a:pt x="23085" y="2784"/>
                      <a:pt x="23085" y="2784"/>
                    </a:cubicBezTo>
                    <a:cubicBezTo>
                      <a:pt x="18092" y="679"/>
                      <a:pt x="13728" y="1"/>
                      <a:pt x="10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3"/>
              <p:cNvSpPr/>
              <p:nvPr/>
            </p:nvSpPr>
            <p:spPr>
              <a:xfrm>
                <a:off x="5034413" y="2269228"/>
                <a:ext cx="684945" cy="405047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10195" extrusionOk="0">
                    <a:moveTo>
                      <a:pt x="17240" y="1"/>
                    </a:moveTo>
                    <a:cubicBezTo>
                      <a:pt x="6026" y="341"/>
                      <a:pt x="0" y="5596"/>
                      <a:pt x="0" y="5596"/>
                    </a:cubicBezTo>
                    <a:lnTo>
                      <a:pt x="1088" y="10195"/>
                    </a:lnTo>
                    <a:cubicBezTo>
                      <a:pt x="7612" y="3558"/>
                      <a:pt x="17239" y="1"/>
                      <a:pt x="172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4858886" y="2214003"/>
                <a:ext cx="859559" cy="294677"/>
              </a:xfrm>
              <a:custGeom>
                <a:avLst/>
                <a:gdLst/>
                <a:ahLst/>
                <a:cxnLst/>
                <a:rect l="l" t="t" r="r" b="b"/>
                <a:pathLst>
                  <a:path w="21635" h="7417" extrusionOk="0">
                    <a:moveTo>
                      <a:pt x="10635" y="1"/>
                    </a:moveTo>
                    <a:cubicBezTo>
                      <a:pt x="9078" y="1"/>
                      <a:pt x="7540" y="117"/>
                      <a:pt x="6163" y="417"/>
                    </a:cubicBezTo>
                    <a:cubicBezTo>
                      <a:pt x="1" y="1731"/>
                      <a:pt x="1292" y="6964"/>
                      <a:pt x="1292" y="6964"/>
                    </a:cubicBezTo>
                    <a:lnTo>
                      <a:pt x="5211" y="7417"/>
                    </a:lnTo>
                    <a:cubicBezTo>
                      <a:pt x="5211" y="7417"/>
                      <a:pt x="9583" y="3860"/>
                      <a:pt x="21635" y="1391"/>
                    </a:cubicBezTo>
                    <a:cubicBezTo>
                      <a:pt x="21635" y="1391"/>
                      <a:pt x="16019" y="1"/>
                      <a:pt x="106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3"/>
              <p:cNvSpPr/>
              <p:nvPr/>
            </p:nvSpPr>
            <p:spPr>
              <a:xfrm>
                <a:off x="4771599" y="2214560"/>
                <a:ext cx="947759" cy="269846"/>
              </a:xfrm>
              <a:custGeom>
                <a:avLst/>
                <a:gdLst/>
                <a:ahLst/>
                <a:cxnLst/>
                <a:rect l="l" t="t" r="r" b="b"/>
                <a:pathLst>
                  <a:path w="23855" h="6792" extrusionOk="0">
                    <a:moveTo>
                      <a:pt x="13494" y="1"/>
                    </a:moveTo>
                    <a:cubicBezTo>
                      <a:pt x="11678" y="1"/>
                      <a:pt x="9783" y="148"/>
                      <a:pt x="7952" y="539"/>
                    </a:cubicBezTo>
                    <a:cubicBezTo>
                      <a:pt x="4984" y="1150"/>
                      <a:pt x="1677" y="2578"/>
                      <a:pt x="1020" y="3710"/>
                    </a:cubicBezTo>
                    <a:cubicBezTo>
                      <a:pt x="0" y="5409"/>
                      <a:pt x="2628" y="6791"/>
                      <a:pt x="2628" y="6791"/>
                    </a:cubicBezTo>
                    <a:lnTo>
                      <a:pt x="4826" y="4639"/>
                    </a:lnTo>
                    <a:cubicBezTo>
                      <a:pt x="4826" y="4639"/>
                      <a:pt x="10825" y="1259"/>
                      <a:pt x="20654" y="1259"/>
                    </a:cubicBezTo>
                    <a:cubicBezTo>
                      <a:pt x="21680" y="1259"/>
                      <a:pt x="22747" y="1296"/>
                      <a:pt x="23855" y="1377"/>
                    </a:cubicBezTo>
                    <a:cubicBezTo>
                      <a:pt x="23855" y="1377"/>
                      <a:pt x="19044" y="1"/>
                      <a:pt x="134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3"/>
              <p:cNvSpPr/>
              <p:nvPr/>
            </p:nvSpPr>
            <p:spPr>
              <a:xfrm>
                <a:off x="4803105" y="2155203"/>
                <a:ext cx="916253" cy="209496"/>
              </a:xfrm>
              <a:custGeom>
                <a:avLst/>
                <a:gdLst/>
                <a:ahLst/>
                <a:cxnLst/>
                <a:rect l="l" t="t" r="r" b="b"/>
                <a:pathLst>
                  <a:path w="23062" h="5273" extrusionOk="0">
                    <a:moveTo>
                      <a:pt x="9870" y="0"/>
                    </a:moveTo>
                    <a:cubicBezTo>
                      <a:pt x="4123" y="0"/>
                      <a:pt x="748" y="1761"/>
                      <a:pt x="748" y="1761"/>
                    </a:cubicBezTo>
                    <a:cubicBezTo>
                      <a:pt x="748" y="1920"/>
                      <a:pt x="0" y="2599"/>
                      <a:pt x="23" y="2758"/>
                    </a:cubicBezTo>
                    <a:cubicBezTo>
                      <a:pt x="23" y="2803"/>
                      <a:pt x="23" y="2848"/>
                      <a:pt x="46" y="2894"/>
                    </a:cubicBezTo>
                    <a:cubicBezTo>
                      <a:pt x="46" y="2984"/>
                      <a:pt x="68" y="3098"/>
                      <a:pt x="91" y="3211"/>
                    </a:cubicBezTo>
                    <a:cubicBezTo>
                      <a:pt x="91" y="3256"/>
                      <a:pt x="114" y="3301"/>
                      <a:pt x="114" y="3369"/>
                    </a:cubicBezTo>
                    <a:cubicBezTo>
                      <a:pt x="159" y="3483"/>
                      <a:pt x="182" y="3619"/>
                      <a:pt x="227" y="3754"/>
                    </a:cubicBezTo>
                    <a:cubicBezTo>
                      <a:pt x="250" y="3845"/>
                      <a:pt x="272" y="3936"/>
                      <a:pt x="318" y="4026"/>
                    </a:cubicBezTo>
                    <a:cubicBezTo>
                      <a:pt x="340" y="4117"/>
                      <a:pt x="340" y="4140"/>
                      <a:pt x="363" y="4208"/>
                    </a:cubicBezTo>
                    <a:cubicBezTo>
                      <a:pt x="476" y="4547"/>
                      <a:pt x="635" y="4910"/>
                      <a:pt x="793" y="5272"/>
                    </a:cubicBezTo>
                    <a:lnTo>
                      <a:pt x="1428" y="4842"/>
                    </a:lnTo>
                    <a:cubicBezTo>
                      <a:pt x="4053" y="2519"/>
                      <a:pt x="8636" y="1876"/>
                      <a:pt x="12910" y="1876"/>
                    </a:cubicBezTo>
                    <a:cubicBezTo>
                      <a:pt x="18225" y="1876"/>
                      <a:pt x="23062" y="2871"/>
                      <a:pt x="23062" y="2871"/>
                    </a:cubicBezTo>
                    <a:cubicBezTo>
                      <a:pt x="17911" y="677"/>
                      <a:pt x="13434" y="0"/>
                      <a:pt x="9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3"/>
              <p:cNvSpPr/>
              <p:nvPr/>
            </p:nvSpPr>
            <p:spPr>
              <a:xfrm>
                <a:off x="4723884" y="2374552"/>
                <a:ext cx="456379" cy="529243"/>
              </a:xfrm>
              <a:custGeom>
                <a:avLst/>
                <a:gdLst/>
                <a:ahLst/>
                <a:cxnLst/>
                <a:rect l="l" t="t" r="r" b="b"/>
                <a:pathLst>
                  <a:path w="11487" h="13321" extrusionOk="0">
                    <a:moveTo>
                      <a:pt x="11260" y="0"/>
                    </a:moveTo>
                    <a:lnTo>
                      <a:pt x="6004" y="136"/>
                    </a:lnTo>
                    <a:lnTo>
                      <a:pt x="1" y="8088"/>
                    </a:lnTo>
                    <a:lnTo>
                      <a:pt x="1315" y="13162"/>
                    </a:lnTo>
                    <a:cubicBezTo>
                      <a:pt x="1315" y="13230"/>
                      <a:pt x="1383" y="13298"/>
                      <a:pt x="1451" y="13321"/>
                    </a:cubicBezTo>
                    <a:lnTo>
                      <a:pt x="1541" y="13321"/>
                    </a:lnTo>
                    <a:cubicBezTo>
                      <a:pt x="1587" y="13321"/>
                      <a:pt x="1632" y="13298"/>
                      <a:pt x="1655" y="13275"/>
                    </a:cubicBezTo>
                    <a:lnTo>
                      <a:pt x="5823" y="10081"/>
                    </a:lnTo>
                    <a:lnTo>
                      <a:pt x="11056" y="10421"/>
                    </a:lnTo>
                    <a:cubicBezTo>
                      <a:pt x="11124" y="10421"/>
                      <a:pt x="11214" y="10376"/>
                      <a:pt x="11260" y="10330"/>
                    </a:cubicBezTo>
                    <a:cubicBezTo>
                      <a:pt x="11305" y="10262"/>
                      <a:pt x="11305" y="10172"/>
                      <a:pt x="11282" y="10104"/>
                    </a:cubicBezTo>
                    <a:lnTo>
                      <a:pt x="9538" y="5165"/>
                    </a:lnTo>
                    <a:lnTo>
                      <a:pt x="11463" y="318"/>
                    </a:lnTo>
                    <a:cubicBezTo>
                      <a:pt x="11486" y="250"/>
                      <a:pt x="11486" y="159"/>
                      <a:pt x="11441" y="114"/>
                    </a:cubicBezTo>
                    <a:cubicBezTo>
                      <a:pt x="11396" y="46"/>
                      <a:pt x="11328" y="0"/>
                      <a:pt x="11260" y="0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3"/>
              <p:cNvSpPr/>
              <p:nvPr/>
            </p:nvSpPr>
            <p:spPr>
              <a:xfrm>
                <a:off x="4742795" y="2224810"/>
                <a:ext cx="475250" cy="607869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15300" extrusionOk="0">
                    <a:moveTo>
                      <a:pt x="2324" y="0"/>
                    </a:moveTo>
                    <a:cubicBezTo>
                      <a:pt x="2304" y="0"/>
                      <a:pt x="2284" y="3"/>
                      <a:pt x="2266" y="9"/>
                    </a:cubicBezTo>
                    <a:cubicBezTo>
                      <a:pt x="2221" y="9"/>
                      <a:pt x="1314" y="485"/>
                      <a:pt x="1292" y="507"/>
                    </a:cubicBezTo>
                    <a:lnTo>
                      <a:pt x="1518" y="1889"/>
                    </a:lnTo>
                    <a:lnTo>
                      <a:pt x="1496" y="1935"/>
                    </a:lnTo>
                    <a:cubicBezTo>
                      <a:pt x="1722" y="3362"/>
                      <a:pt x="1450" y="4879"/>
                      <a:pt x="1247" y="6216"/>
                    </a:cubicBezTo>
                    <a:cubicBezTo>
                      <a:pt x="975" y="7847"/>
                      <a:pt x="567" y="9455"/>
                      <a:pt x="1" y="11018"/>
                    </a:cubicBezTo>
                    <a:lnTo>
                      <a:pt x="431" y="11313"/>
                    </a:lnTo>
                    <a:lnTo>
                      <a:pt x="1450" y="15300"/>
                    </a:lnTo>
                    <a:cubicBezTo>
                      <a:pt x="2515" y="14281"/>
                      <a:pt x="3670" y="13374"/>
                      <a:pt x="4894" y="12582"/>
                    </a:cubicBezTo>
                    <a:cubicBezTo>
                      <a:pt x="5155" y="12422"/>
                      <a:pt x="5415" y="12352"/>
                      <a:pt x="5660" y="12352"/>
                    </a:cubicBezTo>
                    <a:cubicBezTo>
                      <a:pt x="6283" y="12352"/>
                      <a:pt x="6805" y="12805"/>
                      <a:pt x="7000" y="13374"/>
                    </a:cubicBezTo>
                    <a:lnTo>
                      <a:pt x="10217" y="13578"/>
                    </a:lnTo>
                    <a:lnTo>
                      <a:pt x="10784" y="14122"/>
                    </a:lnTo>
                    <a:cubicBezTo>
                      <a:pt x="11033" y="13941"/>
                      <a:pt x="11305" y="13760"/>
                      <a:pt x="11531" y="13556"/>
                    </a:cubicBezTo>
                    <a:cubicBezTo>
                      <a:pt x="11576" y="13488"/>
                      <a:pt x="11599" y="13397"/>
                      <a:pt x="11554" y="13329"/>
                    </a:cubicBezTo>
                    <a:lnTo>
                      <a:pt x="10104" y="9048"/>
                    </a:lnTo>
                    <a:lnTo>
                      <a:pt x="11939" y="3769"/>
                    </a:lnTo>
                    <a:cubicBezTo>
                      <a:pt x="11962" y="3611"/>
                      <a:pt x="11939" y="3452"/>
                      <a:pt x="11871" y="3316"/>
                    </a:cubicBezTo>
                    <a:cubicBezTo>
                      <a:pt x="11772" y="3198"/>
                      <a:pt x="11604" y="3131"/>
                      <a:pt x="11443" y="3131"/>
                    </a:cubicBezTo>
                    <a:cubicBezTo>
                      <a:pt x="11419" y="3131"/>
                      <a:pt x="11396" y="3132"/>
                      <a:pt x="11373" y="3135"/>
                    </a:cubicBezTo>
                    <a:lnTo>
                      <a:pt x="5913" y="2977"/>
                    </a:lnTo>
                    <a:lnTo>
                      <a:pt x="2470" y="54"/>
                    </a:lnTo>
                    <a:cubicBezTo>
                      <a:pt x="2437" y="21"/>
                      <a:pt x="2379" y="0"/>
                      <a:pt x="2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3"/>
              <p:cNvSpPr/>
              <p:nvPr/>
            </p:nvSpPr>
            <p:spPr>
              <a:xfrm>
                <a:off x="4548396" y="2244596"/>
                <a:ext cx="632740" cy="659200"/>
              </a:xfrm>
              <a:custGeom>
                <a:avLst/>
                <a:gdLst/>
                <a:ahLst/>
                <a:cxnLst/>
                <a:rect l="l" t="t" r="r" b="b"/>
                <a:pathLst>
                  <a:path w="15926" h="16592" extrusionOk="0">
                    <a:moveTo>
                      <a:pt x="6239" y="0"/>
                    </a:moveTo>
                    <a:cubicBezTo>
                      <a:pt x="6221" y="0"/>
                      <a:pt x="6203" y="3"/>
                      <a:pt x="6185" y="9"/>
                    </a:cubicBezTo>
                    <a:cubicBezTo>
                      <a:pt x="6094" y="32"/>
                      <a:pt x="6049" y="100"/>
                      <a:pt x="6026" y="168"/>
                    </a:cubicBezTo>
                    <a:lnTo>
                      <a:pt x="4531" y="5197"/>
                    </a:lnTo>
                    <a:lnTo>
                      <a:pt x="114" y="8006"/>
                    </a:lnTo>
                    <a:cubicBezTo>
                      <a:pt x="46" y="8051"/>
                      <a:pt x="0" y="8119"/>
                      <a:pt x="0" y="8187"/>
                    </a:cubicBezTo>
                    <a:cubicBezTo>
                      <a:pt x="0" y="8278"/>
                      <a:pt x="46" y="8346"/>
                      <a:pt x="114" y="8391"/>
                    </a:cubicBezTo>
                    <a:lnTo>
                      <a:pt x="4418" y="11359"/>
                    </a:lnTo>
                    <a:lnTo>
                      <a:pt x="5732" y="16433"/>
                    </a:lnTo>
                    <a:cubicBezTo>
                      <a:pt x="5732" y="16501"/>
                      <a:pt x="5800" y="16569"/>
                      <a:pt x="5868" y="16592"/>
                    </a:cubicBezTo>
                    <a:lnTo>
                      <a:pt x="5958" y="16592"/>
                    </a:lnTo>
                    <a:cubicBezTo>
                      <a:pt x="6004" y="16592"/>
                      <a:pt x="6049" y="16569"/>
                      <a:pt x="6094" y="16546"/>
                    </a:cubicBezTo>
                    <a:lnTo>
                      <a:pt x="10240" y="13352"/>
                    </a:lnTo>
                    <a:lnTo>
                      <a:pt x="15473" y="13692"/>
                    </a:lnTo>
                    <a:cubicBezTo>
                      <a:pt x="15541" y="13692"/>
                      <a:pt x="15631" y="13647"/>
                      <a:pt x="15677" y="13601"/>
                    </a:cubicBezTo>
                    <a:cubicBezTo>
                      <a:pt x="15722" y="13533"/>
                      <a:pt x="15722" y="13443"/>
                      <a:pt x="15699" y="13375"/>
                    </a:cubicBezTo>
                    <a:lnTo>
                      <a:pt x="13955" y="8436"/>
                    </a:lnTo>
                    <a:lnTo>
                      <a:pt x="15880" y="3589"/>
                    </a:lnTo>
                    <a:cubicBezTo>
                      <a:pt x="15926" y="3521"/>
                      <a:pt x="15903" y="3430"/>
                      <a:pt x="15858" y="3362"/>
                    </a:cubicBezTo>
                    <a:cubicBezTo>
                      <a:pt x="15813" y="3294"/>
                      <a:pt x="15745" y="3271"/>
                      <a:pt x="15677" y="3271"/>
                    </a:cubicBezTo>
                    <a:lnTo>
                      <a:pt x="10421" y="3407"/>
                    </a:lnTo>
                    <a:lnTo>
                      <a:pt x="6389" y="55"/>
                    </a:lnTo>
                    <a:cubicBezTo>
                      <a:pt x="6339" y="21"/>
                      <a:pt x="6289" y="0"/>
                      <a:pt x="62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3"/>
              <p:cNvSpPr/>
              <p:nvPr/>
            </p:nvSpPr>
            <p:spPr>
              <a:xfrm>
                <a:off x="4723884" y="2374552"/>
                <a:ext cx="456379" cy="529243"/>
              </a:xfrm>
              <a:custGeom>
                <a:avLst/>
                <a:gdLst/>
                <a:ahLst/>
                <a:cxnLst/>
                <a:rect l="l" t="t" r="r" b="b"/>
                <a:pathLst>
                  <a:path w="11487" h="13321" extrusionOk="0">
                    <a:moveTo>
                      <a:pt x="11260" y="0"/>
                    </a:moveTo>
                    <a:lnTo>
                      <a:pt x="6004" y="136"/>
                    </a:lnTo>
                    <a:cubicBezTo>
                      <a:pt x="4124" y="6479"/>
                      <a:pt x="1" y="8088"/>
                      <a:pt x="1" y="8088"/>
                    </a:cubicBezTo>
                    <a:lnTo>
                      <a:pt x="1315" y="13162"/>
                    </a:lnTo>
                    <a:cubicBezTo>
                      <a:pt x="1315" y="13230"/>
                      <a:pt x="1383" y="13298"/>
                      <a:pt x="1451" y="13321"/>
                    </a:cubicBezTo>
                    <a:lnTo>
                      <a:pt x="1541" y="13321"/>
                    </a:lnTo>
                    <a:cubicBezTo>
                      <a:pt x="1587" y="13321"/>
                      <a:pt x="1632" y="13298"/>
                      <a:pt x="1677" y="13275"/>
                    </a:cubicBezTo>
                    <a:lnTo>
                      <a:pt x="5823" y="10081"/>
                    </a:lnTo>
                    <a:lnTo>
                      <a:pt x="11056" y="10421"/>
                    </a:lnTo>
                    <a:cubicBezTo>
                      <a:pt x="11124" y="10421"/>
                      <a:pt x="11214" y="10376"/>
                      <a:pt x="11260" y="10330"/>
                    </a:cubicBezTo>
                    <a:cubicBezTo>
                      <a:pt x="11305" y="10262"/>
                      <a:pt x="11305" y="10172"/>
                      <a:pt x="11282" y="10104"/>
                    </a:cubicBezTo>
                    <a:lnTo>
                      <a:pt x="9538" y="5165"/>
                    </a:lnTo>
                    <a:lnTo>
                      <a:pt x="11463" y="318"/>
                    </a:lnTo>
                    <a:cubicBezTo>
                      <a:pt x="11486" y="250"/>
                      <a:pt x="11486" y="159"/>
                      <a:pt x="11441" y="114"/>
                    </a:cubicBezTo>
                    <a:cubicBezTo>
                      <a:pt x="11396" y="46"/>
                      <a:pt x="11328" y="0"/>
                      <a:pt x="11260" y="0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33"/>
            <p:cNvSpPr/>
            <p:nvPr/>
          </p:nvSpPr>
          <p:spPr>
            <a:xfrm>
              <a:off x="4785108" y="2749802"/>
              <a:ext cx="378031" cy="154907"/>
            </a:xfrm>
            <a:custGeom>
              <a:avLst/>
              <a:gdLst/>
              <a:ahLst/>
              <a:cxnLst/>
              <a:rect l="l" t="t" r="r" b="b"/>
              <a:pathLst>
                <a:path w="9515" h="3899" extrusionOk="0">
                  <a:moveTo>
                    <a:pt x="4156" y="0"/>
                  </a:moveTo>
                  <a:cubicBezTo>
                    <a:pt x="4128" y="0"/>
                    <a:pt x="4102" y="1"/>
                    <a:pt x="4078" y="2"/>
                  </a:cubicBezTo>
                  <a:cubicBezTo>
                    <a:pt x="2923" y="24"/>
                    <a:pt x="0" y="3898"/>
                    <a:pt x="0" y="3898"/>
                  </a:cubicBezTo>
                  <a:cubicBezTo>
                    <a:pt x="0" y="3898"/>
                    <a:pt x="6230" y="1316"/>
                    <a:pt x="9515" y="999"/>
                  </a:cubicBezTo>
                  <a:cubicBezTo>
                    <a:pt x="9515" y="999"/>
                    <a:pt x="5413" y="0"/>
                    <a:pt x="4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439;p40">
            <a:extLst>
              <a:ext uri="{FF2B5EF4-FFF2-40B4-BE49-F238E27FC236}">
                <a16:creationId xmlns:a16="http://schemas.microsoft.com/office/drawing/2014/main" id="{1D500B28-BDEE-D2DD-9511-75A54767ED54}"/>
              </a:ext>
            </a:extLst>
          </p:cNvPr>
          <p:cNvSpPr txBox="1">
            <a:spLocks/>
          </p:cNvSpPr>
          <p:nvPr/>
        </p:nvSpPr>
        <p:spPr>
          <a:xfrm>
            <a:off x="2372066" y="2407373"/>
            <a:ext cx="16933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r0c0i Linotte" pitchFamily="2" charset="77"/>
              </a:rPr>
              <a:t>1 000</a:t>
            </a:r>
          </a:p>
        </p:txBody>
      </p:sp>
      <p:sp>
        <p:nvSpPr>
          <p:cNvPr id="2" name="Google Shape;729;p33">
            <a:extLst>
              <a:ext uri="{FF2B5EF4-FFF2-40B4-BE49-F238E27FC236}">
                <a16:creationId xmlns:a16="http://schemas.microsoft.com/office/drawing/2014/main" id="{A23E859C-00C2-02E7-06E1-8A1D51B0BCA6}"/>
              </a:ext>
            </a:extLst>
          </p:cNvPr>
          <p:cNvSpPr txBox="1">
            <a:spLocks/>
          </p:cNvSpPr>
          <p:nvPr/>
        </p:nvSpPr>
        <p:spPr>
          <a:xfrm>
            <a:off x="723939" y="2848762"/>
            <a:ext cx="1362903" cy="56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arabicPeriod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sz="2400" b="1" dirty="0">
                <a:solidFill>
                  <a:schemeClr val="tx2"/>
                </a:solidFill>
                <a:latin typeface="r0c0i Linotte" pitchFamily="2" charset="77"/>
              </a:rPr>
              <a:t>10 000</a:t>
            </a:r>
          </a:p>
        </p:txBody>
      </p:sp>
      <p:sp>
        <p:nvSpPr>
          <p:cNvPr id="20" name="Google Shape;1439;p40">
            <a:extLst>
              <a:ext uri="{FF2B5EF4-FFF2-40B4-BE49-F238E27FC236}">
                <a16:creationId xmlns:a16="http://schemas.microsoft.com/office/drawing/2014/main" id="{032A2C30-219E-0916-FC8B-B05CEA093DC1}"/>
              </a:ext>
            </a:extLst>
          </p:cNvPr>
          <p:cNvSpPr txBox="1">
            <a:spLocks/>
          </p:cNvSpPr>
          <p:nvPr/>
        </p:nvSpPr>
        <p:spPr>
          <a:xfrm>
            <a:off x="2372065" y="2822766"/>
            <a:ext cx="16933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r0c0i Linotte" pitchFamily="2" charset="77"/>
              </a:rPr>
              <a:t>1 000</a:t>
            </a:r>
          </a:p>
        </p:txBody>
      </p:sp>
      <p:sp>
        <p:nvSpPr>
          <p:cNvPr id="22" name="Google Shape;1439;p40">
            <a:extLst>
              <a:ext uri="{FF2B5EF4-FFF2-40B4-BE49-F238E27FC236}">
                <a16:creationId xmlns:a16="http://schemas.microsoft.com/office/drawing/2014/main" id="{0B0B888C-0DD6-0EE7-08E4-C70C97FFFFF0}"/>
              </a:ext>
            </a:extLst>
          </p:cNvPr>
          <p:cNvSpPr txBox="1">
            <a:spLocks/>
          </p:cNvSpPr>
          <p:nvPr/>
        </p:nvSpPr>
        <p:spPr>
          <a:xfrm>
            <a:off x="4020196" y="1999355"/>
            <a:ext cx="16933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r0c0i Linotte" pitchFamily="2" charset="77"/>
              </a:rPr>
              <a:t>100</a:t>
            </a:r>
          </a:p>
        </p:txBody>
      </p:sp>
      <p:sp>
        <p:nvSpPr>
          <p:cNvPr id="23" name="Google Shape;1439;p40">
            <a:extLst>
              <a:ext uri="{FF2B5EF4-FFF2-40B4-BE49-F238E27FC236}">
                <a16:creationId xmlns:a16="http://schemas.microsoft.com/office/drawing/2014/main" id="{E9570DEE-301A-A003-30B5-F7B5D072AF15}"/>
              </a:ext>
            </a:extLst>
          </p:cNvPr>
          <p:cNvSpPr txBox="1">
            <a:spLocks/>
          </p:cNvSpPr>
          <p:nvPr/>
        </p:nvSpPr>
        <p:spPr>
          <a:xfrm>
            <a:off x="4020195" y="2414748"/>
            <a:ext cx="16933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r0c0i Linotte" pitchFamily="2" charset="77"/>
              </a:rPr>
              <a:t>100</a:t>
            </a:r>
          </a:p>
        </p:txBody>
      </p:sp>
      <p:sp>
        <p:nvSpPr>
          <p:cNvPr id="24" name="Google Shape;1439;p40">
            <a:extLst>
              <a:ext uri="{FF2B5EF4-FFF2-40B4-BE49-F238E27FC236}">
                <a16:creationId xmlns:a16="http://schemas.microsoft.com/office/drawing/2014/main" id="{DC74483A-403F-6176-F11E-DB91E2F99AD7}"/>
              </a:ext>
            </a:extLst>
          </p:cNvPr>
          <p:cNvSpPr txBox="1">
            <a:spLocks/>
          </p:cNvSpPr>
          <p:nvPr/>
        </p:nvSpPr>
        <p:spPr>
          <a:xfrm>
            <a:off x="5668320" y="2437541"/>
            <a:ext cx="16933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r0c0i Linotte" pitchFamily="2" charset="77"/>
              </a:rPr>
              <a:t>10</a:t>
            </a:r>
          </a:p>
        </p:txBody>
      </p:sp>
      <p:sp>
        <p:nvSpPr>
          <p:cNvPr id="25" name="Google Shape;1439;p40">
            <a:extLst>
              <a:ext uri="{FF2B5EF4-FFF2-40B4-BE49-F238E27FC236}">
                <a16:creationId xmlns:a16="http://schemas.microsoft.com/office/drawing/2014/main" id="{4FA53B38-E60C-241B-6AB1-38159A870C02}"/>
              </a:ext>
            </a:extLst>
          </p:cNvPr>
          <p:cNvSpPr txBox="1">
            <a:spLocks/>
          </p:cNvSpPr>
          <p:nvPr/>
        </p:nvSpPr>
        <p:spPr>
          <a:xfrm>
            <a:off x="5668319" y="2852934"/>
            <a:ext cx="16933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r0c0i Linotte" pitchFamily="2" charset="77"/>
              </a:rPr>
              <a:t>10</a:t>
            </a:r>
          </a:p>
        </p:txBody>
      </p:sp>
      <p:sp>
        <p:nvSpPr>
          <p:cNvPr id="26" name="Google Shape;1439;p40">
            <a:extLst>
              <a:ext uri="{FF2B5EF4-FFF2-40B4-BE49-F238E27FC236}">
                <a16:creationId xmlns:a16="http://schemas.microsoft.com/office/drawing/2014/main" id="{A1590764-626A-069A-B89A-4C0D02FD0421}"/>
              </a:ext>
            </a:extLst>
          </p:cNvPr>
          <p:cNvSpPr txBox="1">
            <a:spLocks/>
          </p:cNvSpPr>
          <p:nvPr/>
        </p:nvSpPr>
        <p:spPr>
          <a:xfrm>
            <a:off x="7710321" y="2890512"/>
            <a:ext cx="429488" cy="49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r0c0i Linotte" pitchFamily="2" charset="77"/>
              </a:rPr>
              <a:t>1</a:t>
            </a:r>
          </a:p>
        </p:txBody>
      </p:sp>
      <p:sp>
        <p:nvSpPr>
          <p:cNvPr id="27" name="Google Shape;1439;p40">
            <a:extLst>
              <a:ext uri="{FF2B5EF4-FFF2-40B4-BE49-F238E27FC236}">
                <a16:creationId xmlns:a16="http://schemas.microsoft.com/office/drawing/2014/main" id="{0A458718-B8DD-C502-7D80-E2888938666E}"/>
              </a:ext>
            </a:extLst>
          </p:cNvPr>
          <p:cNvSpPr txBox="1">
            <a:spLocks/>
          </p:cNvSpPr>
          <p:nvPr/>
        </p:nvSpPr>
        <p:spPr>
          <a:xfrm>
            <a:off x="4020193" y="2845559"/>
            <a:ext cx="16933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r0c0i Linotte" pitchFamily="2" charset="77"/>
              </a:rPr>
              <a:t>100</a:t>
            </a:r>
          </a:p>
        </p:txBody>
      </p:sp>
      <p:sp>
        <p:nvSpPr>
          <p:cNvPr id="28" name="Google Shape;1439;p40">
            <a:extLst>
              <a:ext uri="{FF2B5EF4-FFF2-40B4-BE49-F238E27FC236}">
                <a16:creationId xmlns:a16="http://schemas.microsoft.com/office/drawing/2014/main" id="{5C0BCE90-7716-5A8B-C835-A1AA3ACD6498}"/>
              </a:ext>
            </a:extLst>
          </p:cNvPr>
          <p:cNvSpPr txBox="1">
            <a:spLocks/>
          </p:cNvSpPr>
          <p:nvPr/>
        </p:nvSpPr>
        <p:spPr>
          <a:xfrm>
            <a:off x="615905" y="3273174"/>
            <a:ext cx="16933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1</a:t>
            </a:r>
          </a:p>
        </p:txBody>
      </p:sp>
      <p:sp>
        <p:nvSpPr>
          <p:cNvPr id="29" name="Google Shape;1439;p40">
            <a:extLst>
              <a:ext uri="{FF2B5EF4-FFF2-40B4-BE49-F238E27FC236}">
                <a16:creationId xmlns:a16="http://schemas.microsoft.com/office/drawing/2014/main" id="{2B78F5E8-587F-5BDE-8CDC-4B729FC997D6}"/>
              </a:ext>
            </a:extLst>
          </p:cNvPr>
          <p:cNvSpPr txBox="1">
            <a:spLocks/>
          </p:cNvSpPr>
          <p:nvPr/>
        </p:nvSpPr>
        <p:spPr>
          <a:xfrm>
            <a:off x="2365785" y="3273175"/>
            <a:ext cx="16933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2</a:t>
            </a:r>
          </a:p>
        </p:txBody>
      </p:sp>
      <p:sp>
        <p:nvSpPr>
          <p:cNvPr id="30" name="Google Shape;1439;p40">
            <a:extLst>
              <a:ext uri="{FF2B5EF4-FFF2-40B4-BE49-F238E27FC236}">
                <a16:creationId xmlns:a16="http://schemas.microsoft.com/office/drawing/2014/main" id="{A98F7297-CC76-F4A3-5D44-65DF033E9E29}"/>
              </a:ext>
            </a:extLst>
          </p:cNvPr>
          <p:cNvSpPr txBox="1">
            <a:spLocks/>
          </p:cNvSpPr>
          <p:nvPr/>
        </p:nvSpPr>
        <p:spPr>
          <a:xfrm>
            <a:off x="4042785" y="3273174"/>
            <a:ext cx="16933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3</a:t>
            </a:r>
          </a:p>
        </p:txBody>
      </p:sp>
      <p:sp>
        <p:nvSpPr>
          <p:cNvPr id="31" name="Google Shape;1439;p40">
            <a:extLst>
              <a:ext uri="{FF2B5EF4-FFF2-40B4-BE49-F238E27FC236}">
                <a16:creationId xmlns:a16="http://schemas.microsoft.com/office/drawing/2014/main" id="{C77F9094-90B7-588E-E05D-E67E7C227AC9}"/>
              </a:ext>
            </a:extLst>
          </p:cNvPr>
          <p:cNvSpPr txBox="1">
            <a:spLocks/>
          </p:cNvSpPr>
          <p:nvPr/>
        </p:nvSpPr>
        <p:spPr>
          <a:xfrm>
            <a:off x="7108370" y="3273174"/>
            <a:ext cx="16933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4</a:t>
            </a:r>
          </a:p>
        </p:txBody>
      </p:sp>
      <p:sp>
        <p:nvSpPr>
          <p:cNvPr id="32" name="Google Shape;1439;p40">
            <a:extLst>
              <a:ext uri="{FF2B5EF4-FFF2-40B4-BE49-F238E27FC236}">
                <a16:creationId xmlns:a16="http://schemas.microsoft.com/office/drawing/2014/main" id="{05A5C7B0-FEF4-75E8-66B1-25A97B04FA6D}"/>
              </a:ext>
            </a:extLst>
          </p:cNvPr>
          <p:cNvSpPr txBox="1">
            <a:spLocks/>
          </p:cNvSpPr>
          <p:nvPr/>
        </p:nvSpPr>
        <p:spPr>
          <a:xfrm>
            <a:off x="7710321" y="2475119"/>
            <a:ext cx="429488" cy="49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r0c0i Linotte" pitchFamily="2" charset="77"/>
              </a:rPr>
              <a:t>1</a:t>
            </a:r>
          </a:p>
        </p:txBody>
      </p:sp>
      <p:sp>
        <p:nvSpPr>
          <p:cNvPr id="33" name="Google Shape;1439;p40">
            <a:extLst>
              <a:ext uri="{FF2B5EF4-FFF2-40B4-BE49-F238E27FC236}">
                <a16:creationId xmlns:a16="http://schemas.microsoft.com/office/drawing/2014/main" id="{A212E13A-DB2C-7306-DBC7-3A82DE3E2E8D}"/>
              </a:ext>
            </a:extLst>
          </p:cNvPr>
          <p:cNvSpPr txBox="1">
            <a:spLocks/>
          </p:cNvSpPr>
          <p:nvPr/>
        </p:nvSpPr>
        <p:spPr>
          <a:xfrm>
            <a:off x="7710321" y="2059726"/>
            <a:ext cx="429488" cy="49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r0c0i Linotte" pitchFamily="2" charset="77"/>
              </a:rPr>
              <a:t>1</a:t>
            </a:r>
          </a:p>
        </p:txBody>
      </p:sp>
      <p:sp>
        <p:nvSpPr>
          <p:cNvPr id="34" name="Google Shape;1439;p40">
            <a:extLst>
              <a:ext uri="{FF2B5EF4-FFF2-40B4-BE49-F238E27FC236}">
                <a16:creationId xmlns:a16="http://schemas.microsoft.com/office/drawing/2014/main" id="{F181BF85-1729-1DA6-9E77-FD25ECEEEF89}"/>
              </a:ext>
            </a:extLst>
          </p:cNvPr>
          <p:cNvSpPr txBox="1">
            <a:spLocks/>
          </p:cNvSpPr>
          <p:nvPr/>
        </p:nvSpPr>
        <p:spPr>
          <a:xfrm>
            <a:off x="7710321" y="1669385"/>
            <a:ext cx="429488" cy="49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r0c0i Linotte" pitchFamily="2" charset="77"/>
              </a:rPr>
              <a:t>1</a:t>
            </a:r>
          </a:p>
        </p:txBody>
      </p:sp>
      <p:sp>
        <p:nvSpPr>
          <p:cNvPr id="35" name="Google Shape;1439;p40">
            <a:extLst>
              <a:ext uri="{FF2B5EF4-FFF2-40B4-BE49-F238E27FC236}">
                <a16:creationId xmlns:a16="http://schemas.microsoft.com/office/drawing/2014/main" id="{5062553C-5364-05C3-91BB-5AAD89D8C9A5}"/>
              </a:ext>
            </a:extLst>
          </p:cNvPr>
          <p:cNvSpPr txBox="1">
            <a:spLocks/>
          </p:cNvSpPr>
          <p:nvPr/>
        </p:nvSpPr>
        <p:spPr>
          <a:xfrm>
            <a:off x="5623134" y="3273174"/>
            <a:ext cx="16933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2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E49620E-2DE0-31C4-ACBA-207395F0EF6F}"/>
              </a:ext>
            </a:extLst>
          </p:cNvPr>
          <p:cNvCxnSpPr>
            <a:cxnSpLocks/>
          </p:cNvCxnSpPr>
          <p:nvPr/>
        </p:nvCxnSpPr>
        <p:spPr>
          <a:xfrm>
            <a:off x="453505" y="1732015"/>
            <a:ext cx="82369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oogle Shape;1439;p40">
            <a:extLst>
              <a:ext uri="{FF2B5EF4-FFF2-40B4-BE49-F238E27FC236}">
                <a16:creationId xmlns:a16="http://schemas.microsoft.com/office/drawing/2014/main" id="{7E37B1D1-4D08-E95F-D6CB-13DF9714EE90}"/>
              </a:ext>
            </a:extLst>
          </p:cNvPr>
          <p:cNvSpPr txBox="1">
            <a:spLocks/>
          </p:cNvSpPr>
          <p:nvPr/>
        </p:nvSpPr>
        <p:spPr>
          <a:xfrm>
            <a:off x="623647" y="3781961"/>
            <a:ext cx="686691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l"/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Số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gồm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: 1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chục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nghìn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, 2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nghìn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, 3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trăm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, 2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chục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và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 4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đơn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vị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.</a:t>
            </a:r>
          </a:p>
        </p:txBody>
      </p:sp>
      <p:sp>
        <p:nvSpPr>
          <p:cNvPr id="40" name="Google Shape;1439;p40">
            <a:extLst>
              <a:ext uri="{FF2B5EF4-FFF2-40B4-BE49-F238E27FC236}">
                <a16:creationId xmlns:a16="http://schemas.microsoft.com/office/drawing/2014/main" id="{24110A5E-2B33-2959-3E33-5039B6A38683}"/>
              </a:ext>
            </a:extLst>
          </p:cNvPr>
          <p:cNvSpPr txBox="1">
            <a:spLocks/>
          </p:cNvSpPr>
          <p:nvPr/>
        </p:nvSpPr>
        <p:spPr>
          <a:xfrm>
            <a:off x="623646" y="4206817"/>
            <a:ext cx="5643804" cy="81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l"/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Viết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là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: 12 324.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Đọc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là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: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Mười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hai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nghìn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ba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trăm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hai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mươi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tư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r0c0i Linotte" pitchFamily="2" charset="77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E38E65C-816F-0838-DEE6-DF139516E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5333" l="2017" r="98726">
                        <a14:foregroundMark x1="8917" y1="6000" x2="6369" y2="92000"/>
                        <a14:foregroundMark x1="15074" y1="23778" x2="14225" y2="75778"/>
                        <a14:foregroundMark x1="2335" y1="18222" x2="2335" y2="92222"/>
                        <a14:foregroundMark x1="27389" y1="78444" x2="31741" y2="91333"/>
                        <a14:foregroundMark x1="51380" y1="81333" x2="55945" y2="95111"/>
                        <a14:foregroundMark x1="74522" y1="79778" x2="74841" y2="95333"/>
                        <a14:foregroundMark x1="77389" y1="79333" x2="77282" y2="94667"/>
                        <a14:foregroundMark x1="83546" y1="38444" x2="85138" y2="43778"/>
                        <a14:foregroundMark x1="88429" y1="36000" x2="89278" y2="38444"/>
                        <a14:foregroundMark x1="91401" y1="40444" x2="92038" y2="46222"/>
                        <a14:foregroundMark x1="91401" y1="48889" x2="86412" y2="49778"/>
                        <a14:foregroundMark x1="91189" y1="29111" x2="91189" y2="29111"/>
                        <a14:foregroundMark x1="92463" y1="30222" x2="92463" y2="30222"/>
                        <a14:foregroundMark x1="79406" y1="56000" x2="85563" y2="54889"/>
                        <a14:foregroundMark x1="24841" y1="49556" x2="25372" y2="53111"/>
                        <a14:foregroundMark x1="27176" y1="62667" x2="32484" y2="62000"/>
                        <a14:foregroundMark x1="49894" y1="35111" x2="56051" y2="46667"/>
                        <a14:foregroundMark x1="51380" y1="58444" x2="57325" y2="70444"/>
                        <a14:foregroundMark x1="49045" y1="72889" x2="55839" y2="72444"/>
                        <a14:foregroundMark x1="55839" y1="72444" x2="56900" y2="72444"/>
                        <a14:foregroundMark x1="97983" y1="70444" x2="97983" y2="70444"/>
                        <a14:foregroundMark x1="98301" y1="78000" x2="98301" y2="78000"/>
                        <a14:foregroundMark x1="98195" y1="68889" x2="98832" y2="71333"/>
                        <a14:foregroundMark x1="97452" y1="86667" x2="98301" y2="86667"/>
                        <a14:foregroundMark x1="97558" y1="95333" x2="98408" y2="94667"/>
                        <a14:foregroundMark x1="79087" y1="49556" x2="78132" y2="54222"/>
                        <a14:backgroundMark x1="23992" y1="29111" x2="49788" y2="19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5080" y="4120117"/>
            <a:ext cx="1938763" cy="9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5"/>
          <p:cNvSpPr txBox="1">
            <a:spLocks noGrp="1"/>
          </p:cNvSpPr>
          <p:nvPr>
            <p:ph type="subTitle" idx="1"/>
          </p:nvPr>
        </p:nvSpPr>
        <p:spPr>
          <a:xfrm>
            <a:off x="988657" y="2246735"/>
            <a:ext cx="7137927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7000" b="1" dirty="0"/>
              <a:t>HOẠT ĐỘNG</a:t>
            </a:r>
            <a:endParaRPr sz="7000" b="1" dirty="0"/>
          </a:p>
        </p:txBody>
      </p:sp>
      <p:grpSp>
        <p:nvGrpSpPr>
          <p:cNvPr id="893" name="Google Shape;893;p35"/>
          <p:cNvGrpSpPr/>
          <p:nvPr/>
        </p:nvGrpSpPr>
        <p:grpSpPr>
          <a:xfrm>
            <a:off x="1116465" y="1097118"/>
            <a:ext cx="1947684" cy="1156580"/>
            <a:chOff x="5647765" y="496793"/>
            <a:chExt cx="1947684" cy="1156580"/>
          </a:xfrm>
        </p:grpSpPr>
        <p:sp>
          <p:nvSpPr>
            <p:cNvPr id="894" name="Google Shape;894;p35"/>
            <p:cNvSpPr/>
            <p:nvPr/>
          </p:nvSpPr>
          <p:spPr>
            <a:xfrm>
              <a:off x="5647765" y="496793"/>
              <a:ext cx="1947684" cy="1156580"/>
            </a:xfrm>
            <a:custGeom>
              <a:avLst/>
              <a:gdLst/>
              <a:ahLst/>
              <a:cxnLst/>
              <a:rect l="l" t="t" r="r" b="b"/>
              <a:pathLst>
                <a:path w="49023" h="29111" extrusionOk="0">
                  <a:moveTo>
                    <a:pt x="25644" y="1"/>
                  </a:moveTo>
                  <a:cubicBezTo>
                    <a:pt x="25101" y="1"/>
                    <a:pt x="24579" y="23"/>
                    <a:pt x="24036" y="69"/>
                  </a:cubicBezTo>
                  <a:cubicBezTo>
                    <a:pt x="22292" y="227"/>
                    <a:pt x="20592" y="612"/>
                    <a:pt x="18939" y="1201"/>
                  </a:cubicBezTo>
                  <a:lnTo>
                    <a:pt x="18644" y="1314"/>
                  </a:lnTo>
                  <a:cubicBezTo>
                    <a:pt x="18372" y="1405"/>
                    <a:pt x="18078" y="1518"/>
                    <a:pt x="17783" y="1654"/>
                  </a:cubicBezTo>
                  <a:lnTo>
                    <a:pt x="17262" y="1881"/>
                  </a:lnTo>
                  <a:lnTo>
                    <a:pt x="16968" y="1994"/>
                  </a:lnTo>
                  <a:lnTo>
                    <a:pt x="16923" y="1994"/>
                  </a:lnTo>
                  <a:lnTo>
                    <a:pt x="16628" y="2130"/>
                  </a:lnTo>
                  <a:lnTo>
                    <a:pt x="16379" y="2266"/>
                  </a:lnTo>
                  <a:cubicBezTo>
                    <a:pt x="16107" y="2402"/>
                    <a:pt x="15790" y="2538"/>
                    <a:pt x="15473" y="2742"/>
                  </a:cubicBezTo>
                  <a:lnTo>
                    <a:pt x="15405" y="2787"/>
                  </a:lnTo>
                  <a:cubicBezTo>
                    <a:pt x="15065" y="2968"/>
                    <a:pt x="14725" y="3172"/>
                    <a:pt x="14363" y="3421"/>
                  </a:cubicBezTo>
                  <a:cubicBezTo>
                    <a:pt x="12958" y="4350"/>
                    <a:pt x="11644" y="5437"/>
                    <a:pt x="10512" y="6683"/>
                  </a:cubicBezTo>
                  <a:cubicBezTo>
                    <a:pt x="9470" y="7793"/>
                    <a:pt x="8564" y="8994"/>
                    <a:pt x="7771" y="10285"/>
                  </a:cubicBezTo>
                  <a:cubicBezTo>
                    <a:pt x="7091" y="11395"/>
                    <a:pt x="6502" y="12551"/>
                    <a:pt x="6004" y="13751"/>
                  </a:cubicBezTo>
                  <a:cubicBezTo>
                    <a:pt x="5936" y="13887"/>
                    <a:pt x="5890" y="14046"/>
                    <a:pt x="5822" y="14204"/>
                  </a:cubicBezTo>
                  <a:cubicBezTo>
                    <a:pt x="5573" y="14159"/>
                    <a:pt x="5301" y="14136"/>
                    <a:pt x="5030" y="14136"/>
                  </a:cubicBezTo>
                  <a:cubicBezTo>
                    <a:pt x="3376" y="14136"/>
                    <a:pt x="1881" y="15110"/>
                    <a:pt x="1224" y="16651"/>
                  </a:cubicBezTo>
                  <a:cubicBezTo>
                    <a:pt x="499" y="18078"/>
                    <a:pt x="612" y="19800"/>
                    <a:pt x="1541" y="21136"/>
                  </a:cubicBezTo>
                  <a:cubicBezTo>
                    <a:pt x="861" y="21725"/>
                    <a:pt x="363" y="22518"/>
                    <a:pt x="159" y="23401"/>
                  </a:cubicBezTo>
                  <a:cubicBezTo>
                    <a:pt x="1" y="24149"/>
                    <a:pt x="46" y="25259"/>
                    <a:pt x="1088" y="26460"/>
                  </a:cubicBezTo>
                  <a:cubicBezTo>
                    <a:pt x="1745" y="27275"/>
                    <a:pt x="2742" y="27751"/>
                    <a:pt x="3784" y="27751"/>
                  </a:cubicBezTo>
                  <a:cubicBezTo>
                    <a:pt x="4395" y="27751"/>
                    <a:pt x="5007" y="27592"/>
                    <a:pt x="5551" y="27320"/>
                  </a:cubicBezTo>
                  <a:cubicBezTo>
                    <a:pt x="5619" y="27388"/>
                    <a:pt x="5664" y="27479"/>
                    <a:pt x="5732" y="27547"/>
                  </a:cubicBezTo>
                  <a:cubicBezTo>
                    <a:pt x="6208" y="28113"/>
                    <a:pt x="7068" y="28770"/>
                    <a:pt x="8654" y="28861"/>
                  </a:cubicBezTo>
                  <a:lnTo>
                    <a:pt x="8835" y="28861"/>
                  </a:lnTo>
                  <a:cubicBezTo>
                    <a:pt x="9832" y="28861"/>
                    <a:pt x="10784" y="28498"/>
                    <a:pt x="11486" y="27819"/>
                  </a:cubicBezTo>
                  <a:cubicBezTo>
                    <a:pt x="12261" y="28638"/>
                    <a:pt x="13338" y="29111"/>
                    <a:pt x="14444" y="29111"/>
                  </a:cubicBezTo>
                  <a:cubicBezTo>
                    <a:pt x="14470" y="29111"/>
                    <a:pt x="14496" y="29111"/>
                    <a:pt x="14521" y="29110"/>
                  </a:cubicBezTo>
                  <a:lnTo>
                    <a:pt x="14635" y="29110"/>
                  </a:lnTo>
                  <a:cubicBezTo>
                    <a:pt x="15949" y="29087"/>
                    <a:pt x="17149" y="28385"/>
                    <a:pt x="17829" y="27275"/>
                  </a:cubicBezTo>
                  <a:cubicBezTo>
                    <a:pt x="18237" y="27479"/>
                    <a:pt x="18690" y="27570"/>
                    <a:pt x="19143" y="27570"/>
                  </a:cubicBezTo>
                  <a:cubicBezTo>
                    <a:pt x="19822" y="27570"/>
                    <a:pt x="20502" y="27366"/>
                    <a:pt x="21091" y="27003"/>
                  </a:cubicBezTo>
                  <a:cubicBezTo>
                    <a:pt x="22292" y="26301"/>
                    <a:pt x="22835" y="25010"/>
                    <a:pt x="22586" y="23469"/>
                  </a:cubicBezTo>
                  <a:cubicBezTo>
                    <a:pt x="22541" y="23266"/>
                    <a:pt x="22495" y="23062"/>
                    <a:pt x="22450" y="22880"/>
                  </a:cubicBezTo>
                  <a:cubicBezTo>
                    <a:pt x="23243" y="22088"/>
                    <a:pt x="23719" y="21023"/>
                    <a:pt x="23741" y="19913"/>
                  </a:cubicBezTo>
                  <a:cubicBezTo>
                    <a:pt x="23787" y="18191"/>
                    <a:pt x="22926" y="16560"/>
                    <a:pt x="21453" y="15631"/>
                  </a:cubicBezTo>
                  <a:cubicBezTo>
                    <a:pt x="21363" y="15563"/>
                    <a:pt x="21249" y="15518"/>
                    <a:pt x="21136" y="15450"/>
                  </a:cubicBezTo>
                  <a:cubicBezTo>
                    <a:pt x="21046" y="15405"/>
                    <a:pt x="20864" y="15314"/>
                    <a:pt x="20706" y="15246"/>
                  </a:cubicBezTo>
                  <a:cubicBezTo>
                    <a:pt x="21000" y="14997"/>
                    <a:pt x="21295" y="14771"/>
                    <a:pt x="21612" y="14567"/>
                  </a:cubicBezTo>
                  <a:lnTo>
                    <a:pt x="21635" y="14544"/>
                  </a:lnTo>
                  <a:lnTo>
                    <a:pt x="21657" y="14521"/>
                  </a:lnTo>
                  <a:cubicBezTo>
                    <a:pt x="21725" y="14476"/>
                    <a:pt x="21793" y="14431"/>
                    <a:pt x="21861" y="14408"/>
                  </a:cubicBezTo>
                  <a:lnTo>
                    <a:pt x="22020" y="14317"/>
                  </a:lnTo>
                  <a:lnTo>
                    <a:pt x="22042" y="14317"/>
                  </a:lnTo>
                  <a:lnTo>
                    <a:pt x="22065" y="14295"/>
                  </a:lnTo>
                  <a:cubicBezTo>
                    <a:pt x="22110" y="14272"/>
                    <a:pt x="22156" y="14250"/>
                    <a:pt x="22224" y="14227"/>
                  </a:cubicBezTo>
                  <a:lnTo>
                    <a:pt x="22427" y="14114"/>
                  </a:lnTo>
                  <a:lnTo>
                    <a:pt x="22495" y="14091"/>
                  </a:lnTo>
                  <a:lnTo>
                    <a:pt x="22586" y="14046"/>
                  </a:lnTo>
                  <a:lnTo>
                    <a:pt x="22880" y="13910"/>
                  </a:lnTo>
                  <a:lnTo>
                    <a:pt x="22926" y="13910"/>
                  </a:lnTo>
                  <a:cubicBezTo>
                    <a:pt x="22971" y="13887"/>
                    <a:pt x="23062" y="13864"/>
                    <a:pt x="23152" y="13819"/>
                  </a:cubicBezTo>
                  <a:cubicBezTo>
                    <a:pt x="23243" y="13796"/>
                    <a:pt x="23311" y="13774"/>
                    <a:pt x="23379" y="13729"/>
                  </a:cubicBezTo>
                  <a:cubicBezTo>
                    <a:pt x="23945" y="13525"/>
                    <a:pt x="24534" y="13389"/>
                    <a:pt x="25146" y="13343"/>
                  </a:cubicBezTo>
                  <a:lnTo>
                    <a:pt x="26120" y="13343"/>
                  </a:lnTo>
                  <a:cubicBezTo>
                    <a:pt x="25780" y="13796"/>
                    <a:pt x="25531" y="14317"/>
                    <a:pt x="25418" y="14884"/>
                  </a:cubicBezTo>
                  <a:cubicBezTo>
                    <a:pt x="25304" y="15609"/>
                    <a:pt x="25350" y="16719"/>
                    <a:pt x="26369" y="17874"/>
                  </a:cubicBezTo>
                  <a:cubicBezTo>
                    <a:pt x="27026" y="18690"/>
                    <a:pt x="28023" y="19165"/>
                    <a:pt x="29065" y="19165"/>
                  </a:cubicBezTo>
                  <a:cubicBezTo>
                    <a:pt x="29677" y="19165"/>
                    <a:pt x="30288" y="19007"/>
                    <a:pt x="30832" y="18735"/>
                  </a:cubicBezTo>
                  <a:cubicBezTo>
                    <a:pt x="30877" y="18803"/>
                    <a:pt x="30945" y="18893"/>
                    <a:pt x="31013" y="18961"/>
                  </a:cubicBezTo>
                  <a:cubicBezTo>
                    <a:pt x="31466" y="19528"/>
                    <a:pt x="32350" y="20207"/>
                    <a:pt x="33913" y="20275"/>
                  </a:cubicBezTo>
                  <a:lnTo>
                    <a:pt x="34094" y="20275"/>
                  </a:lnTo>
                  <a:cubicBezTo>
                    <a:pt x="35091" y="20275"/>
                    <a:pt x="36042" y="19913"/>
                    <a:pt x="36767" y="19233"/>
                  </a:cubicBezTo>
                  <a:cubicBezTo>
                    <a:pt x="37519" y="20051"/>
                    <a:pt x="38594" y="20503"/>
                    <a:pt x="39699" y="20503"/>
                  </a:cubicBezTo>
                  <a:cubicBezTo>
                    <a:pt x="39726" y="20503"/>
                    <a:pt x="39753" y="20502"/>
                    <a:pt x="39780" y="20502"/>
                  </a:cubicBezTo>
                  <a:lnTo>
                    <a:pt x="39893" y="20502"/>
                  </a:lnTo>
                  <a:cubicBezTo>
                    <a:pt x="41184" y="20457"/>
                    <a:pt x="42385" y="19777"/>
                    <a:pt x="43065" y="18644"/>
                  </a:cubicBezTo>
                  <a:cubicBezTo>
                    <a:pt x="43472" y="18848"/>
                    <a:pt x="43926" y="18939"/>
                    <a:pt x="44379" y="18939"/>
                  </a:cubicBezTo>
                  <a:cubicBezTo>
                    <a:pt x="45058" y="18939"/>
                    <a:pt x="45738" y="18735"/>
                    <a:pt x="46327" y="18372"/>
                  </a:cubicBezTo>
                  <a:cubicBezTo>
                    <a:pt x="47527" y="17670"/>
                    <a:pt x="48071" y="16379"/>
                    <a:pt x="47822" y="14861"/>
                  </a:cubicBezTo>
                  <a:cubicBezTo>
                    <a:pt x="47777" y="14657"/>
                    <a:pt x="47731" y="14453"/>
                    <a:pt x="47686" y="14250"/>
                  </a:cubicBezTo>
                  <a:cubicBezTo>
                    <a:pt x="48479" y="13479"/>
                    <a:pt x="48932" y="12415"/>
                    <a:pt x="48955" y="11305"/>
                  </a:cubicBezTo>
                  <a:cubicBezTo>
                    <a:pt x="49023" y="8541"/>
                    <a:pt x="46825" y="6276"/>
                    <a:pt x="44084" y="6253"/>
                  </a:cubicBezTo>
                  <a:cubicBezTo>
                    <a:pt x="43495" y="6253"/>
                    <a:pt x="42929" y="6366"/>
                    <a:pt x="42385" y="6570"/>
                  </a:cubicBezTo>
                  <a:cubicBezTo>
                    <a:pt x="42317" y="6411"/>
                    <a:pt x="42249" y="6253"/>
                    <a:pt x="42159" y="6094"/>
                  </a:cubicBezTo>
                  <a:cubicBezTo>
                    <a:pt x="41279" y="4357"/>
                    <a:pt x="39523" y="3260"/>
                    <a:pt x="37597" y="3260"/>
                  </a:cubicBezTo>
                  <a:cubicBezTo>
                    <a:pt x="37540" y="3260"/>
                    <a:pt x="37482" y="3261"/>
                    <a:pt x="37424" y="3263"/>
                  </a:cubicBezTo>
                  <a:lnTo>
                    <a:pt x="36971" y="3263"/>
                  </a:lnTo>
                  <a:cubicBezTo>
                    <a:pt x="36767" y="3263"/>
                    <a:pt x="36563" y="3308"/>
                    <a:pt x="36359" y="3331"/>
                  </a:cubicBezTo>
                  <a:lnTo>
                    <a:pt x="36087" y="3149"/>
                  </a:lnTo>
                  <a:lnTo>
                    <a:pt x="36042" y="3127"/>
                  </a:lnTo>
                  <a:lnTo>
                    <a:pt x="35974" y="3081"/>
                  </a:lnTo>
                  <a:cubicBezTo>
                    <a:pt x="35793" y="2968"/>
                    <a:pt x="35634" y="2855"/>
                    <a:pt x="35476" y="2764"/>
                  </a:cubicBezTo>
                  <a:cubicBezTo>
                    <a:pt x="34977" y="2470"/>
                    <a:pt x="34479" y="2198"/>
                    <a:pt x="33981" y="1949"/>
                  </a:cubicBezTo>
                  <a:cubicBezTo>
                    <a:pt x="32508" y="1224"/>
                    <a:pt x="30945" y="703"/>
                    <a:pt x="29337" y="363"/>
                  </a:cubicBezTo>
                  <a:cubicBezTo>
                    <a:pt x="28136" y="114"/>
                    <a:pt x="26890" y="1"/>
                    <a:pt x="25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5863340" y="555157"/>
              <a:ext cx="1449072" cy="808704"/>
            </a:xfrm>
            <a:custGeom>
              <a:avLst/>
              <a:gdLst/>
              <a:ahLst/>
              <a:cxnLst/>
              <a:rect l="l" t="t" r="r" b="b"/>
              <a:pathLst>
                <a:path w="36473" h="20355" extrusionOk="0">
                  <a:moveTo>
                    <a:pt x="20130" y="1"/>
                  </a:moveTo>
                  <a:cubicBezTo>
                    <a:pt x="19672" y="1"/>
                    <a:pt x="19214" y="19"/>
                    <a:pt x="18757" y="57"/>
                  </a:cubicBezTo>
                  <a:cubicBezTo>
                    <a:pt x="17149" y="216"/>
                    <a:pt x="15540" y="556"/>
                    <a:pt x="14023" y="1122"/>
                  </a:cubicBezTo>
                  <a:cubicBezTo>
                    <a:pt x="13637" y="1258"/>
                    <a:pt x="13275" y="1371"/>
                    <a:pt x="12913" y="1530"/>
                  </a:cubicBezTo>
                  <a:lnTo>
                    <a:pt x="12391" y="1756"/>
                  </a:lnTo>
                  <a:lnTo>
                    <a:pt x="12120" y="1892"/>
                  </a:lnTo>
                  <a:lnTo>
                    <a:pt x="11848" y="2028"/>
                  </a:lnTo>
                  <a:cubicBezTo>
                    <a:pt x="11485" y="2209"/>
                    <a:pt x="11123" y="2391"/>
                    <a:pt x="10760" y="2595"/>
                  </a:cubicBezTo>
                  <a:cubicBezTo>
                    <a:pt x="10398" y="2798"/>
                    <a:pt x="10058" y="2980"/>
                    <a:pt x="9718" y="3206"/>
                  </a:cubicBezTo>
                  <a:cubicBezTo>
                    <a:pt x="8404" y="4067"/>
                    <a:pt x="7204" y="5086"/>
                    <a:pt x="6139" y="6242"/>
                  </a:cubicBezTo>
                  <a:cubicBezTo>
                    <a:pt x="5165" y="7284"/>
                    <a:pt x="4327" y="8416"/>
                    <a:pt x="3579" y="9640"/>
                  </a:cubicBezTo>
                  <a:cubicBezTo>
                    <a:pt x="2945" y="10682"/>
                    <a:pt x="2401" y="11769"/>
                    <a:pt x="1926" y="12902"/>
                  </a:cubicBezTo>
                  <a:cubicBezTo>
                    <a:pt x="1223" y="14533"/>
                    <a:pt x="702" y="16232"/>
                    <a:pt x="340" y="17976"/>
                  </a:cubicBezTo>
                  <a:cubicBezTo>
                    <a:pt x="181" y="18701"/>
                    <a:pt x="68" y="19449"/>
                    <a:pt x="0" y="20196"/>
                  </a:cubicBezTo>
                  <a:lnTo>
                    <a:pt x="1812" y="20355"/>
                  </a:lnTo>
                  <a:cubicBezTo>
                    <a:pt x="1880" y="19675"/>
                    <a:pt x="1994" y="18996"/>
                    <a:pt x="2129" y="18339"/>
                  </a:cubicBezTo>
                  <a:cubicBezTo>
                    <a:pt x="2469" y="16730"/>
                    <a:pt x="2968" y="15145"/>
                    <a:pt x="3602" y="13604"/>
                  </a:cubicBezTo>
                  <a:cubicBezTo>
                    <a:pt x="4055" y="12562"/>
                    <a:pt x="4553" y="11565"/>
                    <a:pt x="5142" y="10591"/>
                  </a:cubicBezTo>
                  <a:cubicBezTo>
                    <a:pt x="5822" y="9481"/>
                    <a:pt x="6592" y="8462"/>
                    <a:pt x="7476" y="7510"/>
                  </a:cubicBezTo>
                  <a:cubicBezTo>
                    <a:pt x="8450" y="6468"/>
                    <a:pt x="9537" y="5540"/>
                    <a:pt x="10738" y="4769"/>
                  </a:cubicBezTo>
                  <a:cubicBezTo>
                    <a:pt x="11032" y="4565"/>
                    <a:pt x="11349" y="4384"/>
                    <a:pt x="11667" y="4203"/>
                  </a:cubicBezTo>
                  <a:cubicBezTo>
                    <a:pt x="11984" y="3999"/>
                    <a:pt x="12324" y="3841"/>
                    <a:pt x="12641" y="3682"/>
                  </a:cubicBezTo>
                  <a:lnTo>
                    <a:pt x="12890" y="3569"/>
                  </a:lnTo>
                  <a:lnTo>
                    <a:pt x="13139" y="3455"/>
                  </a:lnTo>
                  <a:lnTo>
                    <a:pt x="13615" y="3252"/>
                  </a:lnTo>
                  <a:cubicBezTo>
                    <a:pt x="13955" y="3093"/>
                    <a:pt x="14294" y="2980"/>
                    <a:pt x="14634" y="2866"/>
                  </a:cubicBezTo>
                  <a:cubicBezTo>
                    <a:pt x="16016" y="2368"/>
                    <a:pt x="17443" y="2028"/>
                    <a:pt x="18916" y="1915"/>
                  </a:cubicBezTo>
                  <a:cubicBezTo>
                    <a:pt x="19372" y="1873"/>
                    <a:pt x="19827" y="1853"/>
                    <a:pt x="20282" y="1853"/>
                  </a:cubicBezTo>
                  <a:cubicBezTo>
                    <a:pt x="21295" y="1853"/>
                    <a:pt x="22302" y="1954"/>
                    <a:pt x="23288" y="2142"/>
                  </a:cubicBezTo>
                  <a:cubicBezTo>
                    <a:pt x="24624" y="2436"/>
                    <a:pt x="25916" y="2866"/>
                    <a:pt x="27139" y="3478"/>
                  </a:cubicBezTo>
                  <a:cubicBezTo>
                    <a:pt x="28204" y="3999"/>
                    <a:pt x="29200" y="4611"/>
                    <a:pt x="30152" y="5336"/>
                  </a:cubicBezTo>
                  <a:cubicBezTo>
                    <a:pt x="31511" y="6378"/>
                    <a:pt x="32734" y="7578"/>
                    <a:pt x="33799" y="8915"/>
                  </a:cubicBezTo>
                  <a:cubicBezTo>
                    <a:pt x="34184" y="9391"/>
                    <a:pt x="34456" y="9776"/>
                    <a:pt x="34660" y="10048"/>
                  </a:cubicBezTo>
                  <a:lnTo>
                    <a:pt x="34932" y="10478"/>
                  </a:lnTo>
                  <a:lnTo>
                    <a:pt x="36472" y="9459"/>
                  </a:lnTo>
                  <a:lnTo>
                    <a:pt x="36155" y="8983"/>
                  </a:lnTo>
                  <a:cubicBezTo>
                    <a:pt x="35951" y="8711"/>
                    <a:pt x="35634" y="8281"/>
                    <a:pt x="35226" y="7760"/>
                  </a:cubicBezTo>
                  <a:cubicBezTo>
                    <a:pt x="34048" y="6310"/>
                    <a:pt x="32734" y="4996"/>
                    <a:pt x="31262" y="3886"/>
                  </a:cubicBezTo>
                  <a:cubicBezTo>
                    <a:pt x="30220" y="3093"/>
                    <a:pt x="29110" y="2391"/>
                    <a:pt x="27954" y="1824"/>
                  </a:cubicBezTo>
                  <a:cubicBezTo>
                    <a:pt x="26595" y="1145"/>
                    <a:pt x="25145" y="646"/>
                    <a:pt x="23650" y="352"/>
                  </a:cubicBezTo>
                  <a:cubicBezTo>
                    <a:pt x="22492" y="124"/>
                    <a:pt x="21310" y="1"/>
                    <a:pt x="20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5928140" y="622420"/>
              <a:ext cx="1329366" cy="746845"/>
            </a:xfrm>
            <a:custGeom>
              <a:avLst/>
              <a:gdLst/>
              <a:ahLst/>
              <a:cxnLst/>
              <a:rect l="l" t="t" r="r" b="b"/>
              <a:pathLst>
                <a:path w="33460" h="18798" extrusionOk="0">
                  <a:moveTo>
                    <a:pt x="18645" y="1"/>
                  </a:moveTo>
                  <a:cubicBezTo>
                    <a:pt x="18186" y="1"/>
                    <a:pt x="17725" y="21"/>
                    <a:pt x="17262" y="63"/>
                  </a:cubicBezTo>
                  <a:cubicBezTo>
                    <a:pt x="15790" y="177"/>
                    <a:pt x="14340" y="516"/>
                    <a:pt x="12935" y="1015"/>
                  </a:cubicBezTo>
                  <a:cubicBezTo>
                    <a:pt x="12595" y="1151"/>
                    <a:pt x="12256" y="1264"/>
                    <a:pt x="11916" y="1400"/>
                  </a:cubicBezTo>
                  <a:lnTo>
                    <a:pt x="11440" y="1626"/>
                  </a:lnTo>
                  <a:lnTo>
                    <a:pt x="11191" y="1717"/>
                  </a:lnTo>
                  <a:lnTo>
                    <a:pt x="10942" y="1853"/>
                  </a:lnTo>
                  <a:cubicBezTo>
                    <a:pt x="10602" y="2012"/>
                    <a:pt x="10262" y="2193"/>
                    <a:pt x="9945" y="2374"/>
                  </a:cubicBezTo>
                  <a:cubicBezTo>
                    <a:pt x="9628" y="2533"/>
                    <a:pt x="9311" y="2714"/>
                    <a:pt x="8994" y="2940"/>
                  </a:cubicBezTo>
                  <a:cubicBezTo>
                    <a:pt x="7793" y="3711"/>
                    <a:pt x="6683" y="4639"/>
                    <a:pt x="5709" y="5704"/>
                  </a:cubicBezTo>
                  <a:cubicBezTo>
                    <a:pt x="4825" y="6656"/>
                    <a:pt x="4032" y="7698"/>
                    <a:pt x="3353" y="8830"/>
                  </a:cubicBezTo>
                  <a:cubicBezTo>
                    <a:pt x="2764" y="9782"/>
                    <a:pt x="2243" y="10801"/>
                    <a:pt x="1812" y="11866"/>
                  </a:cubicBezTo>
                  <a:cubicBezTo>
                    <a:pt x="1155" y="13384"/>
                    <a:pt x="657" y="14992"/>
                    <a:pt x="317" y="16623"/>
                  </a:cubicBezTo>
                  <a:cubicBezTo>
                    <a:pt x="181" y="17280"/>
                    <a:pt x="68" y="17960"/>
                    <a:pt x="0" y="18639"/>
                  </a:cubicBezTo>
                  <a:lnTo>
                    <a:pt x="1812" y="18798"/>
                  </a:lnTo>
                  <a:cubicBezTo>
                    <a:pt x="1880" y="18186"/>
                    <a:pt x="1971" y="17574"/>
                    <a:pt x="2107" y="16985"/>
                  </a:cubicBezTo>
                  <a:cubicBezTo>
                    <a:pt x="2424" y="15468"/>
                    <a:pt x="2877" y="13973"/>
                    <a:pt x="3489" y="12545"/>
                  </a:cubicBezTo>
                  <a:cubicBezTo>
                    <a:pt x="4327" y="10484"/>
                    <a:pt x="5550" y="8581"/>
                    <a:pt x="7045" y="6905"/>
                  </a:cubicBezTo>
                  <a:cubicBezTo>
                    <a:pt x="7929" y="5976"/>
                    <a:pt x="8926" y="5138"/>
                    <a:pt x="9990" y="4435"/>
                  </a:cubicBezTo>
                  <a:cubicBezTo>
                    <a:pt x="10285" y="4232"/>
                    <a:pt x="10557" y="4096"/>
                    <a:pt x="10851" y="3914"/>
                  </a:cubicBezTo>
                  <a:cubicBezTo>
                    <a:pt x="11123" y="3733"/>
                    <a:pt x="11440" y="3597"/>
                    <a:pt x="11735" y="3461"/>
                  </a:cubicBezTo>
                  <a:cubicBezTo>
                    <a:pt x="12324" y="3167"/>
                    <a:pt x="12935" y="2918"/>
                    <a:pt x="13547" y="2691"/>
                  </a:cubicBezTo>
                  <a:cubicBezTo>
                    <a:pt x="14793" y="2238"/>
                    <a:pt x="16107" y="1966"/>
                    <a:pt x="17421" y="1853"/>
                  </a:cubicBezTo>
                  <a:cubicBezTo>
                    <a:pt x="17831" y="1818"/>
                    <a:pt x="18242" y="1800"/>
                    <a:pt x="18652" y="1800"/>
                  </a:cubicBezTo>
                  <a:cubicBezTo>
                    <a:pt x="19553" y="1800"/>
                    <a:pt x="20452" y="1886"/>
                    <a:pt x="21340" y="2057"/>
                  </a:cubicBezTo>
                  <a:cubicBezTo>
                    <a:pt x="22540" y="2306"/>
                    <a:pt x="23696" y="2714"/>
                    <a:pt x="24783" y="3235"/>
                  </a:cubicBezTo>
                  <a:cubicBezTo>
                    <a:pt x="25757" y="3711"/>
                    <a:pt x="26663" y="4300"/>
                    <a:pt x="27524" y="4934"/>
                  </a:cubicBezTo>
                  <a:cubicBezTo>
                    <a:pt x="28770" y="5908"/>
                    <a:pt x="29903" y="7018"/>
                    <a:pt x="30877" y="8241"/>
                  </a:cubicBezTo>
                  <a:cubicBezTo>
                    <a:pt x="31239" y="8694"/>
                    <a:pt x="31511" y="9034"/>
                    <a:pt x="31670" y="9306"/>
                  </a:cubicBezTo>
                  <a:cubicBezTo>
                    <a:pt x="31851" y="9555"/>
                    <a:pt x="31941" y="9691"/>
                    <a:pt x="31941" y="9691"/>
                  </a:cubicBezTo>
                  <a:lnTo>
                    <a:pt x="33459" y="8694"/>
                  </a:lnTo>
                  <a:lnTo>
                    <a:pt x="33165" y="8264"/>
                  </a:lnTo>
                  <a:cubicBezTo>
                    <a:pt x="32983" y="8015"/>
                    <a:pt x="32689" y="7607"/>
                    <a:pt x="32304" y="7131"/>
                  </a:cubicBezTo>
                  <a:cubicBezTo>
                    <a:pt x="31239" y="5772"/>
                    <a:pt x="29993" y="4571"/>
                    <a:pt x="28634" y="3529"/>
                  </a:cubicBezTo>
                  <a:cubicBezTo>
                    <a:pt x="27683" y="2804"/>
                    <a:pt x="26663" y="2170"/>
                    <a:pt x="25598" y="1626"/>
                  </a:cubicBezTo>
                  <a:cubicBezTo>
                    <a:pt x="24353" y="1038"/>
                    <a:pt x="23039" y="584"/>
                    <a:pt x="21702" y="290"/>
                  </a:cubicBezTo>
                  <a:cubicBezTo>
                    <a:pt x="20685" y="102"/>
                    <a:pt x="19669" y="1"/>
                    <a:pt x="18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5997429" y="690318"/>
              <a:ext cx="1202468" cy="685263"/>
            </a:xfrm>
            <a:custGeom>
              <a:avLst/>
              <a:gdLst/>
              <a:ahLst/>
              <a:cxnLst/>
              <a:rect l="l" t="t" r="r" b="b"/>
              <a:pathLst>
                <a:path w="30266" h="17248" extrusionOk="0">
                  <a:moveTo>
                    <a:pt x="16908" y="0"/>
                  </a:moveTo>
                  <a:cubicBezTo>
                    <a:pt x="16498" y="0"/>
                    <a:pt x="16087" y="18"/>
                    <a:pt x="15677" y="53"/>
                  </a:cubicBezTo>
                  <a:cubicBezTo>
                    <a:pt x="14340" y="167"/>
                    <a:pt x="13026" y="461"/>
                    <a:pt x="11780" y="914"/>
                  </a:cubicBezTo>
                  <a:cubicBezTo>
                    <a:pt x="11146" y="1141"/>
                    <a:pt x="10534" y="1390"/>
                    <a:pt x="9945" y="1684"/>
                  </a:cubicBezTo>
                  <a:cubicBezTo>
                    <a:pt x="9673" y="1843"/>
                    <a:pt x="9334" y="1956"/>
                    <a:pt x="9039" y="2138"/>
                  </a:cubicBezTo>
                  <a:cubicBezTo>
                    <a:pt x="8767" y="2296"/>
                    <a:pt x="8473" y="2455"/>
                    <a:pt x="8201" y="2659"/>
                  </a:cubicBezTo>
                  <a:cubicBezTo>
                    <a:pt x="7114" y="3361"/>
                    <a:pt x="6117" y="4199"/>
                    <a:pt x="5233" y="5150"/>
                  </a:cubicBezTo>
                  <a:cubicBezTo>
                    <a:pt x="3716" y="6827"/>
                    <a:pt x="2515" y="8730"/>
                    <a:pt x="1654" y="10814"/>
                  </a:cubicBezTo>
                  <a:cubicBezTo>
                    <a:pt x="1065" y="12241"/>
                    <a:pt x="589" y="13736"/>
                    <a:pt x="272" y="15254"/>
                  </a:cubicBezTo>
                  <a:cubicBezTo>
                    <a:pt x="159" y="15865"/>
                    <a:pt x="46" y="16477"/>
                    <a:pt x="0" y="17089"/>
                  </a:cubicBezTo>
                  <a:lnTo>
                    <a:pt x="1813" y="17247"/>
                  </a:lnTo>
                  <a:cubicBezTo>
                    <a:pt x="1881" y="16704"/>
                    <a:pt x="1971" y="16160"/>
                    <a:pt x="2085" y="15639"/>
                  </a:cubicBezTo>
                  <a:cubicBezTo>
                    <a:pt x="2379" y="14234"/>
                    <a:pt x="2787" y="12853"/>
                    <a:pt x="3353" y="11516"/>
                  </a:cubicBezTo>
                  <a:cubicBezTo>
                    <a:pt x="4123" y="9636"/>
                    <a:pt x="5211" y="7914"/>
                    <a:pt x="6593" y="6419"/>
                  </a:cubicBezTo>
                  <a:cubicBezTo>
                    <a:pt x="7363" y="5558"/>
                    <a:pt x="8246" y="4833"/>
                    <a:pt x="9198" y="4199"/>
                  </a:cubicBezTo>
                  <a:cubicBezTo>
                    <a:pt x="10194" y="3565"/>
                    <a:pt x="11259" y="3044"/>
                    <a:pt x="12369" y="2636"/>
                  </a:cubicBezTo>
                  <a:cubicBezTo>
                    <a:pt x="13502" y="2251"/>
                    <a:pt x="14657" y="1979"/>
                    <a:pt x="15835" y="1888"/>
                  </a:cubicBezTo>
                  <a:cubicBezTo>
                    <a:pt x="16196" y="1852"/>
                    <a:pt x="16560" y="1835"/>
                    <a:pt x="16924" y="1835"/>
                  </a:cubicBezTo>
                  <a:cubicBezTo>
                    <a:pt x="17702" y="1835"/>
                    <a:pt x="18484" y="1915"/>
                    <a:pt x="19256" y="2070"/>
                  </a:cubicBezTo>
                  <a:cubicBezTo>
                    <a:pt x="20298" y="2273"/>
                    <a:pt x="21317" y="2636"/>
                    <a:pt x="22269" y="3112"/>
                  </a:cubicBezTo>
                  <a:cubicBezTo>
                    <a:pt x="23130" y="3519"/>
                    <a:pt x="23945" y="4040"/>
                    <a:pt x="24715" y="4629"/>
                  </a:cubicBezTo>
                  <a:cubicBezTo>
                    <a:pt x="25848" y="5490"/>
                    <a:pt x="26890" y="6510"/>
                    <a:pt x="27773" y="7642"/>
                  </a:cubicBezTo>
                  <a:cubicBezTo>
                    <a:pt x="28113" y="8027"/>
                    <a:pt x="28340" y="8367"/>
                    <a:pt x="28498" y="8594"/>
                  </a:cubicBezTo>
                  <a:lnTo>
                    <a:pt x="28748" y="8956"/>
                  </a:lnTo>
                  <a:lnTo>
                    <a:pt x="30265" y="7937"/>
                  </a:lnTo>
                  <a:lnTo>
                    <a:pt x="29994" y="7552"/>
                  </a:lnTo>
                  <a:cubicBezTo>
                    <a:pt x="29812" y="7302"/>
                    <a:pt x="29563" y="6917"/>
                    <a:pt x="29201" y="6487"/>
                  </a:cubicBezTo>
                  <a:cubicBezTo>
                    <a:pt x="28204" y="5241"/>
                    <a:pt x="27071" y="4131"/>
                    <a:pt x="25825" y="3157"/>
                  </a:cubicBezTo>
                  <a:cubicBezTo>
                    <a:pt x="24964" y="2500"/>
                    <a:pt x="24058" y="1934"/>
                    <a:pt x="23084" y="1458"/>
                  </a:cubicBezTo>
                  <a:cubicBezTo>
                    <a:pt x="21974" y="914"/>
                    <a:pt x="20819" y="529"/>
                    <a:pt x="19618" y="257"/>
                  </a:cubicBezTo>
                  <a:cubicBezTo>
                    <a:pt x="18715" y="86"/>
                    <a:pt x="17812" y="0"/>
                    <a:pt x="16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6066718" y="759289"/>
              <a:ext cx="1075571" cy="622688"/>
            </a:xfrm>
            <a:custGeom>
              <a:avLst/>
              <a:gdLst/>
              <a:ahLst/>
              <a:cxnLst/>
              <a:rect l="l" t="t" r="r" b="b"/>
              <a:pathLst>
                <a:path w="27072" h="15673" extrusionOk="0">
                  <a:moveTo>
                    <a:pt x="15058" y="0"/>
                  </a:moveTo>
                  <a:cubicBezTo>
                    <a:pt x="14729" y="0"/>
                    <a:pt x="14399" y="13"/>
                    <a:pt x="14068" y="39"/>
                  </a:cubicBezTo>
                  <a:cubicBezTo>
                    <a:pt x="12891" y="152"/>
                    <a:pt x="11735" y="402"/>
                    <a:pt x="10603" y="809"/>
                  </a:cubicBezTo>
                  <a:cubicBezTo>
                    <a:pt x="9493" y="1217"/>
                    <a:pt x="8405" y="1738"/>
                    <a:pt x="7408" y="2372"/>
                  </a:cubicBezTo>
                  <a:cubicBezTo>
                    <a:pt x="6457" y="3007"/>
                    <a:pt x="5573" y="3754"/>
                    <a:pt x="4781" y="4592"/>
                  </a:cubicBezTo>
                  <a:cubicBezTo>
                    <a:pt x="3399" y="6110"/>
                    <a:pt x="2311" y="7854"/>
                    <a:pt x="1519" y="9735"/>
                  </a:cubicBezTo>
                  <a:cubicBezTo>
                    <a:pt x="975" y="11071"/>
                    <a:pt x="544" y="12453"/>
                    <a:pt x="250" y="13858"/>
                  </a:cubicBezTo>
                  <a:cubicBezTo>
                    <a:pt x="137" y="14379"/>
                    <a:pt x="91" y="14786"/>
                    <a:pt x="46" y="15058"/>
                  </a:cubicBezTo>
                  <a:cubicBezTo>
                    <a:pt x="1" y="15330"/>
                    <a:pt x="1" y="15489"/>
                    <a:pt x="1" y="15489"/>
                  </a:cubicBezTo>
                  <a:lnTo>
                    <a:pt x="1813" y="15670"/>
                  </a:lnTo>
                  <a:cubicBezTo>
                    <a:pt x="1813" y="15672"/>
                    <a:pt x="1813" y="15673"/>
                    <a:pt x="1813" y="15673"/>
                  </a:cubicBezTo>
                  <a:cubicBezTo>
                    <a:pt x="1817" y="15673"/>
                    <a:pt x="1866" y="15156"/>
                    <a:pt x="2040" y="14243"/>
                  </a:cubicBezTo>
                  <a:cubicBezTo>
                    <a:pt x="2311" y="12951"/>
                    <a:pt x="2696" y="11683"/>
                    <a:pt x="3218" y="10482"/>
                  </a:cubicBezTo>
                  <a:cubicBezTo>
                    <a:pt x="3920" y="8783"/>
                    <a:pt x="4894" y="7220"/>
                    <a:pt x="6117" y="5861"/>
                  </a:cubicBezTo>
                  <a:cubicBezTo>
                    <a:pt x="6797" y="5113"/>
                    <a:pt x="7567" y="4479"/>
                    <a:pt x="8405" y="3913"/>
                  </a:cubicBezTo>
                  <a:cubicBezTo>
                    <a:pt x="8632" y="3777"/>
                    <a:pt x="8858" y="3664"/>
                    <a:pt x="9062" y="3528"/>
                  </a:cubicBezTo>
                  <a:cubicBezTo>
                    <a:pt x="9289" y="3392"/>
                    <a:pt x="9515" y="3278"/>
                    <a:pt x="9764" y="3165"/>
                  </a:cubicBezTo>
                  <a:cubicBezTo>
                    <a:pt x="10240" y="2939"/>
                    <a:pt x="10716" y="2735"/>
                    <a:pt x="11214" y="2554"/>
                  </a:cubicBezTo>
                  <a:cubicBezTo>
                    <a:pt x="12188" y="2191"/>
                    <a:pt x="13208" y="1965"/>
                    <a:pt x="14250" y="1874"/>
                  </a:cubicBezTo>
                  <a:cubicBezTo>
                    <a:pt x="14534" y="1854"/>
                    <a:pt x="14818" y="1844"/>
                    <a:pt x="15101" y="1844"/>
                  </a:cubicBezTo>
                  <a:cubicBezTo>
                    <a:pt x="15790" y="1844"/>
                    <a:pt x="16475" y="1904"/>
                    <a:pt x="17149" y="2033"/>
                  </a:cubicBezTo>
                  <a:cubicBezTo>
                    <a:pt x="18055" y="2236"/>
                    <a:pt x="18939" y="2531"/>
                    <a:pt x="19755" y="2939"/>
                  </a:cubicBezTo>
                  <a:cubicBezTo>
                    <a:pt x="20525" y="3301"/>
                    <a:pt x="21250" y="3754"/>
                    <a:pt x="21907" y="4275"/>
                  </a:cubicBezTo>
                  <a:cubicBezTo>
                    <a:pt x="22926" y="5068"/>
                    <a:pt x="23855" y="5974"/>
                    <a:pt x="24670" y="6994"/>
                  </a:cubicBezTo>
                  <a:cubicBezTo>
                    <a:pt x="24965" y="7356"/>
                    <a:pt x="25191" y="7651"/>
                    <a:pt x="25327" y="7854"/>
                  </a:cubicBezTo>
                  <a:lnTo>
                    <a:pt x="25554" y="8172"/>
                  </a:lnTo>
                  <a:lnTo>
                    <a:pt x="27072" y="7152"/>
                  </a:lnTo>
                  <a:lnTo>
                    <a:pt x="26822" y="6790"/>
                  </a:lnTo>
                  <a:cubicBezTo>
                    <a:pt x="26664" y="6563"/>
                    <a:pt x="26437" y="6246"/>
                    <a:pt x="26097" y="5838"/>
                  </a:cubicBezTo>
                  <a:cubicBezTo>
                    <a:pt x="25191" y="4706"/>
                    <a:pt x="24172" y="3686"/>
                    <a:pt x="23017" y="2803"/>
                  </a:cubicBezTo>
                  <a:cubicBezTo>
                    <a:pt x="22246" y="2214"/>
                    <a:pt x="21431" y="1715"/>
                    <a:pt x="20570" y="1285"/>
                  </a:cubicBezTo>
                  <a:cubicBezTo>
                    <a:pt x="19596" y="809"/>
                    <a:pt x="18577" y="447"/>
                    <a:pt x="17512" y="243"/>
                  </a:cubicBezTo>
                  <a:cubicBezTo>
                    <a:pt x="16703" y="81"/>
                    <a:pt x="15882" y="0"/>
                    <a:pt x="15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6135133" y="828539"/>
              <a:ext cx="949547" cy="559398"/>
            </a:xfrm>
            <a:custGeom>
              <a:avLst/>
              <a:gdLst/>
              <a:ahLst/>
              <a:cxnLst/>
              <a:rect l="l" t="t" r="r" b="b"/>
              <a:pathLst>
                <a:path w="23900" h="14080" extrusionOk="0">
                  <a:moveTo>
                    <a:pt x="13392" y="0"/>
                  </a:moveTo>
                  <a:cubicBezTo>
                    <a:pt x="13098" y="0"/>
                    <a:pt x="12803" y="13"/>
                    <a:pt x="12505" y="40"/>
                  </a:cubicBezTo>
                  <a:cubicBezTo>
                    <a:pt x="11463" y="131"/>
                    <a:pt x="10444" y="358"/>
                    <a:pt x="9470" y="720"/>
                  </a:cubicBezTo>
                  <a:cubicBezTo>
                    <a:pt x="8971" y="901"/>
                    <a:pt x="8473" y="1105"/>
                    <a:pt x="7997" y="1354"/>
                  </a:cubicBezTo>
                  <a:cubicBezTo>
                    <a:pt x="7748" y="1468"/>
                    <a:pt x="7521" y="1581"/>
                    <a:pt x="7295" y="1717"/>
                  </a:cubicBezTo>
                  <a:cubicBezTo>
                    <a:pt x="7068" y="1830"/>
                    <a:pt x="6842" y="1966"/>
                    <a:pt x="6638" y="2102"/>
                  </a:cubicBezTo>
                  <a:cubicBezTo>
                    <a:pt x="5800" y="2668"/>
                    <a:pt x="5007" y="3325"/>
                    <a:pt x="4327" y="4050"/>
                  </a:cubicBezTo>
                  <a:cubicBezTo>
                    <a:pt x="3104" y="5409"/>
                    <a:pt x="2107" y="6995"/>
                    <a:pt x="1405" y="8694"/>
                  </a:cubicBezTo>
                  <a:cubicBezTo>
                    <a:pt x="884" y="9917"/>
                    <a:pt x="499" y="11186"/>
                    <a:pt x="227" y="12477"/>
                  </a:cubicBezTo>
                  <a:cubicBezTo>
                    <a:pt x="136" y="12953"/>
                    <a:pt x="46" y="13428"/>
                    <a:pt x="0" y="13904"/>
                  </a:cubicBezTo>
                  <a:lnTo>
                    <a:pt x="1830" y="14062"/>
                  </a:lnTo>
                  <a:lnTo>
                    <a:pt x="1830" y="14062"/>
                  </a:lnTo>
                  <a:cubicBezTo>
                    <a:pt x="1835" y="13973"/>
                    <a:pt x="1889" y="13534"/>
                    <a:pt x="2017" y="12862"/>
                  </a:cubicBezTo>
                  <a:cubicBezTo>
                    <a:pt x="2266" y="11662"/>
                    <a:pt x="2628" y="10506"/>
                    <a:pt x="3104" y="9396"/>
                  </a:cubicBezTo>
                  <a:cubicBezTo>
                    <a:pt x="3716" y="7901"/>
                    <a:pt x="4576" y="6497"/>
                    <a:pt x="5664" y="5296"/>
                  </a:cubicBezTo>
                  <a:cubicBezTo>
                    <a:pt x="6253" y="4662"/>
                    <a:pt x="6910" y="4118"/>
                    <a:pt x="7635" y="3642"/>
                  </a:cubicBezTo>
                  <a:cubicBezTo>
                    <a:pt x="7816" y="3506"/>
                    <a:pt x="8020" y="3416"/>
                    <a:pt x="8201" y="3302"/>
                  </a:cubicBezTo>
                  <a:cubicBezTo>
                    <a:pt x="8382" y="3189"/>
                    <a:pt x="8586" y="3099"/>
                    <a:pt x="8790" y="2985"/>
                  </a:cubicBezTo>
                  <a:lnTo>
                    <a:pt x="8948" y="2917"/>
                  </a:lnTo>
                  <a:lnTo>
                    <a:pt x="9107" y="2849"/>
                  </a:lnTo>
                  <a:lnTo>
                    <a:pt x="9424" y="2713"/>
                  </a:lnTo>
                  <a:cubicBezTo>
                    <a:pt x="9651" y="2600"/>
                    <a:pt x="9855" y="2532"/>
                    <a:pt x="10081" y="2464"/>
                  </a:cubicBezTo>
                  <a:cubicBezTo>
                    <a:pt x="10919" y="2147"/>
                    <a:pt x="11780" y="1943"/>
                    <a:pt x="12664" y="1875"/>
                  </a:cubicBezTo>
                  <a:cubicBezTo>
                    <a:pt x="12908" y="1855"/>
                    <a:pt x="13153" y="1845"/>
                    <a:pt x="13397" y="1845"/>
                  </a:cubicBezTo>
                  <a:cubicBezTo>
                    <a:pt x="13966" y="1845"/>
                    <a:pt x="14533" y="1900"/>
                    <a:pt x="15088" y="2011"/>
                  </a:cubicBezTo>
                  <a:cubicBezTo>
                    <a:pt x="15835" y="2170"/>
                    <a:pt x="16583" y="2419"/>
                    <a:pt x="17285" y="2759"/>
                  </a:cubicBezTo>
                  <a:cubicBezTo>
                    <a:pt x="17919" y="3076"/>
                    <a:pt x="18554" y="3461"/>
                    <a:pt x="19120" y="3914"/>
                  </a:cubicBezTo>
                  <a:cubicBezTo>
                    <a:pt x="20049" y="4616"/>
                    <a:pt x="20864" y="5432"/>
                    <a:pt x="21589" y="6338"/>
                  </a:cubicBezTo>
                  <a:cubicBezTo>
                    <a:pt x="21861" y="6678"/>
                    <a:pt x="22065" y="6927"/>
                    <a:pt x="22178" y="7108"/>
                  </a:cubicBezTo>
                  <a:lnTo>
                    <a:pt x="22382" y="7403"/>
                  </a:lnTo>
                  <a:lnTo>
                    <a:pt x="23900" y="6383"/>
                  </a:lnTo>
                  <a:cubicBezTo>
                    <a:pt x="23900" y="6383"/>
                    <a:pt x="23832" y="6270"/>
                    <a:pt x="23696" y="6066"/>
                  </a:cubicBezTo>
                  <a:cubicBezTo>
                    <a:pt x="23537" y="5862"/>
                    <a:pt x="23333" y="5568"/>
                    <a:pt x="23039" y="5183"/>
                  </a:cubicBezTo>
                  <a:cubicBezTo>
                    <a:pt x="22223" y="4163"/>
                    <a:pt x="21272" y="3257"/>
                    <a:pt x="20253" y="2464"/>
                  </a:cubicBezTo>
                  <a:cubicBezTo>
                    <a:pt x="19573" y="1943"/>
                    <a:pt x="18848" y="1490"/>
                    <a:pt x="18100" y="1105"/>
                  </a:cubicBezTo>
                  <a:cubicBezTo>
                    <a:pt x="17262" y="697"/>
                    <a:pt x="16356" y="403"/>
                    <a:pt x="15450" y="199"/>
                  </a:cubicBezTo>
                  <a:cubicBezTo>
                    <a:pt x="14767" y="72"/>
                    <a:pt x="14083" y="0"/>
                    <a:pt x="13392" y="0"/>
                  </a:cubicBezTo>
                  <a:close/>
                  <a:moveTo>
                    <a:pt x="1830" y="14062"/>
                  </a:moveTo>
                  <a:cubicBezTo>
                    <a:pt x="1830" y="14074"/>
                    <a:pt x="1830" y="14079"/>
                    <a:pt x="1831" y="14079"/>
                  </a:cubicBezTo>
                  <a:cubicBezTo>
                    <a:pt x="1832" y="14079"/>
                    <a:pt x="1833" y="14074"/>
                    <a:pt x="1835" y="14063"/>
                  </a:cubicBezTo>
                  <a:lnTo>
                    <a:pt x="1830" y="140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204422" y="898503"/>
              <a:ext cx="822649" cy="495513"/>
            </a:xfrm>
            <a:custGeom>
              <a:avLst/>
              <a:gdLst/>
              <a:ahLst/>
              <a:cxnLst/>
              <a:rect l="l" t="t" r="r" b="b"/>
              <a:pathLst>
                <a:path w="20706" h="12472" extrusionOk="0">
                  <a:moveTo>
                    <a:pt x="1" y="12279"/>
                  </a:moveTo>
                  <a:cubicBezTo>
                    <a:pt x="1" y="12287"/>
                    <a:pt x="1" y="12291"/>
                    <a:pt x="1" y="12291"/>
                  </a:cubicBezTo>
                  <a:cubicBezTo>
                    <a:pt x="2" y="12291"/>
                    <a:pt x="2" y="12287"/>
                    <a:pt x="3" y="12279"/>
                  </a:cubicBezTo>
                  <a:lnTo>
                    <a:pt x="3" y="12279"/>
                  </a:lnTo>
                  <a:lnTo>
                    <a:pt x="1" y="12279"/>
                  </a:lnTo>
                  <a:close/>
                  <a:moveTo>
                    <a:pt x="11759" y="0"/>
                  </a:moveTo>
                  <a:cubicBezTo>
                    <a:pt x="11479" y="0"/>
                    <a:pt x="11199" y="15"/>
                    <a:pt x="10920" y="46"/>
                  </a:cubicBezTo>
                  <a:cubicBezTo>
                    <a:pt x="10014" y="114"/>
                    <a:pt x="9153" y="318"/>
                    <a:pt x="8315" y="635"/>
                  </a:cubicBezTo>
                  <a:cubicBezTo>
                    <a:pt x="8088" y="703"/>
                    <a:pt x="7861" y="771"/>
                    <a:pt x="7658" y="884"/>
                  </a:cubicBezTo>
                  <a:lnTo>
                    <a:pt x="7318" y="1020"/>
                  </a:lnTo>
                  <a:lnTo>
                    <a:pt x="7159" y="1088"/>
                  </a:lnTo>
                  <a:lnTo>
                    <a:pt x="7001" y="1156"/>
                  </a:lnTo>
                  <a:cubicBezTo>
                    <a:pt x="6819" y="1270"/>
                    <a:pt x="6615" y="1360"/>
                    <a:pt x="6412" y="1473"/>
                  </a:cubicBezTo>
                  <a:cubicBezTo>
                    <a:pt x="6230" y="1587"/>
                    <a:pt x="6027" y="1700"/>
                    <a:pt x="5845" y="1813"/>
                  </a:cubicBezTo>
                  <a:cubicBezTo>
                    <a:pt x="5120" y="2289"/>
                    <a:pt x="4463" y="2855"/>
                    <a:pt x="3874" y="3490"/>
                  </a:cubicBezTo>
                  <a:cubicBezTo>
                    <a:pt x="2787" y="4690"/>
                    <a:pt x="1904" y="6072"/>
                    <a:pt x="1269" y="7590"/>
                  </a:cubicBezTo>
                  <a:cubicBezTo>
                    <a:pt x="794" y="8700"/>
                    <a:pt x="454" y="9855"/>
                    <a:pt x="205" y="11056"/>
                  </a:cubicBezTo>
                  <a:cubicBezTo>
                    <a:pt x="54" y="11772"/>
                    <a:pt x="13" y="12206"/>
                    <a:pt x="3" y="12279"/>
                  </a:cubicBezTo>
                  <a:lnTo>
                    <a:pt x="3" y="12279"/>
                  </a:lnTo>
                  <a:lnTo>
                    <a:pt x="1830" y="12437"/>
                  </a:lnTo>
                  <a:lnTo>
                    <a:pt x="1830" y="12437"/>
                  </a:lnTo>
                  <a:cubicBezTo>
                    <a:pt x="1838" y="12328"/>
                    <a:pt x="1882" y="11964"/>
                    <a:pt x="1994" y="11418"/>
                  </a:cubicBezTo>
                  <a:cubicBezTo>
                    <a:pt x="2221" y="10354"/>
                    <a:pt x="2538" y="9312"/>
                    <a:pt x="2968" y="8315"/>
                  </a:cubicBezTo>
                  <a:cubicBezTo>
                    <a:pt x="3512" y="7001"/>
                    <a:pt x="4260" y="5778"/>
                    <a:pt x="5211" y="4736"/>
                  </a:cubicBezTo>
                  <a:cubicBezTo>
                    <a:pt x="5687" y="4192"/>
                    <a:pt x="6253" y="3739"/>
                    <a:pt x="6842" y="3331"/>
                  </a:cubicBezTo>
                  <a:cubicBezTo>
                    <a:pt x="7001" y="3240"/>
                    <a:pt x="7159" y="3150"/>
                    <a:pt x="7318" y="3059"/>
                  </a:cubicBezTo>
                  <a:cubicBezTo>
                    <a:pt x="7476" y="2946"/>
                    <a:pt x="7635" y="2878"/>
                    <a:pt x="7793" y="2810"/>
                  </a:cubicBezTo>
                  <a:lnTo>
                    <a:pt x="7929" y="2742"/>
                  </a:lnTo>
                  <a:lnTo>
                    <a:pt x="8065" y="2674"/>
                  </a:lnTo>
                  <a:lnTo>
                    <a:pt x="8360" y="2561"/>
                  </a:lnTo>
                  <a:cubicBezTo>
                    <a:pt x="8541" y="2470"/>
                    <a:pt x="8722" y="2402"/>
                    <a:pt x="8926" y="2334"/>
                  </a:cubicBezTo>
                  <a:cubicBezTo>
                    <a:pt x="9606" y="2085"/>
                    <a:pt x="10331" y="1927"/>
                    <a:pt x="11078" y="1836"/>
                  </a:cubicBezTo>
                  <a:cubicBezTo>
                    <a:pt x="11242" y="1824"/>
                    <a:pt x="11407" y="1819"/>
                    <a:pt x="11574" y="1819"/>
                  </a:cubicBezTo>
                  <a:cubicBezTo>
                    <a:pt x="12050" y="1819"/>
                    <a:pt x="12533" y="1865"/>
                    <a:pt x="13004" y="1949"/>
                  </a:cubicBezTo>
                  <a:cubicBezTo>
                    <a:pt x="13615" y="2085"/>
                    <a:pt x="14204" y="2289"/>
                    <a:pt x="14748" y="2561"/>
                  </a:cubicBezTo>
                  <a:cubicBezTo>
                    <a:pt x="15314" y="2833"/>
                    <a:pt x="15835" y="3172"/>
                    <a:pt x="16311" y="3535"/>
                  </a:cubicBezTo>
                  <a:cubicBezTo>
                    <a:pt x="17127" y="4169"/>
                    <a:pt x="17852" y="4871"/>
                    <a:pt x="18486" y="5664"/>
                  </a:cubicBezTo>
                  <a:cubicBezTo>
                    <a:pt x="18735" y="5959"/>
                    <a:pt x="18894" y="6208"/>
                    <a:pt x="19007" y="6367"/>
                  </a:cubicBezTo>
                  <a:lnTo>
                    <a:pt x="19188" y="6616"/>
                  </a:lnTo>
                  <a:lnTo>
                    <a:pt x="20706" y="5574"/>
                  </a:lnTo>
                  <a:lnTo>
                    <a:pt x="20525" y="5302"/>
                  </a:lnTo>
                  <a:cubicBezTo>
                    <a:pt x="20389" y="5121"/>
                    <a:pt x="20208" y="4849"/>
                    <a:pt x="19913" y="4509"/>
                  </a:cubicBezTo>
                  <a:cubicBezTo>
                    <a:pt x="19188" y="3603"/>
                    <a:pt x="18350" y="2787"/>
                    <a:pt x="17444" y="2085"/>
                  </a:cubicBezTo>
                  <a:cubicBezTo>
                    <a:pt x="16855" y="1632"/>
                    <a:pt x="16221" y="1247"/>
                    <a:pt x="15564" y="930"/>
                  </a:cubicBezTo>
                  <a:cubicBezTo>
                    <a:pt x="14861" y="590"/>
                    <a:pt x="14136" y="341"/>
                    <a:pt x="13366" y="160"/>
                  </a:cubicBezTo>
                  <a:cubicBezTo>
                    <a:pt x="12831" y="55"/>
                    <a:pt x="12295" y="0"/>
                    <a:pt x="11759" y="0"/>
                  </a:cubicBezTo>
                  <a:close/>
                  <a:moveTo>
                    <a:pt x="1830" y="12437"/>
                  </a:moveTo>
                  <a:cubicBezTo>
                    <a:pt x="1828" y="12460"/>
                    <a:pt x="1828" y="12472"/>
                    <a:pt x="1829" y="12472"/>
                  </a:cubicBezTo>
                  <a:cubicBezTo>
                    <a:pt x="1830" y="12472"/>
                    <a:pt x="1832" y="12460"/>
                    <a:pt x="1836" y="12438"/>
                  </a:cubicBezTo>
                  <a:lnTo>
                    <a:pt x="1830" y="12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638234" y="657303"/>
              <a:ext cx="674178" cy="504055"/>
            </a:xfrm>
            <a:custGeom>
              <a:avLst/>
              <a:gdLst/>
              <a:ahLst/>
              <a:cxnLst/>
              <a:rect l="l" t="t" r="r" b="b"/>
              <a:pathLst>
                <a:path w="16969" h="12687" extrusionOk="0">
                  <a:moveTo>
                    <a:pt x="9832" y="1"/>
                  </a:moveTo>
                  <a:cubicBezTo>
                    <a:pt x="8858" y="409"/>
                    <a:pt x="8065" y="1134"/>
                    <a:pt x="7567" y="2040"/>
                  </a:cubicBezTo>
                  <a:cubicBezTo>
                    <a:pt x="7567" y="2040"/>
                    <a:pt x="6311" y="880"/>
                    <a:pt x="4622" y="880"/>
                  </a:cubicBezTo>
                  <a:cubicBezTo>
                    <a:pt x="3715" y="880"/>
                    <a:pt x="2683" y="1214"/>
                    <a:pt x="1654" y="2244"/>
                  </a:cubicBezTo>
                  <a:cubicBezTo>
                    <a:pt x="1" y="3897"/>
                    <a:pt x="91" y="6185"/>
                    <a:pt x="499" y="7907"/>
                  </a:cubicBezTo>
                  <a:cubicBezTo>
                    <a:pt x="588" y="7903"/>
                    <a:pt x="678" y="7901"/>
                    <a:pt x="769" y="7901"/>
                  </a:cubicBezTo>
                  <a:cubicBezTo>
                    <a:pt x="1206" y="7901"/>
                    <a:pt x="1653" y="7945"/>
                    <a:pt x="2085" y="8020"/>
                  </a:cubicBezTo>
                  <a:cubicBezTo>
                    <a:pt x="2696" y="8156"/>
                    <a:pt x="3285" y="8360"/>
                    <a:pt x="3852" y="8632"/>
                  </a:cubicBezTo>
                  <a:cubicBezTo>
                    <a:pt x="4395" y="8904"/>
                    <a:pt x="4939" y="9243"/>
                    <a:pt x="5415" y="9606"/>
                  </a:cubicBezTo>
                  <a:cubicBezTo>
                    <a:pt x="6230" y="10240"/>
                    <a:pt x="6955" y="10965"/>
                    <a:pt x="7590" y="11758"/>
                  </a:cubicBezTo>
                  <a:cubicBezTo>
                    <a:pt x="7816" y="12030"/>
                    <a:pt x="7997" y="12279"/>
                    <a:pt x="8111" y="12438"/>
                  </a:cubicBezTo>
                  <a:lnTo>
                    <a:pt x="8269" y="12687"/>
                  </a:lnTo>
                  <a:lnTo>
                    <a:pt x="9810" y="11667"/>
                  </a:lnTo>
                  <a:lnTo>
                    <a:pt x="11169" y="10761"/>
                  </a:lnTo>
                  <a:lnTo>
                    <a:pt x="11237" y="10716"/>
                  </a:lnTo>
                  <a:lnTo>
                    <a:pt x="11259" y="10716"/>
                  </a:lnTo>
                  <a:lnTo>
                    <a:pt x="12709" y="9742"/>
                  </a:lnTo>
                  <a:lnTo>
                    <a:pt x="14136" y="8768"/>
                  </a:lnTo>
                  <a:lnTo>
                    <a:pt x="15428" y="7907"/>
                  </a:lnTo>
                  <a:lnTo>
                    <a:pt x="16968" y="6888"/>
                  </a:lnTo>
                  <a:lnTo>
                    <a:pt x="16651" y="6434"/>
                  </a:lnTo>
                  <a:cubicBezTo>
                    <a:pt x="16447" y="6163"/>
                    <a:pt x="16130" y="5710"/>
                    <a:pt x="15722" y="5211"/>
                  </a:cubicBezTo>
                  <a:cubicBezTo>
                    <a:pt x="14544" y="3761"/>
                    <a:pt x="13230" y="2447"/>
                    <a:pt x="11758" y="1315"/>
                  </a:cubicBezTo>
                  <a:cubicBezTo>
                    <a:pt x="11123" y="839"/>
                    <a:pt x="10489" y="409"/>
                    <a:pt x="9832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5650904" y="1026752"/>
              <a:ext cx="913591" cy="572072"/>
            </a:xfrm>
            <a:custGeom>
              <a:avLst/>
              <a:gdLst/>
              <a:ahLst/>
              <a:cxnLst/>
              <a:rect l="l" t="t" r="r" b="b"/>
              <a:pathLst>
                <a:path w="22995" h="14399" extrusionOk="0">
                  <a:moveTo>
                    <a:pt x="12123" y="0"/>
                  </a:moveTo>
                  <a:cubicBezTo>
                    <a:pt x="12005" y="0"/>
                    <a:pt x="11883" y="4"/>
                    <a:pt x="11758" y="12"/>
                  </a:cubicBezTo>
                  <a:cubicBezTo>
                    <a:pt x="7363" y="284"/>
                    <a:pt x="7839" y="4520"/>
                    <a:pt x="7839" y="4520"/>
                  </a:cubicBezTo>
                  <a:cubicBezTo>
                    <a:pt x="7375" y="3042"/>
                    <a:pt x="6172" y="2288"/>
                    <a:pt x="4988" y="2288"/>
                  </a:cubicBezTo>
                  <a:cubicBezTo>
                    <a:pt x="3978" y="2288"/>
                    <a:pt x="2981" y="2838"/>
                    <a:pt x="2470" y="3954"/>
                  </a:cubicBezTo>
                  <a:cubicBezTo>
                    <a:pt x="1247" y="6650"/>
                    <a:pt x="3716" y="8032"/>
                    <a:pt x="3716" y="8032"/>
                  </a:cubicBezTo>
                  <a:cubicBezTo>
                    <a:pt x="3716" y="8032"/>
                    <a:pt x="1" y="9867"/>
                    <a:pt x="2108" y="12268"/>
                  </a:cubicBezTo>
                  <a:cubicBezTo>
                    <a:pt x="2633" y="12863"/>
                    <a:pt x="3198" y="13077"/>
                    <a:pt x="3738" y="13077"/>
                  </a:cubicBezTo>
                  <a:cubicBezTo>
                    <a:pt x="5109" y="13077"/>
                    <a:pt x="6321" y="11702"/>
                    <a:pt x="6321" y="11702"/>
                  </a:cubicBezTo>
                  <a:lnTo>
                    <a:pt x="6321" y="11702"/>
                  </a:lnTo>
                  <a:cubicBezTo>
                    <a:pt x="6321" y="11702"/>
                    <a:pt x="5982" y="14057"/>
                    <a:pt x="8677" y="14171"/>
                  </a:cubicBezTo>
                  <a:cubicBezTo>
                    <a:pt x="8716" y="14172"/>
                    <a:pt x="8754" y="14173"/>
                    <a:pt x="8792" y="14173"/>
                  </a:cubicBezTo>
                  <a:cubicBezTo>
                    <a:pt x="10920" y="14173"/>
                    <a:pt x="11554" y="11702"/>
                    <a:pt x="11554" y="11702"/>
                  </a:cubicBezTo>
                  <a:cubicBezTo>
                    <a:pt x="11554" y="11702"/>
                    <a:pt x="11974" y="14399"/>
                    <a:pt x="14474" y="14399"/>
                  </a:cubicBezTo>
                  <a:cubicBezTo>
                    <a:pt x="14505" y="14399"/>
                    <a:pt x="14536" y="14398"/>
                    <a:pt x="14567" y="14397"/>
                  </a:cubicBezTo>
                  <a:cubicBezTo>
                    <a:pt x="16923" y="14352"/>
                    <a:pt x="17263" y="11407"/>
                    <a:pt x="17263" y="11407"/>
                  </a:cubicBezTo>
                  <a:cubicBezTo>
                    <a:pt x="17263" y="11407"/>
                    <a:pt x="17795" y="12878"/>
                    <a:pt x="19092" y="12878"/>
                  </a:cubicBezTo>
                  <a:cubicBezTo>
                    <a:pt x="19444" y="12878"/>
                    <a:pt x="19852" y="12770"/>
                    <a:pt x="20321" y="12494"/>
                  </a:cubicBezTo>
                  <a:cubicBezTo>
                    <a:pt x="22020" y="11498"/>
                    <a:pt x="20706" y="9096"/>
                    <a:pt x="20706" y="9096"/>
                  </a:cubicBezTo>
                  <a:cubicBezTo>
                    <a:pt x="22994" y="7896"/>
                    <a:pt x="22609" y="4747"/>
                    <a:pt x="20661" y="3569"/>
                  </a:cubicBezTo>
                  <a:cubicBezTo>
                    <a:pt x="19991" y="3153"/>
                    <a:pt x="19363" y="3000"/>
                    <a:pt x="18802" y="3000"/>
                  </a:cubicBezTo>
                  <a:cubicBezTo>
                    <a:pt x="17257" y="3000"/>
                    <a:pt x="16221" y="4158"/>
                    <a:pt x="16221" y="4158"/>
                  </a:cubicBezTo>
                  <a:cubicBezTo>
                    <a:pt x="16221" y="4158"/>
                    <a:pt x="15965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5650904" y="1158616"/>
              <a:ext cx="913591" cy="441082"/>
            </a:xfrm>
            <a:custGeom>
              <a:avLst/>
              <a:gdLst/>
              <a:ahLst/>
              <a:cxnLst/>
              <a:rect l="l" t="t" r="r" b="b"/>
              <a:pathLst>
                <a:path w="22995" h="11102" extrusionOk="0">
                  <a:moveTo>
                    <a:pt x="20208" y="1"/>
                  </a:moveTo>
                  <a:cubicBezTo>
                    <a:pt x="22632" y="2674"/>
                    <a:pt x="20253" y="5664"/>
                    <a:pt x="18984" y="6140"/>
                  </a:cubicBezTo>
                  <a:cubicBezTo>
                    <a:pt x="18820" y="6200"/>
                    <a:pt x="18658" y="6227"/>
                    <a:pt x="18500" y="6227"/>
                  </a:cubicBezTo>
                  <a:cubicBezTo>
                    <a:pt x="17418" y="6227"/>
                    <a:pt x="16538" y="4985"/>
                    <a:pt x="16538" y="4985"/>
                  </a:cubicBezTo>
                  <a:lnTo>
                    <a:pt x="16538" y="4985"/>
                  </a:lnTo>
                  <a:cubicBezTo>
                    <a:pt x="16538" y="4985"/>
                    <a:pt x="16878" y="8269"/>
                    <a:pt x="14748" y="8541"/>
                  </a:cubicBezTo>
                  <a:cubicBezTo>
                    <a:pt x="14654" y="8552"/>
                    <a:pt x="14562" y="8557"/>
                    <a:pt x="14472" y="8557"/>
                  </a:cubicBezTo>
                  <a:cubicBezTo>
                    <a:pt x="12504" y="8557"/>
                    <a:pt x="11758" y="6049"/>
                    <a:pt x="11758" y="6049"/>
                  </a:cubicBezTo>
                  <a:cubicBezTo>
                    <a:pt x="11758" y="6049"/>
                    <a:pt x="10428" y="8317"/>
                    <a:pt x="9329" y="8317"/>
                  </a:cubicBezTo>
                  <a:cubicBezTo>
                    <a:pt x="9308" y="8317"/>
                    <a:pt x="9287" y="8316"/>
                    <a:pt x="9266" y="8315"/>
                  </a:cubicBezTo>
                  <a:cubicBezTo>
                    <a:pt x="8179" y="8247"/>
                    <a:pt x="7137" y="5732"/>
                    <a:pt x="7137" y="5732"/>
                  </a:cubicBezTo>
                  <a:cubicBezTo>
                    <a:pt x="7137" y="5732"/>
                    <a:pt x="5964" y="7313"/>
                    <a:pt x="4768" y="7313"/>
                  </a:cubicBezTo>
                  <a:cubicBezTo>
                    <a:pt x="4613" y="7313"/>
                    <a:pt x="4458" y="7287"/>
                    <a:pt x="4305" y="7227"/>
                  </a:cubicBezTo>
                  <a:cubicBezTo>
                    <a:pt x="2991" y="6706"/>
                    <a:pt x="3716" y="4736"/>
                    <a:pt x="3716" y="4735"/>
                  </a:cubicBezTo>
                  <a:lnTo>
                    <a:pt x="3716" y="4735"/>
                  </a:lnTo>
                  <a:cubicBezTo>
                    <a:pt x="3716" y="4736"/>
                    <a:pt x="1" y="6548"/>
                    <a:pt x="2108" y="8949"/>
                  </a:cubicBezTo>
                  <a:cubicBezTo>
                    <a:pt x="2634" y="9552"/>
                    <a:pt x="3199" y="9768"/>
                    <a:pt x="3741" y="9768"/>
                  </a:cubicBezTo>
                  <a:cubicBezTo>
                    <a:pt x="5110" y="9768"/>
                    <a:pt x="6321" y="8383"/>
                    <a:pt x="6321" y="8383"/>
                  </a:cubicBezTo>
                  <a:lnTo>
                    <a:pt x="6321" y="8383"/>
                  </a:lnTo>
                  <a:cubicBezTo>
                    <a:pt x="6321" y="8383"/>
                    <a:pt x="5982" y="10738"/>
                    <a:pt x="8677" y="10874"/>
                  </a:cubicBezTo>
                  <a:cubicBezTo>
                    <a:pt x="8715" y="10876"/>
                    <a:pt x="8753" y="10877"/>
                    <a:pt x="8791" y="10877"/>
                  </a:cubicBezTo>
                  <a:cubicBezTo>
                    <a:pt x="10920" y="10877"/>
                    <a:pt x="11554" y="8383"/>
                    <a:pt x="11554" y="8383"/>
                  </a:cubicBezTo>
                  <a:cubicBezTo>
                    <a:pt x="11554" y="8383"/>
                    <a:pt x="11978" y="11101"/>
                    <a:pt x="14504" y="11101"/>
                  </a:cubicBezTo>
                  <a:cubicBezTo>
                    <a:pt x="14525" y="11101"/>
                    <a:pt x="14546" y="11101"/>
                    <a:pt x="14567" y="11101"/>
                  </a:cubicBezTo>
                  <a:cubicBezTo>
                    <a:pt x="16923" y="11056"/>
                    <a:pt x="17263" y="8088"/>
                    <a:pt x="17263" y="8088"/>
                  </a:cubicBezTo>
                  <a:cubicBezTo>
                    <a:pt x="17263" y="8088"/>
                    <a:pt x="17797" y="9579"/>
                    <a:pt x="19100" y="9579"/>
                  </a:cubicBezTo>
                  <a:cubicBezTo>
                    <a:pt x="19450" y="9579"/>
                    <a:pt x="19855" y="9472"/>
                    <a:pt x="20321" y="9198"/>
                  </a:cubicBezTo>
                  <a:cubicBezTo>
                    <a:pt x="22020" y="8201"/>
                    <a:pt x="20706" y="5800"/>
                    <a:pt x="20706" y="5800"/>
                  </a:cubicBezTo>
                  <a:cubicBezTo>
                    <a:pt x="22994" y="4599"/>
                    <a:pt x="22609" y="1451"/>
                    <a:pt x="20661" y="250"/>
                  </a:cubicBezTo>
                  <a:cubicBezTo>
                    <a:pt x="20525" y="159"/>
                    <a:pt x="20366" y="91"/>
                    <a:pt x="20208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6655358" y="685630"/>
              <a:ext cx="910850" cy="571198"/>
            </a:xfrm>
            <a:custGeom>
              <a:avLst/>
              <a:gdLst/>
              <a:ahLst/>
              <a:cxnLst/>
              <a:rect l="l" t="t" r="r" b="b"/>
              <a:pathLst>
                <a:path w="22926" h="14377" extrusionOk="0">
                  <a:moveTo>
                    <a:pt x="12079" y="1"/>
                  </a:moveTo>
                  <a:cubicBezTo>
                    <a:pt x="11960" y="1"/>
                    <a:pt x="11838" y="5"/>
                    <a:pt x="11712" y="13"/>
                  </a:cubicBezTo>
                  <a:cubicBezTo>
                    <a:pt x="7340" y="285"/>
                    <a:pt x="7815" y="4498"/>
                    <a:pt x="7815" y="4498"/>
                  </a:cubicBezTo>
                  <a:cubicBezTo>
                    <a:pt x="7351" y="3032"/>
                    <a:pt x="6149" y="2277"/>
                    <a:pt x="4965" y="2277"/>
                  </a:cubicBezTo>
                  <a:cubicBezTo>
                    <a:pt x="3955" y="2277"/>
                    <a:pt x="2958" y="2828"/>
                    <a:pt x="2447" y="3955"/>
                  </a:cubicBezTo>
                  <a:cubicBezTo>
                    <a:pt x="1223" y="6650"/>
                    <a:pt x="3693" y="8009"/>
                    <a:pt x="3693" y="8009"/>
                  </a:cubicBezTo>
                  <a:cubicBezTo>
                    <a:pt x="3693" y="8009"/>
                    <a:pt x="0" y="9844"/>
                    <a:pt x="2107" y="12246"/>
                  </a:cubicBezTo>
                  <a:cubicBezTo>
                    <a:pt x="2626" y="12841"/>
                    <a:pt x="3186" y="13055"/>
                    <a:pt x="3723" y="13055"/>
                  </a:cubicBezTo>
                  <a:cubicBezTo>
                    <a:pt x="5085" y="13055"/>
                    <a:pt x="6297" y="11680"/>
                    <a:pt x="6298" y="11679"/>
                  </a:cubicBezTo>
                  <a:lnTo>
                    <a:pt x="6298" y="11679"/>
                  </a:lnTo>
                  <a:cubicBezTo>
                    <a:pt x="6298" y="11680"/>
                    <a:pt x="5958" y="14035"/>
                    <a:pt x="8631" y="14148"/>
                  </a:cubicBezTo>
                  <a:cubicBezTo>
                    <a:pt x="8670" y="14150"/>
                    <a:pt x="8709" y="14151"/>
                    <a:pt x="8747" y="14151"/>
                  </a:cubicBezTo>
                  <a:cubicBezTo>
                    <a:pt x="10896" y="14151"/>
                    <a:pt x="11531" y="11679"/>
                    <a:pt x="11531" y="11679"/>
                  </a:cubicBezTo>
                  <a:cubicBezTo>
                    <a:pt x="11531" y="11679"/>
                    <a:pt x="11929" y="14376"/>
                    <a:pt x="14428" y="14376"/>
                  </a:cubicBezTo>
                  <a:cubicBezTo>
                    <a:pt x="14458" y="14376"/>
                    <a:pt x="14490" y="14376"/>
                    <a:pt x="14521" y="14375"/>
                  </a:cubicBezTo>
                  <a:cubicBezTo>
                    <a:pt x="16877" y="14330"/>
                    <a:pt x="17217" y="11385"/>
                    <a:pt x="17217" y="11385"/>
                  </a:cubicBezTo>
                  <a:cubicBezTo>
                    <a:pt x="17217" y="11385"/>
                    <a:pt x="17749" y="12856"/>
                    <a:pt x="19046" y="12856"/>
                  </a:cubicBezTo>
                  <a:cubicBezTo>
                    <a:pt x="19398" y="12856"/>
                    <a:pt x="19806" y="12748"/>
                    <a:pt x="20275" y="12472"/>
                  </a:cubicBezTo>
                  <a:cubicBezTo>
                    <a:pt x="21951" y="11475"/>
                    <a:pt x="20637" y="9074"/>
                    <a:pt x="20637" y="9074"/>
                  </a:cubicBezTo>
                  <a:cubicBezTo>
                    <a:pt x="22925" y="7874"/>
                    <a:pt x="22563" y="4747"/>
                    <a:pt x="20615" y="3547"/>
                  </a:cubicBezTo>
                  <a:cubicBezTo>
                    <a:pt x="19941" y="3138"/>
                    <a:pt x="19312" y="2987"/>
                    <a:pt x="18751" y="2987"/>
                  </a:cubicBezTo>
                  <a:cubicBezTo>
                    <a:pt x="17201" y="2987"/>
                    <a:pt x="16175" y="4136"/>
                    <a:pt x="16175" y="4136"/>
                  </a:cubicBezTo>
                  <a:cubicBezTo>
                    <a:pt x="16175" y="4136"/>
                    <a:pt x="15919" y="1"/>
                    <a:pt x="1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6655358" y="817534"/>
              <a:ext cx="910850" cy="438381"/>
            </a:xfrm>
            <a:custGeom>
              <a:avLst/>
              <a:gdLst/>
              <a:ahLst/>
              <a:cxnLst/>
              <a:rect l="l" t="t" r="r" b="b"/>
              <a:pathLst>
                <a:path w="22926" h="11034" extrusionOk="0">
                  <a:moveTo>
                    <a:pt x="20162" y="0"/>
                  </a:moveTo>
                  <a:lnTo>
                    <a:pt x="20162" y="0"/>
                  </a:lnTo>
                  <a:cubicBezTo>
                    <a:pt x="22563" y="2651"/>
                    <a:pt x="20207" y="5664"/>
                    <a:pt x="18916" y="6117"/>
                  </a:cubicBezTo>
                  <a:cubicBezTo>
                    <a:pt x="18759" y="6173"/>
                    <a:pt x="18604" y="6197"/>
                    <a:pt x="18453" y="6197"/>
                  </a:cubicBezTo>
                  <a:cubicBezTo>
                    <a:pt x="17380" y="6197"/>
                    <a:pt x="16492" y="4962"/>
                    <a:pt x="16492" y="4961"/>
                  </a:cubicBezTo>
                  <a:lnTo>
                    <a:pt x="16492" y="4961"/>
                  </a:lnTo>
                  <a:cubicBezTo>
                    <a:pt x="16492" y="4962"/>
                    <a:pt x="16854" y="8246"/>
                    <a:pt x="14702" y="8495"/>
                  </a:cubicBezTo>
                  <a:cubicBezTo>
                    <a:pt x="14599" y="8508"/>
                    <a:pt x="14500" y="8514"/>
                    <a:pt x="14403" y="8514"/>
                  </a:cubicBezTo>
                  <a:cubicBezTo>
                    <a:pt x="12454" y="8514"/>
                    <a:pt x="11735" y="6026"/>
                    <a:pt x="11735" y="6026"/>
                  </a:cubicBezTo>
                  <a:cubicBezTo>
                    <a:pt x="11735" y="6026"/>
                    <a:pt x="10383" y="8294"/>
                    <a:pt x="9305" y="8294"/>
                  </a:cubicBezTo>
                  <a:cubicBezTo>
                    <a:pt x="9284" y="8294"/>
                    <a:pt x="9263" y="8293"/>
                    <a:pt x="9243" y="8291"/>
                  </a:cubicBezTo>
                  <a:cubicBezTo>
                    <a:pt x="8155" y="8223"/>
                    <a:pt x="7113" y="5709"/>
                    <a:pt x="7113" y="5709"/>
                  </a:cubicBezTo>
                  <a:cubicBezTo>
                    <a:pt x="7113" y="5709"/>
                    <a:pt x="5941" y="7290"/>
                    <a:pt x="4760" y="7290"/>
                  </a:cubicBezTo>
                  <a:cubicBezTo>
                    <a:pt x="4607" y="7290"/>
                    <a:pt x="4455" y="7264"/>
                    <a:pt x="4304" y="7204"/>
                  </a:cubicBezTo>
                  <a:cubicBezTo>
                    <a:pt x="2968" y="6683"/>
                    <a:pt x="3692" y="4690"/>
                    <a:pt x="3693" y="4689"/>
                  </a:cubicBezTo>
                  <a:lnTo>
                    <a:pt x="3693" y="4689"/>
                  </a:lnTo>
                  <a:cubicBezTo>
                    <a:pt x="3692" y="4690"/>
                    <a:pt x="0" y="6502"/>
                    <a:pt x="2107" y="8903"/>
                  </a:cubicBezTo>
                  <a:cubicBezTo>
                    <a:pt x="2626" y="9498"/>
                    <a:pt x="3186" y="9712"/>
                    <a:pt x="3723" y="9712"/>
                  </a:cubicBezTo>
                  <a:cubicBezTo>
                    <a:pt x="5085" y="9712"/>
                    <a:pt x="6297" y="8337"/>
                    <a:pt x="6298" y="8337"/>
                  </a:cubicBezTo>
                  <a:lnTo>
                    <a:pt x="6298" y="8337"/>
                  </a:lnTo>
                  <a:cubicBezTo>
                    <a:pt x="6298" y="8337"/>
                    <a:pt x="5958" y="10693"/>
                    <a:pt x="8631" y="10806"/>
                  </a:cubicBezTo>
                  <a:cubicBezTo>
                    <a:pt x="8679" y="10808"/>
                    <a:pt x="8727" y="10809"/>
                    <a:pt x="8773" y="10809"/>
                  </a:cubicBezTo>
                  <a:cubicBezTo>
                    <a:pt x="10902" y="10809"/>
                    <a:pt x="11531" y="8337"/>
                    <a:pt x="11531" y="8337"/>
                  </a:cubicBezTo>
                  <a:cubicBezTo>
                    <a:pt x="11531" y="8337"/>
                    <a:pt x="11929" y="11034"/>
                    <a:pt x="14428" y="11034"/>
                  </a:cubicBezTo>
                  <a:cubicBezTo>
                    <a:pt x="14458" y="11034"/>
                    <a:pt x="14490" y="11033"/>
                    <a:pt x="14521" y="11032"/>
                  </a:cubicBezTo>
                  <a:cubicBezTo>
                    <a:pt x="16877" y="10987"/>
                    <a:pt x="17217" y="8042"/>
                    <a:pt x="17217" y="8042"/>
                  </a:cubicBezTo>
                  <a:cubicBezTo>
                    <a:pt x="17217" y="8042"/>
                    <a:pt x="17749" y="9514"/>
                    <a:pt x="19046" y="9514"/>
                  </a:cubicBezTo>
                  <a:cubicBezTo>
                    <a:pt x="19398" y="9514"/>
                    <a:pt x="19806" y="9405"/>
                    <a:pt x="20275" y="9129"/>
                  </a:cubicBezTo>
                  <a:cubicBezTo>
                    <a:pt x="21951" y="8155"/>
                    <a:pt x="20637" y="5732"/>
                    <a:pt x="20637" y="5732"/>
                  </a:cubicBezTo>
                  <a:cubicBezTo>
                    <a:pt x="22925" y="4554"/>
                    <a:pt x="22563" y="1427"/>
                    <a:pt x="20615" y="227"/>
                  </a:cubicBezTo>
                  <a:cubicBezTo>
                    <a:pt x="20456" y="136"/>
                    <a:pt x="20320" y="68"/>
                    <a:pt x="2016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6143238" y="685908"/>
              <a:ext cx="211761" cy="160350"/>
            </a:xfrm>
            <a:custGeom>
              <a:avLst/>
              <a:gdLst/>
              <a:ahLst/>
              <a:cxnLst/>
              <a:rect l="l" t="t" r="r" b="b"/>
              <a:pathLst>
                <a:path w="5330" h="4036" extrusionOk="0">
                  <a:moveTo>
                    <a:pt x="4636" y="1"/>
                  </a:moveTo>
                  <a:cubicBezTo>
                    <a:pt x="4506" y="1"/>
                    <a:pt x="4348" y="45"/>
                    <a:pt x="4169" y="142"/>
                  </a:cubicBezTo>
                  <a:cubicBezTo>
                    <a:pt x="4169" y="142"/>
                    <a:pt x="0" y="1886"/>
                    <a:pt x="0" y="3698"/>
                  </a:cubicBezTo>
                  <a:cubicBezTo>
                    <a:pt x="0" y="3937"/>
                    <a:pt x="135" y="4035"/>
                    <a:pt x="358" y="4035"/>
                  </a:cubicBezTo>
                  <a:cubicBezTo>
                    <a:pt x="1063" y="4035"/>
                    <a:pt x="2644" y="3044"/>
                    <a:pt x="3557" y="2407"/>
                  </a:cubicBezTo>
                  <a:cubicBezTo>
                    <a:pt x="5254" y="1244"/>
                    <a:pt x="5330" y="1"/>
                    <a:pt x="463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068546" y="859806"/>
              <a:ext cx="77434" cy="66309"/>
            </a:xfrm>
            <a:custGeom>
              <a:avLst/>
              <a:gdLst/>
              <a:ahLst/>
              <a:cxnLst/>
              <a:rect l="l" t="t" r="r" b="b"/>
              <a:pathLst>
                <a:path w="1949" h="1669" extrusionOk="0">
                  <a:moveTo>
                    <a:pt x="1133" y="1"/>
                  </a:moveTo>
                  <a:cubicBezTo>
                    <a:pt x="385" y="1"/>
                    <a:pt x="0" y="907"/>
                    <a:pt x="544" y="1428"/>
                  </a:cubicBezTo>
                  <a:cubicBezTo>
                    <a:pt x="710" y="1594"/>
                    <a:pt x="914" y="1668"/>
                    <a:pt x="1113" y="1668"/>
                  </a:cubicBezTo>
                  <a:cubicBezTo>
                    <a:pt x="1539" y="1668"/>
                    <a:pt x="1948" y="1332"/>
                    <a:pt x="1948" y="839"/>
                  </a:cubicBezTo>
                  <a:cubicBezTo>
                    <a:pt x="1948" y="363"/>
                    <a:pt x="1586" y="1"/>
                    <a:pt x="1133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35"/>
          <p:cNvGrpSpPr/>
          <p:nvPr/>
        </p:nvGrpSpPr>
        <p:grpSpPr>
          <a:xfrm rot="2035528">
            <a:off x="6024971" y="1393569"/>
            <a:ext cx="422678" cy="379048"/>
            <a:chOff x="4713117" y="984916"/>
            <a:chExt cx="504929" cy="452763"/>
          </a:xfrm>
        </p:grpSpPr>
        <p:sp>
          <p:nvSpPr>
            <p:cNvPr id="909" name="Google Shape;909;p35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5"/>
          <p:cNvGrpSpPr/>
          <p:nvPr/>
        </p:nvGrpSpPr>
        <p:grpSpPr>
          <a:xfrm flipH="1">
            <a:off x="7125027" y="3095174"/>
            <a:ext cx="1182341" cy="1654430"/>
            <a:chOff x="4888147" y="3306936"/>
            <a:chExt cx="1009857" cy="1413077"/>
          </a:xfrm>
        </p:grpSpPr>
        <p:sp>
          <p:nvSpPr>
            <p:cNvPr id="915" name="Google Shape;915;p35"/>
            <p:cNvSpPr/>
            <p:nvPr/>
          </p:nvSpPr>
          <p:spPr>
            <a:xfrm>
              <a:off x="5516613" y="3473341"/>
              <a:ext cx="27930" cy="48630"/>
            </a:xfrm>
            <a:custGeom>
              <a:avLst/>
              <a:gdLst/>
              <a:ahLst/>
              <a:cxnLst/>
              <a:rect l="l" t="t" r="r" b="b"/>
              <a:pathLst>
                <a:path w="703" h="1224" extrusionOk="0">
                  <a:moveTo>
                    <a:pt x="1" y="0"/>
                  </a:moveTo>
                  <a:cubicBezTo>
                    <a:pt x="29" y="40"/>
                    <a:pt x="56" y="80"/>
                    <a:pt x="84" y="120"/>
                  </a:cubicBezTo>
                  <a:lnTo>
                    <a:pt x="84" y="120"/>
                  </a:lnTo>
                  <a:cubicBezTo>
                    <a:pt x="79" y="110"/>
                    <a:pt x="73" y="101"/>
                    <a:pt x="68" y="91"/>
                  </a:cubicBezTo>
                  <a:lnTo>
                    <a:pt x="1" y="0"/>
                  </a:lnTo>
                  <a:close/>
                  <a:moveTo>
                    <a:pt x="84" y="120"/>
                  </a:moveTo>
                  <a:cubicBezTo>
                    <a:pt x="119" y="183"/>
                    <a:pt x="163" y="246"/>
                    <a:pt x="210" y="309"/>
                  </a:cubicBezTo>
                  <a:lnTo>
                    <a:pt x="210" y="309"/>
                  </a:lnTo>
                  <a:cubicBezTo>
                    <a:pt x="169" y="245"/>
                    <a:pt x="127" y="182"/>
                    <a:pt x="84" y="120"/>
                  </a:cubicBezTo>
                  <a:close/>
                  <a:moveTo>
                    <a:pt x="210" y="309"/>
                  </a:moveTo>
                  <a:cubicBezTo>
                    <a:pt x="276" y="412"/>
                    <a:pt x="340" y="516"/>
                    <a:pt x="402" y="622"/>
                  </a:cubicBezTo>
                  <a:lnTo>
                    <a:pt x="402" y="622"/>
                  </a:lnTo>
                  <a:cubicBezTo>
                    <a:pt x="374" y="568"/>
                    <a:pt x="346" y="518"/>
                    <a:pt x="318" y="476"/>
                  </a:cubicBezTo>
                  <a:cubicBezTo>
                    <a:pt x="295" y="431"/>
                    <a:pt x="272" y="385"/>
                    <a:pt x="250" y="363"/>
                  </a:cubicBezTo>
                  <a:cubicBezTo>
                    <a:pt x="236" y="345"/>
                    <a:pt x="223" y="327"/>
                    <a:pt x="210" y="309"/>
                  </a:cubicBezTo>
                  <a:close/>
                  <a:moveTo>
                    <a:pt x="402" y="622"/>
                  </a:moveTo>
                  <a:lnTo>
                    <a:pt x="402" y="622"/>
                  </a:lnTo>
                  <a:cubicBezTo>
                    <a:pt x="419" y="656"/>
                    <a:pt x="436" y="690"/>
                    <a:pt x="454" y="725"/>
                  </a:cubicBezTo>
                  <a:lnTo>
                    <a:pt x="513" y="825"/>
                  </a:lnTo>
                  <a:lnTo>
                    <a:pt x="513" y="825"/>
                  </a:lnTo>
                  <a:cubicBezTo>
                    <a:pt x="477" y="757"/>
                    <a:pt x="440" y="689"/>
                    <a:pt x="402" y="622"/>
                  </a:cubicBezTo>
                  <a:close/>
                  <a:moveTo>
                    <a:pt x="513" y="825"/>
                  </a:moveTo>
                  <a:lnTo>
                    <a:pt x="513" y="825"/>
                  </a:lnTo>
                  <a:cubicBezTo>
                    <a:pt x="582" y="955"/>
                    <a:pt x="646" y="1088"/>
                    <a:pt x="703" y="1223"/>
                  </a:cubicBezTo>
                  <a:cubicBezTo>
                    <a:pt x="657" y="1087"/>
                    <a:pt x="589" y="974"/>
                    <a:pt x="522" y="838"/>
                  </a:cubicBezTo>
                  <a:lnTo>
                    <a:pt x="513" y="82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5493213" y="3445411"/>
              <a:ext cx="2741" cy="3655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1" y="1"/>
                  </a:moveTo>
                  <a:lnTo>
                    <a:pt x="68" y="9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5506720" y="3460707"/>
              <a:ext cx="9019" cy="12674"/>
            </a:xfrm>
            <a:custGeom>
              <a:avLst/>
              <a:gdLst/>
              <a:ahLst/>
              <a:cxnLst/>
              <a:rect l="l" t="t" r="r" b="b"/>
              <a:pathLst>
                <a:path w="227" h="319" extrusionOk="0">
                  <a:moveTo>
                    <a:pt x="0" y="1"/>
                  </a:moveTo>
                  <a:lnTo>
                    <a:pt x="23" y="46"/>
                  </a:lnTo>
                  <a:lnTo>
                    <a:pt x="227" y="318"/>
                  </a:lnTo>
                  <a:cubicBezTo>
                    <a:pt x="159" y="205"/>
                    <a:pt x="68" y="114"/>
                    <a:pt x="0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5484194" y="3437306"/>
              <a:ext cx="9058" cy="8145"/>
            </a:xfrm>
            <a:custGeom>
              <a:avLst/>
              <a:gdLst/>
              <a:ahLst/>
              <a:cxnLst/>
              <a:rect l="l" t="t" r="r" b="b"/>
              <a:pathLst>
                <a:path w="228" h="205" extrusionOk="0">
                  <a:moveTo>
                    <a:pt x="1" y="1"/>
                  </a:moveTo>
                  <a:cubicBezTo>
                    <a:pt x="69" y="69"/>
                    <a:pt x="160" y="137"/>
                    <a:pt x="228" y="205"/>
                  </a:cubicBezTo>
                  <a:cubicBezTo>
                    <a:pt x="160" y="137"/>
                    <a:pt x="69" y="69"/>
                    <a:pt x="1" y="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5495914" y="3449940"/>
              <a:ext cx="10846" cy="10807"/>
            </a:xfrm>
            <a:custGeom>
              <a:avLst/>
              <a:gdLst/>
              <a:ahLst/>
              <a:cxnLst/>
              <a:rect l="l" t="t" r="r" b="b"/>
              <a:pathLst>
                <a:path w="273" h="272" extrusionOk="0">
                  <a:moveTo>
                    <a:pt x="0" y="0"/>
                  </a:moveTo>
                  <a:cubicBezTo>
                    <a:pt x="91" y="91"/>
                    <a:pt x="182" y="181"/>
                    <a:pt x="272" y="272"/>
                  </a:cubicBezTo>
                  <a:cubicBezTo>
                    <a:pt x="182" y="181"/>
                    <a:pt x="91" y="68"/>
                    <a:pt x="0" y="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5516613" y="347334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5315902" y="4450717"/>
              <a:ext cx="40564" cy="18037"/>
            </a:xfrm>
            <a:custGeom>
              <a:avLst/>
              <a:gdLst/>
              <a:ahLst/>
              <a:cxnLst/>
              <a:rect l="l" t="t" r="r" b="b"/>
              <a:pathLst>
                <a:path w="1021" h="454" extrusionOk="0">
                  <a:moveTo>
                    <a:pt x="1020" y="1"/>
                  </a:moveTo>
                  <a:lnTo>
                    <a:pt x="1020" y="1"/>
                  </a:lnTo>
                  <a:lnTo>
                    <a:pt x="1" y="4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4888147" y="3306936"/>
              <a:ext cx="1009857" cy="1413077"/>
            </a:xfrm>
            <a:custGeom>
              <a:avLst/>
              <a:gdLst/>
              <a:ahLst/>
              <a:cxnLst/>
              <a:rect l="l" t="t" r="r" b="b"/>
              <a:pathLst>
                <a:path w="25418" h="35567" extrusionOk="0">
                  <a:moveTo>
                    <a:pt x="9175" y="0"/>
                  </a:moveTo>
                  <a:cubicBezTo>
                    <a:pt x="8699" y="23"/>
                    <a:pt x="8224" y="68"/>
                    <a:pt x="7748" y="159"/>
                  </a:cubicBezTo>
                  <a:lnTo>
                    <a:pt x="7703" y="159"/>
                  </a:lnTo>
                  <a:lnTo>
                    <a:pt x="7476" y="204"/>
                  </a:lnTo>
                  <a:lnTo>
                    <a:pt x="7453" y="204"/>
                  </a:lnTo>
                  <a:lnTo>
                    <a:pt x="7363" y="227"/>
                  </a:lnTo>
                  <a:cubicBezTo>
                    <a:pt x="7159" y="272"/>
                    <a:pt x="6978" y="317"/>
                    <a:pt x="6796" y="385"/>
                  </a:cubicBezTo>
                  <a:cubicBezTo>
                    <a:pt x="6774" y="385"/>
                    <a:pt x="6751" y="385"/>
                    <a:pt x="6728" y="408"/>
                  </a:cubicBezTo>
                  <a:lnTo>
                    <a:pt x="6683" y="408"/>
                  </a:lnTo>
                  <a:cubicBezTo>
                    <a:pt x="6547" y="453"/>
                    <a:pt x="6389" y="499"/>
                    <a:pt x="6253" y="544"/>
                  </a:cubicBezTo>
                  <a:lnTo>
                    <a:pt x="6230" y="544"/>
                  </a:lnTo>
                  <a:lnTo>
                    <a:pt x="6117" y="589"/>
                  </a:lnTo>
                  <a:cubicBezTo>
                    <a:pt x="5890" y="680"/>
                    <a:pt x="5732" y="748"/>
                    <a:pt x="5551" y="816"/>
                  </a:cubicBezTo>
                  <a:lnTo>
                    <a:pt x="5029" y="1065"/>
                  </a:lnTo>
                  <a:cubicBezTo>
                    <a:pt x="4644" y="1224"/>
                    <a:pt x="4259" y="1428"/>
                    <a:pt x="3919" y="1654"/>
                  </a:cubicBezTo>
                  <a:lnTo>
                    <a:pt x="3013" y="2175"/>
                  </a:lnTo>
                  <a:lnTo>
                    <a:pt x="3263" y="3194"/>
                  </a:lnTo>
                  <a:cubicBezTo>
                    <a:pt x="3557" y="4395"/>
                    <a:pt x="4033" y="7816"/>
                    <a:pt x="2719" y="9469"/>
                  </a:cubicBezTo>
                  <a:cubicBezTo>
                    <a:pt x="816" y="11848"/>
                    <a:pt x="0" y="13162"/>
                    <a:pt x="771" y="14906"/>
                  </a:cubicBezTo>
                  <a:lnTo>
                    <a:pt x="2402" y="18531"/>
                  </a:lnTo>
                  <a:lnTo>
                    <a:pt x="4327" y="22835"/>
                  </a:lnTo>
                  <a:lnTo>
                    <a:pt x="6253" y="27139"/>
                  </a:lnTo>
                  <a:cubicBezTo>
                    <a:pt x="6547" y="27909"/>
                    <a:pt x="6887" y="28657"/>
                    <a:pt x="7272" y="29404"/>
                  </a:cubicBezTo>
                  <a:cubicBezTo>
                    <a:pt x="7544" y="29812"/>
                    <a:pt x="7906" y="30175"/>
                    <a:pt x="8314" y="30469"/>
                  </a:cubicBezTo>
                  <a:cubicBezTo>
                    <a:pt x="8853" y="30824"/>
                    <a:pt x="9475" y="31003"/>
                    <a:pt x="10097" y="31003"/>
                  </a:cubicBezTo>
                  <a:cubicBezTo>
                    <a:pt x="10548" y="31003"/>
                    <a:pt x="10999" y="30909"/>
                    <a:pt x="11418" y="30718"/>
                  </a:cubicBezTo>
                  <a:lnTo>
                    <a:pt x="12437" y="30265"/>
                  </a:lnTo>
                  <a:lnTo>
                    <a:pt x="13728" y="29699"/>
                  </a:lnTo>
                  <a:lnTo>
                    <a:pt x="15677" y="34048"/>
                  </a:lnTo>
                  <a:cubicBezTo>
                    <a:pt x="16266" y="35362"/>
                    <a:pt x="17308" y="35566"/>
                    <a:pt x="17874" y="35566"/>
                  </a:cubicBezTo>
                  <a:cubicBezTo>
                    <a:pt x="18576" y="35566"/>
                    <a:pt x="19256" y="35272"/>
                    <a:pt x="19913" y="34977"/>
                  </a:cubicBezTo>
                  <a:lnTo>
                    <a:pt x="20049" y="34909"/>
                  </a:lnTo>
                  <a:lnTo>
                    <a:pt x="20207" y="34841"/>
                  </a:lnTo>
                  <a:cubicBezTo>
                    <a:pt x="21091" y="34456"/>
                    <a:pt x="22065" y="34003"/>
                    <a:pt x="22450" y="33006"/>
                  </a:cubicBezTo>
                  <a:cubicBezTo>
                    <a:pt x="22676" y="32349"/>
                    <a:pt x="22631" y="31647"/>
                    <a:pt x="22337" y="31058"/>
                  </a:cubicBezTo>
                  <a:lnTo>
                    <a:pt x="20388" y="26709"/>
                  </a:lnTo>
                  <a:lnTo>
                    <a:pt x="23447" y="25327"/>
                  </a:lnTo>
                  <a:cubicBezTo>
                    <a:pt x="24466" y="24874"/>
                    <a:pt x="25168" y="23945"/>
                    <a:pt x="25327" y="22835"/>
                  </a:cubicBezTo>
                  <a:cubicBezTo>
                    <a:pt x="25418" y="22337"/>
                    <a:pt x="25395" y="21838"/>
                    <a:pt x="25214" y="21362"/>
                  </a:cubicBezTo>
                  <a:cubicBezTo>
                    <a:pt x="24897" y="20796"/>
                    <a:pt x="24104" y="19120"/>
                    <a:pt x="24104" y="19120"/>
                  </a:cubicBezTo>
                  <a:lnTo>
                    <a:pt x="22178" y="14816"/>
                  </a:lnTo>
                  <a:lnTo>
                    <a:pt x="20253" y="10511"/>
                  </a:lnTo>
                  <a:lnTo>
                    <a:pt x="18327" y="6230"/>
                  </a:lnTo>
                  <a:lnTo>
                    <a:pt x="17783" y="5029"/>
                  </a:lnTo>
                  <a:cubicBezTo>
                    <a:pt x="17557" y="4531"/>
                    <a:pt x="17285" y="4055"/>
                    <a:pt x="16945" y="3602"/>
                  </a:cubicBezTo>
                  <a:lnTo>
                    <a:pt x="16945" y="3580"/>
                  </a:lnTo>
                  <a:lnTo>
                    <a:pt x="16900" y="3512"/>
                  </a:lnTo>
                  <a:cubicBezTo>
                    <a:pt x="16809" y="3398"/>
                    <a:pt x="16741" y="3285"/>
                    <a:pt x="16651" y="3194"/>
                  </a:cubicBezTo>
                  <a:cubicBezTo>
                    <a:pt x="16583" y="3104"/>
                    <a:pt x="16469" y="2968"/>
                    <a:pt x="16356" y="2832"/>
                  </a:cubicBezTo>
                  <a:cubicBezTo>
                    <a:pt x="16334" y="2809"/>
                    <a:pt x="16288" y="2787"/>
                    <a:pt x="16266" y="2764"/>
                  </a:cubicBezTo>
                  <a:lnTo>
                    <a:pt x="16266" y="2741"/>
                  </a:lnTo>
                  <a:cubicBezTo>
                    <a:pt x="16175" y="2651"/>
                    <a:pt x="16084" y="2560"/>
                    <a:pt x="15994" y="2492"/>
                  </a:cubicBezTo>
                  <a:lnTo>
                    <a:pt x="15994" y="2470"/>
                  </a:lnTo>
                  <a:lnTo>
                    <a:pt x="15903" y="2379"/>
                  </a:lnTo>
                  <a:cubicBezTo>
                    <a:pt x="15790" y="2266"/>
                    <a:pt x="15654" y="2175"/>
                    <a:pt x="15563" y="2062"/>
                  </a:cubicBezTo>
                  <a:cubicBezTo>
                    <a:pt x="15427" y="1971"/>
                    <a:pt x="15291" y="1858"/>
                    <a:pt x="15156" y="1767"/>
                  </a:cubicBezTo>
                  <a:cubicBezTo>
                    <a:pt x="14816" y="1495"/>
                    <a:pt x="14453" y="1269"/>
                    <a:pt x="14068" y="1065"/>
                  </a:cubicBezTo>
                  <a:cubicBezTo>
                    <a:pt x="13932" y="997"/>
                    <a:pt x="13774" y="906"/>
                    <a:pt x="13592" y="839"/>
                  </a:cubicBezTo>
                  <a:lnTo>
                    <a:pt x="13457" y="771"/>
                  </a:lnTo>
                  <a:lnTo>
                    <a:pt x="13434" y="771"/>
                  </a:lnTo>
                  <a:cubicBezTo>
                    <a:pt x="13321" y="703"/>
                    <a:pt x="13185" y="657"/>
                    <a:pt x="13071" y="612"/>
                  </a:cubicBezTo>
                  <a:lnTo>
                    <a:pt x="13049" y="612"/>
                  </a:lnTo>
                  <a:lnTo>
                    <a:pt x="12890" y="544"/>
                  </a:lnTo>
                  <a:cubicBezTo>
                    <a:pt x="12709" y="476"/>
                    <a:pt x="12550" y="431"/>
                    <a:pt x="12392" y="385"/>
                  </a:cubicBezTo>
                  <a:lnTo>
                    <a:pt x="12369" y="385"/>
                  </a:lnTo>
                  <a:cubicBezTo>
                    <a:pt x="11893" y="227"/>
                    <a:pt x="11395" y="136"/>
                    <a:pt x="10897" y="68"/>
                  </a:cubicBezTo>
                  <a:lnTo>
                    <a:pt x="10829" y="68"/>
                  </a:lnTo>
                  <a:cubicBezTo>
                    <a:pt x="10738" y="46"/>
                    <a:pt x="10670" y="46"/>
                    <a:pt x="10580" y="23"/>
                  </a:cubicBezTo>
                  <a:lnTo>
                    <a:pt x="10534" y="23"/>
                  </a:lnTo>
                  <a:cubicBezTo>
                    <a:pt x="10353" y="23"/>
                    <a:pt x="10149" y="0"/>
                    <a:pt x="99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5330521" y="4040153"/>
              <a:ext cx="410451" cy="616212"/>
            </a:xfrm>
            <a:custGeom>
              <a:avLst/>
              <a:gdLst/>
              <a:ahLst/>
              <a:cxnLst/>
              <a:rect l="l" t="t" r="r" b="b"/>
              <a:pathLst>
                <a:path w="10331" h="15510" extrusionOk="0">
                  <a:moveTo>
                    <a:pt x="2533" y="0"/>
                  </a:moveTo>
                  <a:cubicBezTo>
                    <a:pt x="2231" y="0"/>
                    <a:pt x="1924" y="61"/>
                    <a:pt x="1631" y="190"/>
                  </a:cubicBezTo>
                  <a:cubicBezTo>
                    <a:pt x="521" y="711"/>
                    <a:pt x="0" y="2025"/>
                    <a:pt x="499" y="3157"/>
                  </a:cubicBezTo>
                  <a:lnTo>
                    <a:pt x="5732" y="14824"/>
                  </a:lnTo>
                  <a:cubicBezTo>
                    <a:pt x="5968" y="15327"/>
                    <a:pt x="6279" y="15509"/>
                    <a:pt x="6653" y="15509"/>
                  </a:cubicBezTo>
                  <a:cubicBezTo>
                    <a:pt x="7105" y="15509"/>
                    <a:pt x="7650" y="15245"/>
                    <a:pt x="8269" y="14960"/>
                  </a:cubicBezTo>
                  <a:cubicBezTo>
                    <a:pt x="9379" y="14461"/>
                    <a:pt x="10330" y="14122"/>
                    <a:pt x="9832" y="12989"/>
                  </a:cubicBezTo>
                  <a:lnTo>
                    <a:pt x="4599" y="1323"/>
                  </a:lnTo>
                  <a:cubicBezTo>
                    <a:pt x="4229" y="500"/>
                    <a:pt x="3399" y="0"/>
                    <a:pt x="2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5335011" y="4040352"/>
              <a:ext cx="405961" cy="605882"/>
            </a:xfrm>
            <a:custGeom>
              <a:avLst/>
              <a:gdLst/>
              <a:ahLst/>
              <a:cxnLst/>
              <a:rect l="l" t="t" r="r" b="b"/>
              <a:pathLst>
                <a:path w="10218" h="15250" extrusionOk="0">
                  <a:moveTo>
                    <a:pt x="2457" y="1"/>
                  </a:moveTo>
                  <a:cubicBezTo>
                    <a:pt x="2143" y="1"/>
                    <a:pt x="1823" y="67"/>
                    <a:pt x="1518" y="208"/>
                  </a:cubicBezTo>
                  <a:lnTo>
                    <a:pt x="1337" y="298"/>
                  </a:lnTo>
                  <a:lnTo>
                    <a:pt x="1269" y="321"/>
                  </a:lnTo>
                  <a:lnTo>
                    <a:pt x="1178" y="389"/>
                  </a:lnTo>
                  <a:lnTo>
                    <a:pt x="1088" y="457"/>
                  </a:lnTo>
                  <a:lnTo>
                    <a:pt x="1020" y="502"/>
                  </a:lnTo>
                  <a:lnTo>
                    <a:pt x="929" y="570"/>
                  </a:lnTo>
                  <a:cubicBezTo>
                    <a:pt x="227" y="1227"/>
                    <a:pt x="1" y="2269"/>
                    <a:pt x="386" y="3152"/>
                  </a:cubicBezTo>
                  <a:lnTo>
                    <a:pt x="3580" y="10243"/>
                  </a:lnTo>
                  <a:lnTo>
                    <a:pt x="6411" y="8974"/>
                  </a:lnTo>
                  <a:lnTo>
                    <a:pt x="8450" y="13550"/>
                  </a:lnTo>
                  <a:cubicBezTo>
                    <a:pt x="8858" y="14456"/>
                    <a:pt x="8337" y="14864"/>
                    <a:pt x="7521" y="15249"/>
                  </a:cubicBezTo>
                  <a:cubicBezTo>
                    <a:pt x="7725" y="15159"/>
                    <a:pt x="7952" y="15068"/>
                    <a:pt x="8156" y="14955"/>
                  </a:cubicBezTo>
                  <a:cubicBezTo>
                    <a:pt x="9288" y="14456"/>
                    <a:pt x="10217" y="14117"/>
                    <a:pt x="9719" y="12984"/>
                  </a:cubicBezTo>
                  <a:lnTo>
                    <a:pt x="7680" y="8408"/>
                  </a:lnTo>
                  <a:lnTo>
                    <a:pt x="4486" y="1318"/>
                  </a:lnTo>
                  <a:cubicBezTo>
                    <a:pt x="4122" y="490"/>
                    <a:pt x="3310" y="1"/>
                    <a:pt x="2457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5001120" y="3851475"/>
              <a:ext cx="9019" cy="4529"/>
            </a:xfrm>
            <a:custGeom>
              <a:avLst/>
              <a:gdLst/>
              <a:ahLst/>
              <a:cxnLst/>
              <a:rect l="l" t="t" r="r" b="b"/>
              <a:pathLst>
                <a:path w="227" h="114" extrusionOk="0">
                  <a:moveTo>
                    <a:pt x="0" y="114"/>
                  </a:moveTo>
                  <a:lnTo>
                    <a:pt x="227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4967786" y="3864984"/>
              <a:ext cx="14462" cy="4529"/>
            </a:xfrm>
            <a:custGeom>
              <a:avLst/>
              <a:gdLst/>
              <a:ahLst/>
              <a:cxnLst/>
              <a:rect l="l" t="t" r="r" b="b"/>
              <a:pathLst>
                <a:path w="364" h="114" extrusionOk="0">
                  <a:moveTo>
                    <a:pt x="1" y="114"/>
                  </a:moveTo>
                  <a:cubicBezTo>
                    <a:pt x="114" y="68"/>
                    <a:pt x="227" y="46"/>
                    <a:pt x="363" y="0"/>
                  </a:cubicBezTo>
                  <a:cubicBezTo>
                    <a:pt x="227" y="46"/>
                    <a:pt x="114" y="68"/>
                    <a:pt x="1" y="114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4986698" y="3858667"/>
              <a:ext cx="9932" cy="3655"/>
            </a:xfrm>
            <a:custGeom>
              <a:avLst/>
              <a:gdLst/>
              <a:ahLst/>
              <a:cxnLst/>
              <a:rect l="l" t="t" r="r" b="b"/>
              <a:pathLst>
                <a:path w="250" h="92" extrusionOk="0">
                  <a:moveTo>
                    <a:pt x="250" y="1"/>
                  </a:moveTo>
                  <a:lnTo>
                    <a:pt x="1" y="9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5669815" y="4254695"/>
              <a:ext cx="124236" cy="54907"/>
            </a:xfrm>
            <a:custGeom>
              <a:avLst/>
              <a:gdLst/>
              <a:ahLst/>
              <a:cxnLst/>
              <a:rect l="l" t="t" r="r" b="b"/>
              <a:pathLst>
                <a:path w="3127" h="1382" extrusionOk="0">
                  <a:moveTo>
                    <a:pt x="1" y="1382"/>
                  </a:moveTo>
                  <a:lnTo>
                    <a:pt x="3127" y="0"/>
                  </a:lnTo>
                  <a:lnTo>
                    <a:pt x="1" y="138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5069495" y="3354652"/>
              <a:ext cx="387050" cy="203457"/>
            </a:xfrm>
            <a:custGeom>
              <a:avLst/>
              <a:gdLst/>
              <a:ahLst/>
              <a:cxnLst/>
              <a:rect l="l" t="t" r="r" b="b"/>
              <a:pathLst>
                <a:path w="9742" h="5121" extrusionOk="0">
                  <a:moveTo>
                    <a:pt x="4713" y="1"/>
                  </a:moveTo>
                  <a:cubicBezTo>
                    <a:pt x="4373" y="1"/>
                    <a:pt x="4056" y="46"/>
                    <a:pt x="3739" y="91"/>
                  </a:cubicBezTo>
                  <a:lnTo>
                    <a:pt x="3625" y="114"/>
                  </a:lnTo>
                  <a:lnTo>
                    <a:pt x="3467" y="137"/>
                  </a:lnTo>
                  <a:lnTo>
                    <a:pt x="3195" y="182"/>
                  </a:lnTo>
                  <a:lnTo>
                    <a:pt x="3104" y="205"/>
                  </a:lnTo>
                  <a:cubicBezTo>
                    <a:pt x="2923" y="250"/>
                    <a:pt x="2764" y="295"/>
                    <a:pt x="2606" y="341"/>
                  </a:cubicBezTo>
                  <a:lnTo>
                    <a:pt x="2515" y="363"/>
                  </a:lnTo>
                  <a:cubicBezTo>
                    <a:pt x="2379" y="409"/>
                    <a:pt x="2221" y="454"/>
                    <a:pt x="2108" y="522"/>
                  </a:cubicBezTo>
                  <a:lnTo>
                    <a:pt x="1972" y="545"/>
                  </a:lnTo>
                  <a:cubicBezTo>
                    <a:pt x="1813" y="612"/>
                    <a:pt x="1654" y="680"/>
                    <a:pt x="1496" y="748"/>
                  </a:cubicBezTo>
                  <a:lnTo>
                    <a:pt x="952" y="998"/>
                  </a:lnTo>
                  <a:cubicBezTo>
                    <a:pt x="816" y="1066"/>
                    <a:pt x="658" y="1134"/>
                    <a:pt x="522" y="1201"/>
                  </a:cubicBezTo>
                  <a:lnTo>
                    <a:pt x="431" y="1247"/>
                  </a:lnTo>
                  <a:cubicBezTo>
                    <a:pt x="295" y="1337"/>
                    <a:pt x="137" y="1405"/>
                    <a:pt x="1" y="1496"/>
                  </a:cubicBezTo>
                  <a:lnTo>
                    <a:pt x="114" y="1587"/>
                  </a:lnTo>
                  <a:lnTo>
                    <a:pt x="69" y="1587"/>
                  </a:lnTo>
                  <a:cubicBezTo>
                    <a:pt x="884" y="2606"/>
                    <a:pt x="1428" y="3829"/>
                    <a:pt x="1609" y="5121"/>
                  </a:cubicBezTo>
                  <a:lnTo>
                    <a:pt x="2991" y="4509"/>
                  </a:lnTo>
                  <a:lnTo>
                    <a:pt x="6616" y="2878"/>
                  </a:lnTo>
                  <a:lnTo>
                    <a:pt x="9742" y="1473"/>
                  </a:lnTo>
                  <a:lnTo>
                    <a:pt x="9719" y="1473"/>
                  </a:lnTo>
                  <a:cubicBezTo>
                    <a:pt x="9447" y="1269"/>
                    <a:pt x="9153" y="1066"/>
                    <a:pt x="8858" y="907"/>
                  </a:cubicBezTo>
                  <a:cubicBezTo>
                    <a:pt x="8722" y="839"/>
                    <a:pt x="8586" y="771"/>
                    <a:pt x="8450" y="703"/>
                  </a:cubicBezTo>
                  <a:lnTo>
                    <a:pt x="8315" y="658"/>
                  </a:lnTo>
                  <a:lnTo>
                    <a:pt x="8020" y="522"/>
                  </a:lnTo>
                  <a:lnTo>
                    <a:pt x="7861" y="477"/>
                  </a:lnTo>
                  <a:cubicBezTo>
                    <a:pt x="7726" y="409"/>
                    <a:pt x="7590" y="363"/>
                    <a:pt x="7431" y="318"/>
                  </a:cubicBezTo>
                  <a:lnTo>
                    <a:pt x="7408" y="318"/>
                  </a:lnTo>
                  <a:cubicBezTo>
                    <a:pt x="7091" y="227"/>
                    <a:pt x="6751" y="137"/>
                    <a:pt x="6412" y="91"/>
                  </a:cubicBezTo>
                  <a:lnTo>
                    <a:pt x="6366" y="91"/>
                  </a:lnTo>
                  <a:lnTo>
                    <a:pt x="6162" y="69"/>
                  </a:lnTo>
                  <a:cubicBezTo>
                    <a:pt x="6072" y="69"/>
                    <a:pt x="5981" y="46"/>
                    <a:pt x="5891" y="24"/>
                  </a:cubicBezTo>
                  <a:lnTo>
                    <a:pt x="5845" y="24"/>
                  </a:lnTo>
                  <a:cubicBezTo>
                    <a:pt x="5664" y="24"/>
                    <a:pt x="5483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5100087" y="3414048"/>
              <a:ext cx="465357" cy="360947"/>
            </a:xfrm>
            <a:custGeom>
              <a:avLst/>
              <a:gdLst/>
              <a:ahLst/>
              <a:cxnLst/>
              <a:rect l="l" t="t" r="r" b="b"/>
              <a:pathLst>
                <a:path w="11713" h="9085" extrusionOk="0">
                  <a:moveTo>
                    <a:pt x="8994" y="1"/>
                  </a:moveTo>
                  <a:lnTo>
                    <a:pt x="5868" y="1383"/>
                  </a:lnTo>
                  <a:lnTo>
                    <a:pt x="2244" y="3014"/>
                  </a:lnTo>
                  <a:lnTo>
                    <a:pt x="839" y="3603"/>
                  </a:lnTo>
                  <a:cubicBezTo>
                    <a:pt x="907" y="4056"/>
                    <a:pt x="930" y="4509"/>
                    <a:pt x="930" y="4962"/>
                  </a:cubicBezTo>
                  <a:cubicBezTo>
                    <a:pt x="907" y="6231"/>
                    <a:pt x="590" y="7477"/>
                    <a:pt x="1" y="8587"/>
                  </a:cubicBezTo>
                  <a:cubicBezTo>
                    <a:pt x="46" y="8745"/>
                    <a:pt x="92" y="8926"/>
                    <a:pt x="137" y="9085"/>
                  </a:cubicBezTo>
                  <a:lnTo>
                    <a:pt x="2629" y="7975"/>
                  </a:lnTo>
                  <a:lnTo>
                    <a:pt x="8609" y="5302"/>
                  </a:lnTo>
                  <a:lnTo>
                    <a:pt x="11713" y="3897"/>
                  </a:lnTo>
                  <a:lnTo>
                    <a:pt x="11192" y="2719"/>
                  </a:lnTo>
                  <a:cubicBezTo>
                    <a:pt x="11124" y="2583"/>
                    <a:pt x="11056" y="2470"/>
                    <a:pt x="10988" y="2334"/>
                  </a:cubicBezTo>
                  <a:lnTo>
                    <a:pt x="10943" y="2221"/>
                  </a:lnTo>
                  <a:cubicBezTo>
                    <a:pt x="10897" y="2130"/>
                    <a:pt x="10829" y="2040"/>
                    <a:pt x="10784" y="1972"/>
                  </a:cubicBezTo>
                  <a:cubicBezTo>
                    <a:pt x="10761" y="1927"/>
                    <a:pt x="10739" y="1881"/>
                    <a:pt x="10716" y="1859"/>
                  </a:cubicBezTo>
                  <a:cubicBezTo>
                    <a:pt x="10648" y="1768"/>
                    <a:pt x="10603" y="1677"/>
                    <a:pt x="10535" y="1587"/>
                  </a:cubicBezTo>
                  <a:lnTo>
                    <a:pt x="10490" y="1496"/>
                  </a:lnTo>
                  <a:lnTo>
                    <a:pt x="10263" y="1224"/>
                  </a:lnTo>
                  <a:lnTo>
                    <a:pt x="10240" y="1179"/>
                  </a:lnTo>
                  <a:cubicBezTo>
                    <a:pt x="10150" y="1088"/>
                    <a:pt x="10059" y="998"/>
                    <a:pt x="9991" y="907"/>
                  </a:cubicBezTo>
                  <a:lnTo>
                    <a:pt x="9901" y="816"/>
                  </a:lnTo>
                  <a:cubicBezTo>
                    <a:pt x="9833" y="749"/>
                    <a:pt x="9765" y="681"/>
                    <a:pt x="9697" y="613"/>
                  </a:cubicBezTo>
                  <a:lnTo>
                    <a:pt x="9606" y="522"/>
                  </a:lnTo>
                  <a:cubicBezTo>
                    <a:pt x="9515" y="431"/>
                    <a:pt x="9425" y="341"/>
                    <a:pt x="9334" y="273"/>
                  </a:cubicBezTo>
                  <a:cubicBezTo>
                    <a:pt x="9221" y="182"/>
                    <a:pt x="9108" y="92"/>
                    <a:pt x="89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5010099" y="3849688"/>
              <a:ext cx="2741" cy="1828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1" y="45"/>
                  </a:moveTo>
                  <a:lnTo>
                    <a:pt x="1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5020905" y="3842457"/>
              <a:ext cx="3655" cy="1867"/>
            </a:xfrm>
            <a:custGeom>
              <a:avLst/>
              <a:gdLst/>
              <a:ahLst/>
              <a:cxnLst/>
              <a:rect l="l" t="t" r="r" b="b"/>
              <a:pathLst>
                <a:path w="92" h="47" extrusionOk="0">
                  <a:moveTo>
                    <a:pt x="91" y="1"/>
                  </a:moveTo>
                  <a:lnTo>
                    <a:pt x="0" y="46"/>
                  </a:ln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981294" y="3862282"/>
              <a:ext cx="5443" cy="2741"/>
            </a:xfrm>
            <a:custGeom>
              <a:avLst/>
              <a:gdLst/>
              <a:ahLst/>
              <a:cxnLst/>
              <a:rect l="l" t="t" r="r" b="b"/>
              <a:pathLst>
                <a:path w="137" h="69" extrusionOk="0">
                  <a:moveTo>
                    <a:pt x="137" y="0"/>
                  </a:moveTo>
                  <a:lnTo>
                    <a:pt x="1" y="68"/>
                  </a:ln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4981294" y="3862282"/>
              <a:ext cx="5443" cy="2741"/>
            </a:xfrm>
            <a:custGeom>
              <a:avLst/>
              <a:gdLst/>
              <a:ahLst/>
              <a:cxnLst/>
              <a:rect l="l" t="t" r="r" b="b"/>
              <a:pathLst>
                <a:path w="137" h="69" extrusionOk="0">
                  <a:moveTo>
                    <a:pt x="137" y="0"/>
                  </a:moveTo>
                  <a:lnTo>
                    <a:pt x="1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5042518" y="3819969"/>
              <a:ext cx="9019" cy="8145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227" y="1"/>
                  </a:moveTo>
                  <a:cubicBezTo>
                    <a:pt x="159" y="69"/>
                    <a:pt x="68" y="137"/>
                    <a:pt x="0" y="204"/>
                  </a:cubicBezTo>
                  <a:lnTo>
                    <a:pt x="0" y="204"/>
                  </a:lnTo>
                  <a:cubicBezTo>
                    <a:pt x="68" y="137"/>
                    <a:pt x="159" y="69"/>
                    <a:pt x="227" y="1"/>
                  </a:cubicBez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5042518" y="3819969"/>
              <a:ext cx="9019" cy="8145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227" y="1"/>
                  </a:moveTo>
                  <a:cubicBezTo>
                    <a:pt x="159" y="69"/>
                    <a:pt x="68" y="137"/>
                    <a:pt x="0" y="204"/>
                  </a:cubicBezTo>
                  <a:lnTo>
                    <a:pt x="0" y="204"/>
                  </a:lnTo>
                  <a:cubicBezTo>
                    <a:pt x="68" y="137"/>
                    <a:pt x="159" y="69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996590" y="3855965"/>
              <a:ext cx="4569" cy="2741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14" y="1"/>
                  </a:moveTo>
                  <a:lnTo>
                    <a:pt x="1" y="69"/>
                  </a:ln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4996590" y="3855965"/>
              <a:ext cx="4569" cy="2741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14" y="1"/>
                  </a:moveTo>
                  <a:lnTo>
                    <a:pt x="1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5041605" y="3568876"/>
              <a:ext cx="601234" cy="413152"/>
            </a:xfrm>
            <a:custGeom>
              <a:avLst/>
              <a:gdLst/>
              <a:ahLst/>
              <a:cxnLst/>
              <a:rect l="l" t="t" r="r" b="b"/>
              <a:pathLst>
                <a:path w="15133" h="10399" extrusionOk="0">
                  <a:moveTo>
                    <a:pt x="13185" y="0"/>
                  </a:moveTo>
                  <a:lnTo>
                    <a:pt x="10081" y="1382"/>
                  </a:lnTo>
                  <a:lnTo>
                    <a:pt x="4101" y="4078"/>
                  </a:lnTo>
                  <a:lnTo>
                    <a:pt x="1609" y="5188"/>
                  </a:lnTo>
                  <a:cubicBezTo>
                    <a:pt x="1677" y="5437"/>
                    <a:pt x="1767" y="5686"/>
                    <a:pt x="1881" y="5913"/>
                  </a:cubicBezTo>
                  <a:cubicBezTo>
                    <a:pt x="1971" y="6094"/>
                    <a:pt x="2062" y="6275"/>
                    <a:pt x="2175" y="6434"/>
                  </a:cubicBezTo>
                  <a:cubicBezTo>
                    <a:pt x="2787" y="7408"/>
                    <a:pt x="3784" y="8518"/>
                    <a:pt x="2900" y="8835"/>
                  </a:cubicBezTo>
                  <a:cubicBezTo>
                    <a:pt x="2811" y="8869"/>
                    <a:pt x="2732" y="8885"/>
                    <a:pt x="2662" y="8885"/>
                  </a:cubicBezTo>
                  <a:cubicBezTo>
                    <a:pt x="2123" y="8885"/>
                    <a:pt x="2067" y="7938"/>
                    <a:pt x="1586" y="6796"/>
                  </a:cubicBezTo>
                  <a:cubicBezTo>
                    <a:pt x="1518" y="6660"/>
                    <a:pt x="1450" y="6524"/>
                    <a:pt x="1382" y="6366"/>
                  </a:cubicBezTo>
                  <a:cubicBezTo>
                    <a:pt x="1246" y="6094"/>
                    <a:pt x="1065" y="5845"/>
                    <a:pt x="839" y="5618"/>
                  </a:cubicBezTo>
                  <a:cubicBezTo>
                    <a:pt x="657" y="5868"/>
                    <a:pt x="454" y="6094"/>
                    <a:pt x="227" y="6321"/>
                  </a:cubicBezTo>
                  <a:cubicBezTo>
                    <a:pt x="159" y="6389"/>
                    <a:pt x="68" y="6457"/>
                    <a:pt x="1" y="6524"/>
                  </a:cubicBezTo>
                  <a:cubicBezTo>
                    <a:pt x="68" y="6796"/>
                    <a:pt x="159" y="7068"/>
                    <a:pt x="272" y="7317"/>
                  </a:cubicBezTo>
                  <a:lnTo>
                    <a:pt x="363" y="7521"/>
                  </a:lnTo>
                  <a:cubicBezTo>
                    <a:pt x="816" y="8518"/>
                    <a:pt x="2311" y="9922"/>
                    <a:pt x="1496" y="10398"/>
                  </a:cubicBezTo>
                  <a:lnTo>
                    <a:pt x="2017" y="10194"/>
                  </a:lnTo>
                  <a:lnTo>
                    <a:pt x="12007" y="5686"/>
                  </a:lnTo>
                  <a:lnTo>
                    <a:pt x="15133" y="4304"/>
                  </a:lnTo>
                  <a:lnTo>
                    <a:pt x="131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4967786" y="3851475"/>
              <a:ext cx="128765" cy="162059"/>
            </a:xfrm>
            <a:custGeom>
              <a:avLst/>
              <a:gdLst/>
              <a:ahLst/>
              <a:cxnLst/>
              <a:rect l="l" t="t" r="r" b="b"/>
              <a:pathLst>
                <a:path w="3241" h="4079" extrusionOk="0">
                  <a:moveTo>
                    <a:pt x="1066" y="0"/>
                  </a:moveTo>
                  <a:lnTo>
                    <a:pt x="839" y="114"/>
                  </a:lnTo>
                  <a:lnTo>
                    <a:pt x="726" y="182"/>
                  </a:lnTo>
                  <a:lnTo>
                    <a:pt x="477" y="272"/>
                  </a:lnTo>
                  <a:lnTo>
                    <a:pt x="363" y="340"/>
                  </a:lnTo>
                  <a:cubicBezTo>
                    <a:pt x="227" y="386"/>
                    <a:pt x="114" y="408"/>
                    <a:pt x="1" y="454"/>
                  </a:cubicBezTo>
                  <a:lnTo>
                    <a:pt x="1609" y="4078"/>
                  </a:lnTo>
                  <a:lnTo>
                    <a:pt x="3240" y="3353"/>
                  </a:lnTo>
                  <a:lnTo>
                    <a:pt x="3240" y="3353"/>
                  </a:lnTo>
                  <a:cubicBezTo>
                    <a:pt x="3161" y="3381"/>
                    <a:pt x="3091" y="3394"/>
                    <a:pt x="3027" y="3394"/>
                  </a:cubicBezTo>
                  <a:cubicBezTo>
                    <a:pt x="2416" y="3394"/>
                    <a:pt x="2443" y="2174"/>
                    <a:pt x="1745" y="861"/>
                  </a:cubicBezTo>
                  <a:cubicBezTo>
                    <a:pt x="1655" y="703"/>
                    <a:pt x="1541" y="522"/>
                    <a:pt x="1428" y="363"/>
                  </a:cubicBezTo>
                  <a:cubicBezTo>
                    <a:pt x="1337" y="227"/>
                    <a:pt x="1202" y="91"/>
                    <a:pt x="1066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5032586" y="3739874"/>
              <a:ext cx="686773" cy="443744"/>
            </a:xfrm>
            <a:custGeom>
              <a:avLst/>
              <a:gdLst/>
              <a:ahLst/>
              <a:cxnLst/>
              <a:rect l="l" t="t" r="r" b="b"/>
              <a:pathLst>
                <a:path w="17286" h="11169" extrusionOk="0">
                  <a:moveTo>
                    <a:pt x="15337" y="0"/>
                  </a:moveTo>
                  <a:lnTo>
                    <a:pt x="12234" y="1382"/>
                  </a:lnTo>
                  <a:lnTo>
                    <a:pt x="2244" y="5890"/>
                  </a:lnTo>
                  <a:lnTo>
                    <a:pt x="1745" y="6094"/>
                  </a:lnTo>
                  <a:cubicBezTo>
                    <a:pt x="1700" y="6117"/>
                    <a:pt x="1677" y="6140"/>
                    <a:pt x="1632" y="6140"/>
                  </a:cubicBezTo>
                  <a:lnTo>
                    <a:pt x="1" y="6887"/>
                  </a:lnTo>
                  <a:lnTo>
                    <a:pt x="1927" y="11169"/>
                  </a:lnTo>
                  <a:lnTo>
                    <a:pt x="4147" y="10172"/>
                  </a:lnTo>
                  <a:lnTo>
                    <a:pt x="14159" y="5686"/>
                  </a:lnTo>
                  <a:lnTo>
                    <a:pt x="17286" y="4282"/>
                  </a:lnTo>
                  <a:lnTo>
                    <a:pt x="15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108192" y="3909958"/>
              <a:ext cx="686773" cy="444658"/>
            </a:xfrm>
            <a:custGeom>
              <a:avLst/>
              <a:gdLst/>
              <a:ahLst/>
              <a:cxnLst/>
              <a:rect l="l" t="t" r="r" b="b"/>
              <a:pathLst>
                <a:path w="17286" h="11192" extrusionOk="0">
                  <a:moveTo>
                    <a:pt x="15360" y="1"/>
                  </a:moveTo>
                  <a:lnTo>
                    <a:pt x="12256" y="1405"/>
                  </a:lnTo>
                  <a:lnTo>
                    <a:pt x="2244" y="5891"/>
                  </a:lnTo>
                  <a:lnTo>
                    <a:pt x="1" y="6888"/>
                  </a:lnTo>
                  <a:lnTo>
                    <a:pt x="1926" y="11192"/>
                  </a:lnTo>
                  <a:lnTo>
                    <a:pt x="4169" y="10195"/>
                  </a:lnTo>
                  <a:lnTo>
                    <a:pt x="14182" y="5710"/>
                  </a:lnTo>
                  <a:lnTo>
                    <a:pt x="17285" y="4305"/>
                  </a:lnTo>
                  <a:lnTo>
                    <a:pt x="15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184712" y="4080996"/>
              <a:ext cx="658843" cy="395194"/>
            </a:xfrm>
            <a:custGeom>
              <a:avLst/>
              <a:gdLst/>
              <a:ahLst/>
              <a:cxnLst/>
              <a:rect l="l" t="t" r="r" b="b"/>
              <a:pathLst>
                <a:path w="16583" h="9947" extrusionOk="0">
                  <a:moveTo>
                    <a:pt x="15359" y="0"/>
                  </a:moveTo>
                  <a:lnTo>
                    <a:pt x="12256" y="1405"/>
                  </a:lnTo>
                  <a:lnTo>
                    <a:pt x="2243" y="5890"/>
                  </a:lnTo>
                  <a:lnTo>
                    <a:pt x="0" y="6887"/>
                  </a:lnTo>
                  <a:lnTo>
                    <a:pt x="1020" y="9152"/>
                  </a:lnTo>
                  <a:lnTo>
                    <a:pt x="1042" y="9152"/>
                  </a:lnTo>
                  <a:cubicBezTo>
                    <a:pt x="1392" y="9661"/>
                    <a:pt x="1965" y="9946"/>
                    <a:pt x="2549" y="9946"/>
                  </a:cubicBezTo>
                  <a:cubicBezTo>
                    <a:pt x="2798" y="9946"/>
                    <a:pt x="3049" y="9894"/>
                    <a:pt x="3285" y="9786"/>
                  </a:cubicBezTo>
                  <a:lnTo>
                    <a:pt x="4305" y="9333"/>
                  </a:lnTo>
                  <a:lnTo>
                    <a:pt x="12211" y="5777"/>
                  </a:lnTo>
                  <a:lnTo>
                    <a:pt x="15337" y="4395"/>
                  </a:lnTo>
                  <a:cubicBezTo>
                    <a:pt x="16152" y="4032"/>
                    <a:pt x="16583" y="3126"/>
                    <a:pt x="16356" y="2265"/>
                  </a:cubicBezTo>
                  <a:lnTo>
                    <a:pt x="16379" y="2265"/>
                  </a:lnTo>
                  <a:lnTo>
                    <a:pt x="153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5024521" y="3828074"/>
              <a:ext cx="18037" cy="14422"/>
            </a:xfrm>
            <a:custGeom>
              <a:avLst/>
              <a:gdLst/>
              <a:ahLst/>
              <a:cxnLst/>
              <a:rect l="l" t="t" r="r" b="b"/>
              <a:pathLst>
                <a:path w="454" h="363" extrusionOk="0">
                  <a:moveTo>
                    <a:pt x="453" y="0"/>
                  </a:moveTo>
                  <a:lnTo>
                    <a:pt x="453" y="0"/>
                  </a:lnTo>
                  <a:cubicBezTo>
                    <a:pt x="337" y="100"/>
                    <a:pt x="222" y="199"/>
                    <a:pt x="115" y="281"/>
                  </a:cubicBezTo>
                  <a:lnTo>
                    <a:pt x="115" y="281"/>
                  </a:lnTo>
                  <a:cubicBezTo>
                    <a:pt x="234" y="194"/>
                    <a:pt x="350" y="104"/>
                    <a:pt x="453" y="0"/>
                  </a:cubicBezTo>
                  <a:close/>
                  <a:moveTo>
                    <a:pt x="115" y="281"/>
                  </a:moveTo>
                  <a:lnTo>
                    <a:pt x="115" y="281"/>
                  </a:lnTo>
                  <a:cubicBezTo>
                    <a:pt x="77" y="308"/>
                    <a:pt x="38" y="336"/>
                    <a:pt x="0" y="363"/>
                  </a:cubicBezTo>
                  <a:cubicBezTo>
                    <a:pt x="37" y="339"/>
                    <a:pt x="75" y="311"/>
                    <a:pt x="115" y="281"/>
                  </a:cubicBez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5024521" y="3828074"/>
              <a:ext cx="18037" cy="14422"/>
            </a:xfrm>
            <a:custGeom>
              <a:avLst/>
              <a:gdLst/>
              <a:ahLst/>
              <a:cxnLst/>
              <a:rect l="l" t="t" r="r" b="b"/>
              <a:pathLst>
                <a:path w="454" h="363" extrusionOk="0">
                  <a:moveTo>
                    <a:pt x="453" y="0"/>
                  </a:moveTo>
                  <a:lnTo>
                    <a:pt x="453" y="0"/>
                  </a:lnTo>
                  <a:cubicBezTo>
                    <a:pt x="337" y="100"/>
                    <a:pt x="222" y="199"/>
                    <a:pt x="115" y="281"/>
                  </a:cubicBezTo>
                  <a:lnTo>
                    <a:pt x="115" y="281"/>
                  </a:lnTo>
                  <a:cubicBezTo>
                    <a:pt x="234" y="194"/>
                    <a:pt x="350" y="104"/>
                    <a:pt x="453" y="0"/>
                  </a:cubicBezTo>
                  <a:close/>
                  <a:moveTo>
                    <a:pt x="115" y="281"/>
                  </a:moveTo>
                  <a:lnTo>
                    <a:pt x="115" y="281"/>
                  </a:lnTo>
                  <a:cubicBezTo>
                    <a:pt x="77" y="308"/>
                    <a:pt x="38" y="336"/>
                    <a:pt x="0" y="363"/>
                  </a:cubicBezTo>
                  <a:cubicBezTo>
                    <a:pt x="37" y="339"/>
                    <a:pt x="75" y="311"/>
                    <a:pt x="115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5012800" y="3844284"/>
              <a:ext cx="8145" cy="5443"/>
            </a:xfrm>
            <a:custGeom>
              <a:avLst/>
              <a:gdLst/>
              <a:ahLst/>
              <a:cxnLst/>
              <a:rect l="l" t="t" r="r" b="b"/>
              <a:pathLst>
                <a:path w="205" h="137" extrusionOk="0">
                  <a:moveTo>
                    <a:pt x="204" y="0"/>
                  </a:moveTo>
                  <a:cubicBezTo>
                    <a:pt x="137" y="46"/>
                    <a:pt x="69" y="91"/>
                    <a:pt x="1" y="136"/>
                  </a:cubicBezTo>
                  <a:cubicBezTo>
                    <a:pt x="69" y="91"/>
                    <a:pt x="137" y="46"/>
                    <a:pt x="204" y="0"/>
                  </a:cubicBez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5012800" y="3844284"/>
              <a:ext cx="8145" cy="5443"/>
            </a:xfrm>
            <a:custGeom>
              <a:avLst/>
              <a:gdLst/>
              <a:ahLst/>
              <a:cxnLst/>
              <a:rect l="l" t="t" r="r" b="b"/>
              <a:pathLst>
                <a:path w="205" h="137" extrusionOk="0">
                  <a:moveTo>
                    <a:pt x="204" y="0"/>
                  </a:moveTo>
                  <a:cubicBezTo>
                    <a:pt x="137" y="46"/>
                    <a:pt x="69" y="91"/>
                    <a:pt x="1" y="136"/>
                  </a:cubicBezTo>
                  <a:cubicBezTo>
                    <a:pt x="69" y="91"/>
                    <a:pt x="137" y="46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4953404" y="3413174"/>
              <a:ext cx="239453" cy="572509"/>
            </a:xfrm>
            <a:custGeom>
              <a:avLst/>
              <a:gdLst/>
              <a:ahLst/>
              <a:cxnLst/>
              <a:rect l="l" t="t" r="r" b="b"/>
              <a:pathLst>
                <a:path w="6027" h="14410" extrusionOk="0">
                  <a:moveTo>
                    <a:pt x="2945" y="0"/>
                  </a:moveTo>
                  <a:lnTo>
                    <a:pt x="2945" y="0"/>
                  </a:lnTo>
                  <a:cubicBezTo>
                    <a:pt x="2946" y="1"/>
                    <a:pt x="4169" y="4939"/>
                    <a:pt x="2130" y="7499"/>
                  </a:cubicBezTo>
                  <a:cubicBezTo>
                    <a:pt x="68" y="10058"/>
                    <a:pt x="0" y="10647"/>
                    <a:pt x="363" y="11486"/>
                  </a:cubicBezTo>
                  <a:cubicBezTo>
                    <a:pt x="499" y="11440"/>
                    <a:pt x="612" y="11418"/>
                    <a:pt x="725" y="11372"/>
                  </a:cubicBezTo>
                  <a:lnTo>
                    <a:pt x="861" y="11304"/>
                  </a:lnTo>
                  <a:lnTo>
                    <a:pt x="1088" y="11214"/>
                  </a:lnTo>
                  <a:lnTo>
                    <a:pt x="1224" y="11146"/>
                  </a:lnTo>
                  <a:lnTo>
                    <a:pt x="1450" y="11010"/>
                  </a:lnTo>
                  <a:cubicBezTo>
                    <a:pt x="1586" y="11123"/>
                    <a:pt x="1722" y="11259"/>
                    <a:pt x="1813" y="11395"/>
                  </a:cubicBezTo>
                  <a:cubicBezTo>
                    <a:pt x="1926" y="11554"/>
                    <a:pt x="2039" y="11735"/>
                    <a:pt x="2107" y="11893"/>
                  </a:cubicBezTo>
                  <a:cubicBezTo>
                    <a:pt x="2800" y="13197"/>
                    <a:pt x="2796" y="14410"/>
                    <a:pt x="3398" y="14410"/>
                  </a:cubicBezTo>
                  <a:cubicBezTo>
                    <a:pt x="3466" y="14410"/>
                    <a:pt x="3541" y="14394"/>
                    <a:pt x="3625" y="14363"/>
                  </a:cubicBezTo>
                  <a:lnTo>
                    <a:pt x="3738" y="14317"/>
                  </a:lnTo>
                  <a:cubicBezTo>
                    <a:pt x="4554" y="13864"/>
                    <a:pt x="3059" y="12437"/>
                    <a:pt x="2606" y="11440"/>
                  </a:cubicBezTo>
                  <a:lnTo>
                    <a:pt x="2515" y="11236"/>
                  </a:lnTo>
                  <a:cubicBezTo>
                    <a:pt x="2402" y="10987"/>
                    <a:pt x="2311" y="10715"/>
                    <a:pt x="2243" y="10443"/>
                  </a:cubicBezTo>
                  <a:cubicBezTo>
                    <a:pt x="2311" y="10376"/>
                    <a:pt x="2402" y="10308"/>
                    <a:pt x="2470" y="10240"/>
                  </a:cubicBezTo>
                  <a:cubicBezTo>
                    <a:pt x="2696" y="10013"/>
                    <a:pt x="2900" y="9787"/>
                    <a:pt x="3104" y="9537"/>
                  </a:cubicBezTo>
                  <a:cubicBezTo>
                    <a:pt x="3308" y="9764"/>
                    <a:pt x="3489" y="10013"/>
                    <a:pt x="3625" y="10308"/>
                  </a:cubicBezTo>
                  <a:cubicBezTo>
                    <a:pt x="3693" y="10443"/>
                    <a:pt x="3761" y="10579"/>
                    <a:pt x="3829" y="10738"/>
                  </a:cubicBezTo>
                  <a:cubicBezTo>
                    <a:pt x="4331" y="11862"/>
                    <a:pt x="4370" y="12826"/>
                    <a:pt x="4909" y="12826"/>
                  </a:cubicBezTo>
                  <a:cubicBezTo>
                    <a:pt x="4978" y="12826"/>
                    <a:pt x="5055" y="12810"/>
                    <a:pt x="5143" y="12777"/>
                  </a:cubicBezTo>
                  <a:cubicBezTo>
                    <a:pt x="6026" y="12437"/>
                    <a:pt x="5030" y="11327"/>
                    <a:pt x="4418" y="10376"/>
                  </a:cubicBezTo>
                  <a:cubicBezTo>
                    <a:pt x="4305" y="10194"/>
                    <a:pt x="4214" y="10036"/>
                    <a:pt x="4123" y="9855"/>
                  </a:cubicBezTo>
                  <a:cubicBezTo>
                    <a:pt x="4010" y="9605"/>
                    <a:pt x="3920" y="9356"/>
                    <a:pt x="3852" y="9107"/>
                  </a:cubicBezTo>
                  <a:cubicBezTo>
                    <a:pt x="3784" y="8948"/>
                    <a:pt x="3738" y="8790"/>
                    <a:pt x="3716" y="8609"/>
                  </a:cubicBezTo>
                  <a:cubicBezTo>
                    <a:pt x="4305" y="7499"/>
                    <a:pt x="4622" y="6253"/>
                    <a:pt x="4644" y="4984"/>
                  </a:cubicBezTo>
                  <a:cubicBezTo>
                    <a:pt x="4644" y="4531"/>
                    <a:pt x="4622" y="4078"/>
                    <a:pt x="4531" y="3648"/>
                  </a:cubicBezTo>
                  <a:cubicBezTo>
                    <a:pt x="4373" y="2334"/>
                    <a:pt x="3829" y="1110"/>
                    <a:pt x="3013" y="91"/>
                  </a:cubicBezTo>
                  <a:lnTo>
                    <a:pt x="29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5096511" y="3982862"/>
              <a:ext cx="5443" cy="1867"/>
            </a:xfrm>
            <a:custGeom>
              <a:avLst/>
              <a:gdLst/>
              <a:ahLst/>
              <a:cxnLst/>
              <a:rect l="l" t="t" r="r" b="b"/>
              <a:pathLst>
                <a:path w="137" h="47" extrusionOk="0">
                  <a:moveTo>
                    <a:pt x="136" y="1"/>
                  </a:moveTo>
                  <a:lnTo>
                    <a:pt x="0" y="46"/>
                  </a:lnTo>
                  <a:lnTo>
                    <a:pt x="23" y="46"/>
                  </a:lnTo>
                  <a:cubicBezTo>
                    <a:pt x="46" y="24"/>
                    <a:pt x="91" y="24"/>
                    <a:pt x="136" y="1"/>
                  </a:cubicBezTo>
                  <a:close/>
                </a:path>
              </a:pathLst>
            </a:custGeom>
            <a:solidFill>
              <a:srgbClr val="B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5096511" y="3982862"/>
              <a:ext cx="5443" cy="1867"/>
            </a:xfrm>
            <a:custGeom>
              <a:avLst/>
              <a:gdLst/>
              <a:ahLst/>
              <a:cxnLst/>
              <a:rect l="l" t="t" r="r" b="b"/>
              <a:pathLst>
                <a:path w="137" h="47" extrusionOk="0">
                  <a:moveTo>
                    <a:pt x="136" y="1"/>
                  </a:moveTo>
                  <a:lnTo>
                    <a:pt x="0" y="46"/>
                  </a:lnTo>
                  <a:lnTo>
                    <a:pt x="23" y="46"/>
                  </a:lnTo>
                  <a:cubicBezTo>
                    <a:pt x="46" y="24"/>
                    <a:pt x="91" y="24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4968700" y="3819969"/>
              <a:ext cx="387963" cy="655307"/>
            </a:xfrm>
            <a:custGeom>
              <a:avLst/>
              <a:gdLst/>
              <a:ahLst/>
              <a:cxnLst/>
              <a:rect l="l" t="t" r="r" b="b"/>
              <a:pathLst>
                <a:path w="9765" h="16494" extrusionOk="0">
                  <a:moveTo>
                    <a:pt x="3255" y="4134"/>
                  </a:moveTo>
                  <a:lnTo>
                    <a:pt x="3255" y="4134"/>
                  </a:lnTo>
                  <a:cubicBezTo>
                    <a:pt x="3249" y="4138"/>
                    <a:pt x="3244" y="4142"/>
                    <a:pt x="3240" y="4146"/>
                  </a:cubicBezTo>
                  <a:lnTo>
                    <a:pt x="3217" y="4146"/>
                  </a:lnTo>
                  <a:lnTo>
                    <a:pt x="3255" y="4134"/>
                  </a:lnTo>
                  <a:close/>
                  <a:moveTo>
                    <a:pt x="2107" y="1"/>
                  </a:moveTo>
                  <a:cubicBezTo>
                    <a:pt x="2039" y="69"/>
                    <a:pt x="1949" y="137"/>
                    <a:pt x="1881" y="204"/>
                  </a:cubicBezTo>
                  <a:cubicBezTo>
                    <a:pt x="1722" y="340"/>
                    <a:pt x="1564" y="431"/>
                    <a:pt x="1405" y="544"/>
                  </a:cubicBezTo>
                  <a:lnTo>
                    <a:pt x="1337" y="612"/>
                  </a:lnTo>
                  <a:cubicBezTo>
                    <a:pt x="1269" y="658"/>
                    <a:pt x="1201" y="703"/>
                    <a:pt x="1133" y="748"/>
                  </a:cubicBezTo>
                  <a:lnTo>
                    <a:pt x="1065" y="771"/>
                  </a:lnTo>
                  <a:lnTo>
                    <a:pt x="839" y="907"/>
                  </a:lnTo>
                  <a:lnTo>
                    <a:pt x="703" y="952"/>
                  </a:lnTo>
                  <a:cubicBezTo>
                    <a:pt x="635" y="997"/>
                    <a:pt x="544" y="1020"/>
                    <a:pt x="476" y="1065"/>
                  </a:cubicBezTo>
                  <a:lnTo>
                    <a:pt x="340" y="1111"/>
                  </a:lnTo>
                  <a:cubicBezTo>
                    <a:pt x="227" y="1156"/>
                    <a:pt x="114" y="1201"/>
                    <a:pt x="1" y="1247"/>
                  </a:cubicBezTo>
                  <a:lnTo>
                    <a:pt x="1609" y="4848"/>
                  </a:lnTo>
                  <a:lnTo>
                    <a:pt x="3535" y="9153"/>
                  </a:lnTo>
                  <a:lnTo>
                    <a:pt x="5460" y="13457"/>
                  </a:lnTo>
                  <a:lnTo>
                    <a:pt x="6479" y="15722"/>
                  </a:lnTo>
                  <a:lnTo>
                    <a:pt x="6502" y="15699"/>
                  </a:lnTo>
                  <a:cubicBezTo>
                    <a:pt x="6852" y="16208"/>
                    <a:pt x="7424" y="16493"/>
                    <a:pt x="8009" y="16493"/>
                  </a:cubicBezTo>
                  <a:cubicBezTo>
                    <a:pt x="8257" y="16493"/>
                    <a:pt x="8508" y="16442"/>
                    <a:pt x="8745" y="16334"/>
                  </a:cubicBezTo>
                  <a:lnTo>
                    <a:pt x="9764" y="15881"/>
                  </a:lnTo>
                  <a:cubicBezTo>
                    <a:pt x="9130" y="15224"/>
                    <a:pt x="8586" y="14476"/>
                    <a:pt x="8224" y="13661"/>
                  </a:cubicBezTo>
                  <a:lnTo>
                    <a:pt x="7680" y="12460"/>
                  </a:lnTo>
                  <a:lnTo>
                    <a:pt x="5755" y="8178"/>
                  </a:lnTo>
                  <a:lnTo>
                    <a:pt x="3852" y="3874"/>
                  </a:lnTo>
                  <a:lnTo>
                    <a:pt x="2515" y="907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5069495" y="3355566"/>
              <a:ext cx="773186" cy="954950"/>
            </a:xfrm>
            <a:custGeom>
              <a:avLst/>
              <a:gdLst/>
              <a:ahLst/>
              <a:cxnLst/>
              <a:rect l="l" t="t" r="r" b="b"/>
              <a:pathLst>
                <a:path w="19461" h="24036" extrusionOk="0">
                  <a:moveTo>
                    <a:pt x="4713" y="1"/>
                  </a:moveTo>
                  <a:cubicBezTo>
                    <a:pt x="4373" y="1"/>
                    <a:pt x="4056" y="46"/>
                    <a:pt x="3739" y="91"/>
                  </a:cubicBezTo>
                  <a:lnTo>
                    <a:pt x="3625" y="114"/>
                  </a:lnTo>
                  <a:lnTo>
                    <a:pt x="3467" y="136"/>
                  </a:lnTo>
                  <a:lnTo>
                    <a:pt x="3195" y="182"/>
                  </a:lnTo>
                  <a:lnTo>
                    <a:pt x="3104" y="204"/>
                  </a:lnTo>
                  <a:cubicBezTo>
                    <a:pt x="2923" y="250"/>
                    <a:pt x="2764" y="295"/>
                    <a:pt x="2606" y="340"/>
                  </a:cubicBezTo>
                  <a:lnTo>
                    <a:pt x="2515" y="363"/>
                  </a:lnTo>
                  <a:cubicBezTo>
                    <a:pt x="2379" y="408"/>
                    <a:pt x="2221" y="454"/>
                    <a:pt x="2108" y="499"/>
                  </a:cubicBezTo>
                  <a:lnTo>
                    <a:pt x="1972" y="544"/>
                  </a:lnTo>
                  <a:cubicBezTo>
                    <a:pt x="1813" y="612"/>
                    <a:pt x="1654" y="680"/>
                    <a:pt x="1496" y="748"/>
                  </a:cubicBezTo>
                  <a:lnTo>
                    <a:pt x="952" y="997"/>
                  </a:lnTo>
                  <a:cubicBezTo>
                    <a:pt x="816" y="1065"/>
                    <a:pt x="658" y="1133"/>
                    <a:pt x="522" y="1201"/>
                  </a:cubicBezTo>
                  <a:lnTo>
                    <a:pt x="431" y="1246"/>
                  </a:lnTo>
                  <a:cubicBezTo>
                    <a:pt x="295" y="1337"/>
                    <a:pt x="137" y="1405"/>
                    <a:pt x="1" y="1496"/>
                  </a:cubicBezTo>
                  <a:lnTo>
                    <a:pt x="114" y="1564"/>
                  </a:lnTo>
                  <a:cubicBezTo>
                    <a:pt x="711" y="1432"/>
                    <a:pt x="1314" y="1367"/>
                    <a:pt x="1914" y="1367"/>
                  </a:cubicBezTo>
                  <a:cubicBezTo>
                    <a:pt x="3588" y="1367"/>
                    <a:pt x="5231" y="1877"/>
                    <a:pt x="6616" y="2877"/>
                  </a:cubicBezTo>
                  <a:cubicBezTo>
                    <a:pt x="7590" y="3580"/>
                    <a:pt x="8360" y="4531"/>
                    <a:pt x="8836" y="5619"/>
                  </a:cubicBezTo>
                  <a:lnTo>
                    <a:pt x="9379" y="6774"/>
                  </a:lnTo>
                  <a:lnTo>
                    <a:pt x="11305" y="11078"/>
                  </a:lnTo>
                  <a:lnTo>
                    <a:pt x="13230" y="15359"/>
                  </a:lnTo>
                  <a:lnTo>
                    <a:pt x="15156" y="19664"/>
                  </a:lnTo>
                  <a:lnTo>
                    <a:pt x="16175" y="21929"/>
                  </a:lnTo>
                  <a:lnTo>
                    <a:pt x="16130" y="21952"/>
                  </a:lnTo>
                  <a:cubicBezTo>
                    <a:pt x="16357" y="22790"/>
                    <a:pt x="15926" y="23673"/>
                    <a:pt x="15111" y="24036"/>
                  </a:cubicBezTo>
                  <a:lnTo>
                    <a:pt x="18237" y="22654"/>
                  </a:lnTo>
                  <a:cubicBezTo>
                    <a:pt x="19052" y="22269"/>
                    <a:pt x="19460" y="21385"/>
                    <a:pt x="19256" y="20524"/>
                  </a:cubicBezTo>
                  <a:lnTo>
                    <a:pt x="19279" y="20524"/>
                  </a:lnTo>
                  <a:lnTo>
                    <a:pt x="18259" y="18259"/>
                  </a:lnTo>
                  <a:lnTo>
                    <a:pt x="16334" y="13978"/>
                  </a:lnTo>
                  <a:lnTo>
                    <a:pt x="14408" y="9673"/>
                  </a:lnTo>
                  <a:lnTo>
                    <a:pt x="12483" y="5369"/>
                  </a:lnTo>
                  <a:lnTo>
                    <a:pt x="11962" y="4169"/>
                  </a:lnTo>
                  <a:cubicBezTo>
                    <a:pt x="11894" y="4055"/>
                    <a:pt x="11826" y="3920"/>
                    <a:pt x="11758" y="3806"/>
                  </a:cubicBezTo>
                  <a:lnTo>
                    <a:pt x="11713" y="3693"/>
                  </a:lnTo>
                  <a:cubicBezTo>
                    <a:pt x="11667" y="3602"/>
                    <a:pt x="11599" y="3512"/>
                    <a:pt x="11554" y="3421"/>
                  </a:cubicBezTo>
                  <a:cubicBezTo>
                    <a:pt x="11531" y="3376"/>
                    <a:pt x="11509" y="3353"/>
                    <a:pt x="11486" y="3308"/>
                  </a:cubicBezTo>
                  <a:cubicBezTo>
                    <a:pt x="11418" y="3217"/>
                    <a:pt x="11373" y="3149"/>
                    <a:pt x="11305" y="3059"/>
                  </a:cubicBezTo>
                  <a:lnTo>
                    <a:pt x="11260" y="2968"/>
                  </a:lnTo>
                  <a:lnTo>
                    <a:pt x="11033" y="2674"/>
                  </a:lnTo>
                  <a:lnTo>
                    <a:pt x="11010" y="2651"/>
                  </a:lnTo>
                  <a:cubicBezTo>
                    <a:pt x="10920" y="2538"/>
                    <a:pt x="10829" y="2447"/>
                    <a:pt x="10761" y="2356"/>
                  </a:cubicBezTo>
                  <a:lnTo>
                    <a:pt x="10671" y="2288"/>
                  </a:lnTo>
                  <a:cubicBezTo>
                    <a:pt x="10603" y="2198"/>
                    <a:pt x="10535" y="2130"/>
                    <a:pt x="10467" y="2062"/>
                  </a:cubicBezTo>
                  <a:cubicBezTo>
                    <a:pt x="10444" y="2039"/>
                    <a:pt x="10399" y="2017"/>
                    <a:pt x="10376" y="1994"/>
                  </a:cubicBezTo>
                  <a:cubicBezTo>
                    <a:pt x="10285" y="1903"/>
                    <a:pt x="10195" y="1813"/>
                    <a:pt x="10104" y="1722"/>
                  </a:cubicBezTo>
                  <a:cubicBezTo>
                    <a:pt x="9991" y="1632"/>
                    <a:pt x="9878" y="1541"/>
                    <a:pt x="9764" y="1450"/>
                  </a:cubicBezTo>
                  <a:cubicBezTo>
                    <a:pt x="9493" y="1246"/>
                    <a:pt x="9198" y="1065"/>
                    <a:pt x="8881" y="907"/>
                  </a:cubicBezTo>
                  <a:cubicBezTo>
                    <a:pt x="8768" y="839"/>
                    <a:pt x="8632" y="771"/>
                    <a:pt x="8496" y="703"/>
                  </a:cubicBezTo>
                  <a:lnTo>
                    <a:pt x="8337" y="635"/>
                  </a:lnTo>
                  <a:lnTo>
                    <a:pt x="8043" y="522"/>
                  </a:lnTo>
                  <a:lnTo>
                    <a:pt x="7907" y="454"/>
                  </a:lnTo>
                  <a:cubicBezTo>
                    <a:pt x="7748" y="408"/>
                    <a:pt x="7612" y="363"/>
                    <a:pt x="7476" y="318"/>
                  </a:cubicBezTo>
                  <a:lnTo>
                    <a:pt x="7454" y="318"/>
                  </a:lnTo>
                  <a:cubicBezTo>
                    <a:pt x="7114" y="227"/>
                    <a:pt x="6797" y="136"/>
                    <a:pt x="6457" y="91"/>
                  </a:cubicBezTo>
                  <a:lnTo>
                    <a:pt x="6389" y="91"/>
                  </a:lnTo>
                  <a:lnTo>
                    <a:pt x="6208" y="68"/>
                  </a:lnTo>
                  <a:cubicBezTo>
                    <a:pt x="6117" y="68"/>
                    <a:pt x="6004" y="23"/>
                    <a:pt x="5913" y="23"/>
                  </a:cubicBezTo>
                  <a:lnTo>
                    <a:pt x="5845" y="23"/>
                  </a:lnTo>
                  <a:cubicBezTo>
                    <a:pt x="5664" y="1"/>
                    <a:pt x="5483" y="1"/>
                    <a:pt x="5324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35"/>
          <p:cNvGrpSpPr/>
          <p:nvPr/>
        </p:nvGrpSpPr>
        <p:grpSpPr>
          <a:xfrm rot="-800240">
            <a:off x="1640970" y="3587189"/>
            <a:ext cx="422664" cy="379052"/>
            <a:chOff x="4713117" y="984916"/>
            <a:chExt cx="504929" cy="452763"/>
          </a:xfrm>
        </p:grpSpPr>
        <p:sp>
          <p:nvSpPr>
            <p:cNvPr id="954" name="Google Shape;954;p35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" name="Google Shape;959;p35"/>
          <p:cNvGrpSpPr/>
          <p:nvPr/>
        </p:nvGrpSpPr>
        <p:grpSpPr>
          <a:xfrm rot="925753">
            <a:off x="3707319" y="485922"/>
            <a:ext cx="422660" cy="379069"/>
            <a:chOff x="4713117" y="984916"/>
            <a:chExt cx="504929" cy="452763"/>
          </a:xfrm>
        </p:grpSpPr>
        <p:sp>
          <p:nvSpPr>
            <p:cNvPr id="960" name="Google Shape;960;p35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36"/>
          <p:cNvGrpSpPr/>
          <p:nvPr/>
        </p:nvGrpSpPr>
        <p:grpSpPr>
          <a:xfrm>
            <a:off x="8384398" y="42094"/>
            <a:ext cx="724677" cy="895098"/>
            <a:chOff x="7539122" y="291111"/>
            <a:chExt cx="724677" cy="895098"/>
          </a:xfrm>
        </p:grpSpPr>
        <p:grpSp>
          <p:nvGrpSpPr>
            <p:cNvPr id="972" name="Google Shape;972;p36"/>
            <p:cNvGrpSpPr/>
            <p:nvPr/>
          </p:nvGrpSpPr>
          <p:grpSpPr>
            <a:xfrm>
              <a:off x="7539122" y="807156"/>
              <a:ext cx="422676" cy="379053"/>
              <a:chOff x="4713117" y="984916"/>
              <a:chExt cx="504929" cy="452763"/>
            </a:xfrm>
          </p:grpSpPr>
          <p:sp>
            <p:nvSpPr>
              <p:cNvPr id="973" name="Google Shape;973;p36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6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6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6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6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8" name="Google Shape;978;p36"/>
            <p:cNvGrpSpPr/>
            <p:nvPr/>
          </p:nvGrpSpPr>
          <p:grpSpPr>
            <a:xfrm rot="2035528">
              <a:off x="7771333" y="376806"/>
              <a:ext cx="422678" cy="379048"/>
              <a:chOff x="4713117" y="984916"/>
              <a:chExt cx="504929" cy="452763"/>
            </a:xfrm>
          </p:grpSpPr>
          <p:sp>
            <p:nvSpPr>
              <p:cNvPr id="979" name="Google Shape;979;p36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6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6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6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6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9" name="Google Shape;999;p36"/>
          <p:cNvGrpSpPr/>
          <p:nvPr/>
        </p:nvGrpSpPr>
        <p:grpSpPr>
          <a:xfrm rot="441572" flipH="1">
            <a:off x="259052" y="4468068"/>
            <a:ext cx="580557" cy="495969"/>
            <a:chOff x="8508484" y="331517"/>
            <a:chExt cx="580535" cy="495950"/>
          </a:xfrm>
        </p:grpSpPr>
        <p:sp>
          <p:nvSpPr>
            <p:cNvPr id="1000" name="Google Shape;1000;p36"/>
            <p:cNvSpPr/>
            <p:nvPr/>
          </p:nvSpPr>
          <p:spPr>
            <a:xfrm>
              <a:off x="8508484" y="331517"/>
              <a:ext cx="580535" cy="495950"/>
            </a:xfrm>
            <a:custGeom>
              <a:avLst/>
              <a:gdLst/>
              <a:ahLst/>
              <a:cxnLst/>
              <a:rect l="l" t="t" r="r" b="b"/>
              <a:pathLst>
                <a:path w="14612" h="12483" extrusionOk="0">
                  <a:moveTo>
                    <a:pt x="0" y="0"/>
                  </a:moveTo>
                  <a:lnTo>
                    <a:pt x="431" y="2039"/>
                  </a:lnTo>
                  <a:lnTo>
                    <a:pt x="1949" y="9311"/>
                  </a:lnTo>
                  <a:lnTo>
                    <a:pt x="2402" y="11418"/>
                  </a:lnTo>
                  <a:lnTo>
                    <a:pt x="4146" y="10172"/>
                  </a:lnTo>
                  <a:lnTo>
                    <a:pt x="5664" y="9107"/>
                  </a:lnTo>
                  <a:lnTo>
                    <a:pt x="6638" y="10398"/>
                  </a:lnTo>
                  <a:lnTo>
                    <a:pt x="8224" y="12482"/>
                  </a:lnTo>
                  <a:lnTo>
                    <a:pt x="9107" y="10013"/>
                  </a:lnTo>
                  <a:lnTo>
                    <a:pt x="10308" y="6638"/>
                  </a:lnTo>
                  <a:lnTo>
                    <a:pt x="12573" y="4486"/>
                  </a:lnTo>
                  <a:lnTo>
                    <a:pt x="14612" y="2560"/>
                  </a:lnTo>
                  <a:lnTo>
                    <a:pt x="11848" y="2062"/>
                  </a:lnTo>
                  <a:lnTo>
                    <a:pt x="2062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>
              <a:off x="8585878" y="389999"/>
              <a:ext cx="388838" cy="162972"/>
            </a:xfrm>
            <a:custGeom>
              <a:avLst/>
              <a:gdLst/>
              <a:ahLst/>
              <a:cxnLst/>
              <a:rect l="l" t="t" r="r" b="b"/>
              <a:pathLst>
                <a:path w="9787" h="4102" extrusionOk="0">
                  <a:moveTo>
                    <a:pt x="1" y="1"/>
                  </a:moveTo>
                  <a:lnTo>
                    <a:pt x="7272" y="4101"/>
                  </a:lnTo>
                  <a:lnTo>
                    <a:pt x="9787" y="17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>
              <a:off x="8585878" y="389999"/>
              <a:ext cx="288956" cy="309656"/>
            </a:xfrm>
            <a:custGeom>
              <a:avLst/>
              <a:gdLst/>
              <a:ahLst/>
              <a:cxnLst/>
              <a:rect l="l" t="t" r="r" b="b"/>
              <a:pathLst>
                <a:path w="7273" h="7794" extrusionOk="0">
                  <a:moveTo>
                    <a:pt x="1" y="1"/>
                  </a:moveTo>
                  <a:lnTo>
                    <a:pt x="5936" y="7794"/>
                  </a:lnTo>
                  <a:lnTo>
                    <a:pt x="7272" y="4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8585878" y="389999"/>
              <a:ext cx="235837" cy="309656"/>
            </a:xfrm>
            <a:custGeom>
              <a:avLst/>
              <a:gdLst/>
              <a:ahLst/>
              <a:cxnLst/>
              <a:rect l="l" t="t" r="r" b="b"/>
              <a:pathLst>
                <a:path w="5936" h="7794" extrusionOk="0">
                  <a:moveTo>
                    <a:pt x="1" y="1"/>
                  </a:moveTo>
                  <a:lnTo>
                    <a:pt x="5936" y="7794"/>
                  </a:lnTo>
                  <a:lnTo>
                    <a:pt x="5279" y="46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8585878" y="389999"/>
              <a:ext cx="209735" cy="288956"/>
            </a:xfrm>
            <a:custGeom>
              <a:avLst/>
              <a:gdLst/>
              <a:ahLst/>
              <a:cxnLst/>
              <a:rect l="l" t="t" r="r" b="b"/>
              <a:pathLst>
                <a:path w="5279" h="7273" extrusionOk="0">
                  <a:moveTo>
                    <a:pt x="1" y="1"/>
                  </a:moveTo>
                  <a:lnTo>
                    <a:pt x="1518" y="7273"/>
                  </a:lnTo>
                  <a:lnTo>
                    <a:pt x="5279" y="46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 rot="1260465">
            <a:off x="8222991" y="4313142"/>
            <a:ext cx="938870" cy="726398"/>
            <a:chOff x="6251979" y="3733438"/>
            <a:chExt cx="1647961" cy="1359958"/>
          </a:xfrm>
        </p:grpSpPr>
        <p:sp>
          <p:nvSpPr>
            <p:cNvPr id="1006" name="Google Shape;1006;p36"/>
            <p:cNvSpPr/>
            <p:nvPr/>
          </p:nvSpPr>
          <p:spPr>
            <a:xfrm>
              <a:off x="6251979" y="3733438"/>
              <a:ext cx="1647961" cy="1359958"/>
            </a:xfrm>
            <a:custGeom>
              <a:avLst/>
              <a:gdLst/>
              <a:ahLst/>
              <a:cxnLst/>
              <a:rect l="l" t="t" r="r" b="b"/>
              <a:pathLst>
                <a:path w="41479" h="34230" extrusionOk="0">
                  <a:moveTo>
                    <a:pt x="8495" y="0"/>
                  </a:moveTo>
                  <a:lnTo>
                    <a:pt x="8405" y="23"/>
                  </a:lnTo>
                  <a:lnTo>
                    <a:pt x="8337" y="46"/>
                  </a:lnTo>
                  <a:cubicBezTo>
                    <a:pt x="8291" y="46"/>
                    <a:pt x="8246" y="68"/>
                    <a:pt x="8201" y="68"/>
                  </a:cubicBezTo>
                  <a:cubicBezTo>
                    <a:pt x="8110" y="114"/>
                    <a:pt x="8019" y="159"/>
                    <a:pt x="7906" y="204"/>
                  </a:cubicBezTo>
                  <a:cubicBezTo>
                    <a:pt x="7793" y="250"/>
                    <a:pt x="7657" y="340"/>
                    <a:pt x="7544" y="431"/>
                  </a:cubicBezTo>
                  <a:lnTo>
                    <a:pt x="7476" y="499"/>
                  </a:lnTo>
                  <a:cubicBezTo>
                    <a:pt x="7408" y="567"/>
                    <a:pt x="7340" y="635"/>
                    <a:pt x="7272" y="725"/>
                  </a:cubicBezTo>
                  <a:lnTo>
                    <a:pt x="7249" y="748"/>
                  </a:lnTo>
                  <a:lnTo>
                    <a:pt x="7204" y="793"/>
                  </a:lnTo>
                  <a:cubicBezTo>
                    <a:pt x="7136" y="884"/>
                    <a:pt x="7068" y="997"/>
                    <a:pt x="7000" y="1110"/>
                  </a:cubicBezTo>
                  <a:cubicBezTo>
                    <a:pt x="7000" y="1133"/>
                    <a:pt x="6977" y="1156"/>
                    <a:pt x="6977" y="1178"/>
                  </a:cubicBezTo>
                  <a:cubicBezTo>
                    <a:pt x="6932" y="1269"/>
                    <a:pt x="6887" y="1337"/>
                    <a:pt x="6864" y="1428"/>
                  </a:cubicBezTo>
                  <a:lnTo>
                    <a:pt x="6842" y="1496"/>
                  </a:lnTo>
                  <a:cubicBezTo>
                    <a:pt x="6819" y="1586"/>
                    <a:pt x="6774" y="1677"/>
                    <a:pt x="6751" y="1767"/>
                  </a:cubicBezTo>
                  <a:lnTo>
                    <a:pt x="6751" y="1835"/>
                  </a:lnTo>
                  <a:cubicBezTo>
                    <a:pt x="6728" y="1926"/>
                    <a:pt x="6706" y="2017"/>
                    <a:pt x="6706" y="2107"/>
                  </a:cubicBezTo>
                  <a:lnTo>
                    <a:pt x="6706" y="2130"/>
                  </a:lnTo>
                  <a:cubicBezTo>
                    <a:pt x="6683" y="2220"/>
                    <a:pt x="6660" y="2311"/>
                    <a:pt x="6660" y="2424"/>
                  </a:cubicBezTo>
                  <a:lnTo>
                    <a:pt x="6660" y="2470"/>
                  </a:lnTo>
                  <a:cubicBezTo>
                    <a:pt x="6660" y="2583"/>
                    <a:pt x="6660" y="2673"/>
                    <a:pt x="6638" y="2764"/>
                  </a:cubicBezTo>
                  <a:lnTo>
                    <a:pt x="6638" y="2787"/>
                  </a:lnTo>
                  <a:lnTo>
                    <a:pt x="6638" y="3081"/>
                  </a:lnTo>
                  <a:lnTo>
                    <a:pt x="6638" y="3127"/>
                  </a:lnTo>
                  <a:lnTo>
                    <a:pt x="6638" y="3421"/>
                  </a:lnTo>
                  <a:lnTo>
                    <a:pt x="6638" y="3512"/>
                  </a:lnTo>
                  <a:cubicBezTo>
                    <a:pt x="6638" y="3602"/>
                    <a:pt x="6638" y="3716"/>
                    <a:pt x="6660" y="3829"/>
                  </a:cubicBezTo>
                  <a:lnTo>
                    <a:pt x="6660" y="3851"/>
                  </a:lnTo>
                  <a:cubicBezTo>
                    <a:pt x="6660" y="3965"/>
                    <a:pt x="6683" y="4078"/>
                    <a:pt x="6706" y="4191"/>
                  </a:cubicBezTo>
                  <a:cubicBezTo>
                    <a:pt x="6706" y="4305"/>
                    <a:pt x="6728" y="4418"/>
                    <a:pt x="6751" y="4531"/>
                  </a:cubicBezTo>
                  <a:lnTo>
                    <a:pt x="6751" y="4554"/>
                  </a:lnTo>
                  <a:lnTo>
                    <a:pt x="6751" y="4644"/>
                  </a:lnTo>
                  <a:cubicBezTo>
                    <a:pt x="6524" y="4667"/>
                    <a:pt x="6320" y="4667"/>
                    <a:pt x="6139" y="4667"/>
                  </a:cubicBezTo>
                  <a:cubicBezTo>
                    <a:pt x="4621" y="4667"/>
                    <a:pt x="3421" y="4350"/>
                    <a:pt x="2492" y="3376"/>
                  </a:cubicBezTo>
                  <a:cubicBezTo>
                    <a:pt x="2107" y="2991"/>
                    <a:pt x="1042" y="1677"/>
                    <a:pt x="1042" y="1677"/>
                  </a:cubicBezTo>
                  <a:cubicBezTo>
                    <a:pt x="1042" y="1677"/>
                    <a:pt x="340" y="2356"/>
                    <a:pt x="136" y="4350"/>
                  </a:cubicBezTo>
                  <a:cubicBezTo>
                    <a:pt x="91" y="4690"/>
                    <a:pt x="0" y="7612"/>
                    <a:pt x="1767" y="9605"/>
                  </a:cubicBezTo>
                  <a:cubicBezTo>
                    <a:pt x="2787" y="11622"/>
                    <a:pt x="4282" y="13003"/>
                    <a:pt x="6139" y="13638"/>
                  </a:cubicBezTo>
                  <a:cubicBezTo>
                    <a:pt x="5414" y="14272"/>
                    <a:pt x="4757" y="14974"/>
                    <a:pt x="4168" y="15722"/>
                  </a:cubicBezTo>
                  <a:lnTo>
                    <a:pt x="4146" y="15767"/>
                  </a:lnTo>
                  <a:lnTo>
                    <a:pt x="4123" y="15812"/>
                  </a:lnTo>
                  <a:cubicBezTo>
                    <a:pt x="3036" y="17557"/>
                    <a:pt x="3240" y="19822"/>
                    <a:pt x="4712" y="22405"/>
                  </a:cubicBezTo>
                  <a:cubicBezTo>
                    <a:pt x="5097" y="23107"/>
                    <a:pt x="5573" y="23764"/>
                    <a:pt x="6071" y="24353"/>
                  </a:cubicBezTo>
                  <a:cubicBezTo>
                    <a:pt x="6728" y="25100"/>
                    <a:pt x="7725" y="25100"/>
                    <a:pt x="8042" y="25100"/>
                  </a:cubicBezTo>
                  <a:cubicBezTo>
                    <a:pt x="9175" y="25100"/>
                    <a:pt x="10829" y="24692"/>
                    <a:pt x="12097" y="24307"/>
                  </a:cubicBezTo>
                  <a:cubicBezTo>
                    <a:pt x="12301" y="27184"/>
                    <a:pt x="12686" y="30016"/>
                    <a:pt x="13184" y="32848"/>
                  </a:cubicBezTo>
                  <a:lnTo>
                    <a:pt x="13366" y="33822"/>
                  </a:lnTo>
                  <a:lnTo>
                    <a:pt x="14340" y="33980"/>
                  </a:lnTo>
                  <a:cubicBezTo>
                    <a:pt x="14566" y="34003"/>
                    <a:pt x="14816" y="34048"/>
                    <a:pt x="15087" y="34094"/>
                  </a:cubicBezTo>
                  <a:lnTo>
                    <a:pt x="15314" y="34094"/>
                  </a:lnTo>
                  <a:cubicBezTo>
                    <a:pt x="15472" y="34116"/>
                    <a:pt x="15654" y="34139"/>
                    <a:pt x="15812" y="34162"/>
                  </a:cubicBezTo>
                  <a:lnTo>
                    <a:pt x="15835" y="34162"/>
                  </a:lnTo>
                  <a:cubicBezTo>
                    <a:pt x="15903" y="34162"/>
                    <a:pt x="15971" y="34162"/>
                    <a:pt x="16039" y="34184"/>
                  </a:cubicBezTo>
                  <a:cubicBezTo>
                    <a:pt x="16243" y="34184"/>
                    <a:pt x="16424" y="34207"/>
                    <a:pt x="16605" y="34207"/>
                  </a:cubicBezTo>
                  <a:lnTo>
                    <a:pt x="16741" y="34207"/>
                  </a:lnTo>
                  <a:cubicBezTo>
                    <a:pt x="16990" y="34207"/>
                    <a:pt x="17239" y="34230"/>
                    <a:pt x="17466" y="34230"/>
                  </a:cubicBezTo>
                  <a:cubicBezTo>
                    <a:pt x="24353" y="34230"/>
                    <a:pt x="28385" y="30311"/>
                    <a:pt x="28543" y="30129"/>
                  </a:cubicBezTo>
                  <a:lnTo>
                    <a:pt x="29110" y="29563"/>
                  </a:lnTo>
                  <a:lnTo>
                    <a:pt x="28929" y="28793"/>
                  </a:lnTo>
                  <a:cubicBezTo>
                    <a:pt x="28929" y="28793"/>
                    <a:pt x="28815" y="28340"/>
                    <a:pt x="28611" y="27569"/>
                  </a:cubicBezTo>
                  <a:lnTo>
                    <a:pt x="28657" y="27569"/>
                  </a:lnTo>
                  <a:cubicBezTo>
                    <a:pt x="29152" y="27703"/>
                    <a:pt x="29664" y="27756"/>
                    <a:pt x="30179" y="27756"/>
                  </a:cubicBezTo>
                  <a:cubicBezTo>
                    <a:pt x="30275" y="27756"/>
                    <a:pt x="30372" y="27754"/>
                    <a:pt x="30469" y="27751"/>
                  </a:cubicBezTo>
                  <a:cubicBezTo>
                    <a:pt x="37786" y="27230"/>
                    <a:pt x="40708" y="22903"/>
                    <a:pt x="40958" y="20162"/>
                  </a:cubicBezTo>
                  <a:lnTo>
                    <a:pt x="40958" y="20162"/>
                  </a:lnTo>
                  <a:lnTo>
                    <a:pt x="40414" y="20388"/>
                  </a:lnTo>
                  <a:cubicBezTo>
                    <a:pt x="40731" y="19935"/>
                    <a:pt x="40958" y="19414"/>
                    <a:pt x="41093" y="18893"/>
                  </a:cubicBezTo>
                  <a:cubicBezTo>
                    <a:pt x="41479" y="17693"/>
                    <a:pt x="41365" y="17058"/>
                    <a:pt x="41365" y="17058"/>
                  </a:cubicBezTo>
                  <a:lnTo>
                    <a:pt x="41365" y="17058"/>
                  </a:lnTo>
                  <a:lnTo>
                    <a:pt x="39462" y="17081"/>
                  </a:lnTo>
                  <a:cubicBezTo>
                    <a:pt x="39349" y="17081"/>
                    <a:pt x="36812" y="17081"/>
                    <a:pt x="35000" y="16039"/>
                  </a:cubicBezTo>
                  <a:cubicBezTo>
                    <a:pt x="33323" y="15110"/>
                    <a:pt x="30831" y="10557"/>
                    <a:pt x="29631" y="7046"/>
                  </a:cubicBezTo>
                  <a:cubicBezTo>
                    <a:pt x="28747" y="4486"/>
                    <a:pt x="26369" y="2855"/>
                    <a:pt x="23537" y="2855"/>
                  </a:cubicBezTo>
                  <a:cubicBezTo>
                    <a:pt x="23502" y="2854"/>
                    <a:pt x="23468" y="2854"/>
                    <a:pt x="23433" y="2854"/>
                  </a:cubicBezTo>
                  <a:cubicBezTo>
                    <a:pt x="22086" y="2854"/>
                    <a:pt x="20745" y="3283"/>
                    <a:pt x="19641" y="4078"/>
                  </a:cubicBezTo>
                  <a:cubicBezTo>
                    <a:pt x="19120" y="4463"/>
                    <a:pt x="18644" y="4916"/>
                    <a:pt x="18236" y="5437"/>
                  </a:cubicBezTo>
                  <a:cubicBezTo>
                    <a:pt x="17783" y="5007"/>
                    <a:pt x="17285" y="4667"/>
                    <a:pt x="16718" y="4395"/>
                  </a:cubicBezTo>
                  <a:cubicBezTo>
                    <a:pt x="15789" y="3984"/>
                    <a:pt x="14756" y="3759"/>
                    <a:pt x="13718" y="3759"/>
                  </a:cubicBezTo>
                  <a:cubicBezTo>
                    <a:pt x="13669" y="3759"/>
                    <a:pt x="13619" y="3760"/>
                    <a:pt x="13570" y="3761"/>
                  </a:cubicBezTo>
                  <a:lnTo>
                    <a:pt x="13117" y="3761"/>
                  </a:lnTo>
                  <a:cubicBezTo>
                    <a:pt x="11576" y="1473"/>
                    <a:pt x="10693" y="748"/>
                    <a:pt x="10126" y="408"/>
                  </a:cubicBezTo>
                  <a:lnTo>
                    <a:pt x="10104" y="386"/>
                  </a:lnTo>
                  <a:lnTo>
                    <a:pt x="9968" y="318"/>
                  </a:lnTo>
                  <a:lnTo>
                    <a:pt x="9900" y="295"/>
                  </a:lnTo>
                  <a:cubicBezTo>
                    <a:pt x="9854" y="272"/>
                    <a:pt x="9809" y="250"/>
                    <a:pt x="9786" y="227"/>
                  </a:cubicBezTo>
                  <a:cubicBezTo>
                    <a:pt x="9741" y="204"/>
                    <a:pt x="9718" y="204"/>
                    <a:pt x="9696" y="182"/>
                  </a:cubicBezTo>
                  <a:lnTo>
                    <a:pt x="9560" y="136"/>
                  </a:lnTo>
                  <a:lnTo>
                    <a:pt x="9469" y="114"/>
                  </a:lnTo>
                  <a:lnTo>
                    <a:pt x="9333" y="68"/>
                  </a:lnTo>
                  <a:lnTo>
                    <a:pt x="9220" y="46"/>
                  </a:lnTo>
                  <a:lnTo>
                    <a:pt x="9084" y="23"/>
                  </a:lnTo>
                  <a:lnTo>
                    <a:pt x="89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6943360" y="3891404"/>
              <a:ext cx="872153" cy="667583"/>
            </a:xfrm>
            <a:custGeom>
              <a:avLst/>
              <a:gdLst/>
              <a:ahLst/>
              <a:cxnLst/>
              <a:rect l="l" t="t" r="r" b="b"/>
              <a:pathLst>
                <a:path w="21952" h="16803" extrusionOk="0">
                  <a:moveTo>
                    <a:pt x="6003" y="0"/>
                  </a:moveTo>
                  <a:cubicBezTo>
                    <a:pt x="4916" y="0"/>
                    <a:pt x="3830" y="321"/>
                    <a:pt x="2945" y="966"/>
                  </a:cubicBezTo>
                  <a:cubicBezTo>
                    <a:pt x="702" y="2597"/>
                    <a:pt x="0" y="5701"/>
                    <a:pt x="0" y="5859"/>
                  </a:cubicBezTo>
                  <a:lnTo>
                    <a:pt x="1948" y="7015"/>
                  </a:lnTo>
                  <a:lnTo>
                    <a:pt x="10421" y="12746"/>
                  </a:lnTo>
                  <a:cubicBezTo>
                    <a:pt x="10421" y="12746"/>
                    <a:pt x="15858" y="16393"/>
                    <a:pt x="16311" y="16461"/>
                  </a:cubicBezTo>
                  <a:cubicBezTo>
                    <a:pt x="16591" y="16489"/>
                    <a:pt x="17191" y="16803"/>
                    <a:pt x="18133" y="16803"/>
                  </a:cubicBezTo>
                  <a:cubicBezTo>
                    <a:pt x="18715" y="16803"/>
                    <a:pt x="19427" y="16683"/>
                    <a:pt x="20275" y="16303"/>
                  </a:cubicBezTo>
                  <a:cubicBezTo>
                    <a:pt x="21068" y="15940"/>
                    <a:pt x="21951" y="14241"/>
                    <a:pt x="21951" y="14241"/>
                  </a:cubicBezTo>
                  <a:lnTo>
                    <a:pt x="21951" y="14241"/>
                  </a:lnTo>
                  <a:cubicBezTo>
                    <a:pt x="21951" y="14241"/>
                    <a:pt x="21948" y="14241"/>
                    <a:pt x="21940" y="14241"/>
                  </a:cubicBezTo>
                  <a:cubicBezTo>
                    <a:pt x="21744" y="14241"/>
                    <a:pt x="18906" y="14220"/>
                    <a:pt x="16764" y="13018"/>
                  </a:cubicBezTo>
                  <a:cubicBezTo>
                    <a:pt x="14521" y="11749"/>
                    <a:pt x="11893" y="6539"/>
                    <a:pt x="10761" y="3232"/>
                  </a:cubicBezTo>
                  <a:cubicBezTo>
                    <a:pt x="10012" y="1088"/>
                    <a:pt x="8006" y="0"/>
                    <a:pt x="6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7022542" y="4084532"/>
              <a:ext cx="771358" cy="541560"/>
            </a:xfrm>
            <a:custGeom>
              <a:avLst/>
              <a:gdLst/>
              <a:ahLst/>
              <a:cxnLst/>
              <a:rect l="l" t="t" r="r" b="b"/>
              <a:pathLst>
                <a:path w="19415" h="13631" extrusionOk="0">
                  <a:moveTo>
                    <a:pt x="19414" y="11124"/>
                  </a:moveTo>
                  <a:cubicBezTo>
                    <a:pt x="19414" y="11124"/>
                    <a:pt x="19414" y="11124"/>
                    <a:pt x="19414" y="11125"/>
                  </a:cubicBezTo>
                  <a:lnTo>
                    <a:pt x="19414" y="11125"/>
                  </a:lnTo>
                  <a:cubicBezTo>
                    <a:pt x="19414" y="11125"/>
                    <a:pt x="19414" y="11124"/>
                    <a:pt x="19415" y="11124"/>
                  </a:cubicBezTo>
                  <a:cubicBezTo>
                    <a:pt x="19415" y="11124"/>
                    <a:pt x="19415" y="11124"/>
                    <a:pt x="19414" y="11124"/>
                  </a:cubicBezTo>
                  <a:close/>
                  <a:moveTo>
                    <a:pt x="3326" y="0"/>
                  </a:moveTo>
                  <a:cubicBezTo>
                    <a:pt x="3297" y="0"/>
                    <a:pt x="3269" y="1"/>
                    <a:pt x="3240" y="2"/>
                  </a:cubicBezTo>
                  <a:cubicBezTo>
                    <a:pt x="2039" y="2"/>
                    <a:pt x="884" y="477"/>
                    <a:pt x="1" y="1293"/>
                  </a:cubicBezTo>
                  <a:lnTo>
                    <a:pt x="2787" y="6095"/>
                  </a:lnTo>
                  <a:cubicBezTo>
                    <a:pt x="2787" y="6095"/>
                    <a:pt x="6819" y="9539"/>
                    <a:pt x="10036" y="12121"/>
                  </a:cubicBezTo>
                  <a:cubicBezTo>
                    <a:pt x="11235" y="13113"/>
                    <a:pt x="12714" y="13630"/>
                    <a:pt x="14214" y="13630"/>
                  </a:cubicBezTo>
                  <a:cubicBezTo>
                    <a:pt x="15010" y="13630"/>
                    <a:pt x="15813" y="13484"/>
                    <a:pt x="16583" y="13186"/>
                  </a:cubicBezTo>
                  <a:cubicBezTo>
                    <a:pt x="18388" y="12673"/>
                    <a:pt x="19382" y="11152"/>
                    <a:pt x="19414" y="11125"/>
                  </a:cubicBezTo>
                  <a:lnTo>
                    <a:pt x="19414" y="11125"/>
                  </a:lnTo>
                  <a:cubicBezTo>
                    <a:pt x="18884" y="11212"/>
                    <a:pt x="18368" y="11253"/>
                    <a:pt x="17867" y="11253"/>
                  </a:cubicBezTo>
                  <a:cubicBezTo>
                    <a:pt x="14079" y="11253"/>
                    <a:pt x="11164" y="8934"/>
                    <a:pt x="10104" y="6934"/>
                  </a:cubicBezTo>
                  <a:cubicBezTo>
                    <a:pt x="8759" y="4355"/>
                    <a:pt x="6126" y="0"/>
                    <a:pt x="33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>
              <a:off x="7081939" y="4238247"/>
              <a:ext cx="666948" cy="468973"/>
            </a:xfrm>
            <a:custGeom>
              <a:avLst/>
              <a:gdLst/>
              <a:ahLst/>
              <a:cxnLst/>
              <a:rect l="l" t="t" r="r" b="b"/>
              <a:pathLst>
                <a:path w="16787" h="11804" extrusionOk="0">
                  <a:moveTo>
                    <a:pt x="1025" y="1"/>
                  </a:moveTo>
                  <a:cubicBezTo>
                    <a:pt x="705" y="1"/>
                    <a:pt x="365" y="53"/>
                    <a:pt x="1" y="165"/>
                  </a:cubicBezTo>
                  <a:lnTo>
                    <a:pt x="3716" y="10064"/>
                  </a:lnTo>
                  <a:cubicBezTo>
                    <a:pt x="3716" y="10064"/>
                    <a:pt x="8813" y="11628"/>
                    <a:pt x="10285" y="11786"/>
                  </a:cubicBezTo>
                  <a:cubicBezTo>
                    <a:pt x="10409" y="11798"/>
                    <a:pt x="10535" y="11804"/>
                    <a:pt x="10662" y="11804"/>
                  </a:cubicBezTo>
                  <a:cubicBezTo>
                    <a:pt x="13395" y="11804"/>
                    <a:pt x="16787" y="9136"/>
                    <a:pt x="16787" y="9136"/>
                  </a:cubicBezTo>
                  <a:lnTo>
                    <a:pt x="16787" y="9136"/>
                  </a:lnTo>
                  <a:cubicBezTo>
                    <a:pt x="16787" y="9136"/>
                    <a:pt x="16270" y="9196"/>
                    <a:pt x="15460" y="9196"/>
                  </a:cubicBezTo>
                  <a:cubicBezTo>
                    <a:pt x="13555" y="9196"/>
                    <a:pt x="10027" y="8862"/>
                    <a:pt x="7771" y="6621"/>
                  </a:cubicBezTo>
                  <a:cubicBezTo>
                    <a:pt x="5069" y="3939"/>
                    <a:pt x="3806" y="1"/>
                    <a:pt x="1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7181860" y="4401378"/>
              <a:ext cx="549943" cy="370562"/>
            </a:xfrm>
            <a:custGeom>
              <a:avLst/>
              <a:gdLst/>
              <a:ahLst/>
              <a:cxnLst/>
              <a:rect l="l" t="t" r="r" b="b"/>
              <a:pathLst>
                <a:path w="13842" h="9327" extrusionOk="0">
                  <a:moveTo>
                    <a:pt x="0" y="1"/>
                  </a:moveTo>
                  <a:lnTo>
                    <a:pt x="46" y="5098"/>
                  </a:lnTo>
                  <a:cubicBezTo>
                    <a:pt x="46" y="5098"/>
                    <a:pt x="1292" y="8201"/>
                    <a:pt x="5279" y="9130"/>
                  </a:cubicBezTo>
                  <a:cubicBezTo>
                    <a:pt x="5863" y="9267"/>
                    <a:pt x="6433" y="9327"/>
                    <a:pt x="6985" y="9327"/>
                  </a:cubicBezTo>
                  <a:cubicBezTo>
                    <a:pt x="10900" y="9327"/>
                    <a:pt x="13841" y="6298"/>
                    <a:pt x="13842" y="6298"/>
                  </a:cubicBezTo>
                  <a:lnTo>
                    <a:pt x="13842" y="6298"/>
                  </a:lnTo>
                  <a:cubicBezTo>
                    <a:pt x="13841" y="6298"/>
                    <a:pt x="12178" y="6772"/>
                    <a:pt x="10008" y="6772"/>
                  </a:cubicBezTo>
                  <a:cubicBezTo>
                    <a:pt x="8857" y="6772"/>
                    <a:pt x="7562" y="6639"/>
                    <a:pt x="6298" y="6230"/>
                  </a:cubicBezTo>
                  <a:cubicBezTo>
                    <a:pt x="1383" y="459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6943360" y="3974201"/>
              <a:ext cx="455425" cy="789912"/>
            </a:xfrm>
            <a:custGeom>
              <a:avLst/>
              <a:gdLst/>
              <a:ahLst/>
              <a:cxnLst/>
              <a:rect l="l" t="t" r="r" b="b"/>
              <a:pathLst>
                <a:path w="11463" h="19882" extrusionOk="0">
                  <a:moveTo>
                    <a:pt x="2526" y="1"/>
                  </a:moveTo>
                  <a:cubicBezTo>
                    <a:pt x="2245" y="1"/>
                    <a:pt x="1959" y="40"/>
                    <a:pt x="1676" y="128"/>
                  </a:cubicBezTo>
                  <a:cubicBezTo>
                    <a:pt x="861" y="1216"/>
                    <a:pt x="272" y="2462"/>
                    <a:pt x="0" y="3775"/>
                  </a:cubicBezTo>
                  <a:lnTo>
                    <a:pt x="1948" y="4908"/>
                  </a:lnTo>
                  <a:lnTo>
                    <a:pt x="2854" y="5520"/>
                  </a:lnTo>
                  <a:lnTo>
                    <a:pt x="3579" y="6766"/>
                  </a:lnTo>
                  <a:cubicBezTo>
                    <a:pt x="3557" y="6766"/>
                    <a:pt x="3511" y="6788"/>
                    <a:pt x="3489" y="6811"/>
                  </a:cubicBezTo>
                  <a:lnTo>
                    <a:pt x="6026" y="13584"/>
                  </a:lnTo>
                  <a:lnTo>
                    <a:pt x="6026" y="15827"/>
                  </a:lnTo>
                  <a:cubicBezTo>
                    <a:pt x="6026" y="15827"/>
                    <a:pt x="7272" y="18930"/>
                    <a:pt x="11282" y="19859"/>
                  </a:cubicBezTo>
                  <a:lnTo>
                    <a:pt x="11463" y="19882"/>
                  </a:lnTo>
                  <a:cubicBezTo>
                    <a:pt x="10330" y="13856"/>
                    <a:pt x="6774" y="3458"/>
                    <a:pt x="5233" y="1329"/>
                  </a:cubicBezTo>
                  <a:cubicBezTo>
                    <a:pt x="4777" y="672"/>
                    <a:pt x="3689" y="1"/>
                    <a:pt x="2526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6342126" y="4011667"/>
              <a:ext cx="598572" cy="212993"/>
            </a:xfrm>
            <a:custGeom>
              <a:avLst/>
              <a:gdLst/>
              <a:ahLst/>
              <a:cxnLst/>
              <a:rect l="l" t="t" r="r" b="b"/>
              <a:pathLst>
                <a:path w="15066" h="536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92" y="5360"/>
                    <a:pt x="6192" y="5360"/>
                  </a:cubicBezTo>
                  <a:cubicBezTo>
                    <a:pt x="6878" y="5360"/>
                    <a:pt x="7636" y="5259"/>
                    <a:pt x="8473" y="5030"/>
                  </a:cubicBezTo>
                  <a:cubicBezTo>
                    <a:pt x="15065" y="3218"/>
                    <a:pt x="14657" y="3195"/>
                    <a:pt x="14657" y="3195"/>
                  </a:cubicBezTo>
                  <a:lnTo>
                    <a:pt x="13457" y="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6297152" y="3899191"/>
              <a:ext cx="699327" cy="254709"/>
            </a:xfrm>
            <a:custGeom>
              <a:avLst/>
              <a:gdLst/>
              <a:ahLst/>
              <a:cxnLst/>
              <a:rect l="l" t="t" r="r" b="b"/>
              <a:pathLst>
                <a:path w="17602" h="6411" extrusionOk="0">
                  <a:moveTo>
                    <a:pt x="295" y="0"/>
                  </a:moveTo>
                  <a:lnTo>
                    <a:pt x="295" y="0"/>
                  </a:lnTo>
                  <a:cubicBezTo>
                    <a:pt x="294" y="0"/>
                    <a:pt x="0" y="4961"/>
                    <a:pt x="3964" y="5414"/>
                  </a:cubicBezTo>
                  <a:cubicBezTo>
                    <a:pt x="4249" y="5448"/>
                    <a:pt x="4532" y="5464"/>
                    <a:pt x="4813" y="5464"/>
                  </a:cubicBezTo>
                  <a:cubicBezTo>
                    <a:pt x="6962" y="5464"/>
                    <a:pt x="8989" y="4578"/>
                    <a:pt x="10858" y="4578"/>
                  </a:cubicBezTo>
                  <a:cubicBezTo>
                    <a:pt x="12143" y="4578"/>
                    <a:pt x="13353" y="4997"/>
                    <a:pt x="14476" y="6411"/>
                  </a:cubicBezTo>
                  <a:lnTo>
                    <a:pt x="17239" y="5731"/>
                  </a:lnTo>
                  <a:cubicBezTo>
                    <a:pt x="17239" y="5731"/>
                    <a:pt x="17602" y="2492"/>
                    <a:pt x="14861" y="1223"/>
                  </a:cubicBezTo>
                  <a:cubicBezTo>
                    <a:pt x="14059" y="853"/>
                    <a:pt x="13204" y="718"/>
                    <a:pt x="12312" y="718"/>
                  </a:cubicBezTo>
                  <a:cubicBezTo>
                    <a:pt x="9972" y="718"/>
                    <a:pt x="7386" y="1644"/>
                    <a:pt x="4895" y="1644"/>
                  </a:cubicBezTo>
                  <a:cubicBezTo>
                    <a:pt x="3291" y="1644"/>
                    <a:pt x="1728" y="1260"/>
                    <a:pt x="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6609430" y="3927995"/>
              <a:ext cx="302464" cy="275408"/>
            </a:xfrm>
            <a:custGeom>
              <a:avLst/>
              <a:gdLst/>
              <a:ahLst/>
              <a:cxnLst/>
              <a:rect l="l" t="t" r="r" b="b"/>
              <a:pathLst>
                <a:path w="7613" h="6932" extrusionOk="0">
                  <a:moveTo>
                    <a:pt x="4101" y="0"/>
                  </a:moveTo>
                  <a:cubicBezTo>
                    <a:pt x="2787" y="45"/>
                    <a:pt x="1405" y="362"/>
                    <a:pt x="1" y="589"/>
                  </a:cubicBezTo>
                  <a:cubicBezTo>
                    <a:pt x="635" y="2469"/>
                    <a:pt x="1632" y="4938"/>
                    <a:pt x="2493" y="6932"/>
                  </a:cubicBezTo>
                  <a:cubicBezTo>
                    <a:pt x="5777" y="6026"/>
                    <a:pt x="7091" y="5618"/>
                    <a:pt x="7612" y="5437"/>
                  </a:cubicBezTo>
                  <a:cubicBezTo>
                    <a:pt x="6910" y="3579"/>
                    <a:pt x="5528" y="1563"/>
                    <a:pt x="4101" y="0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6513124" y="3778769"/>
              <a:ext cx="339374" cy="449863"/>
            </a:xfrm>
            <a:custGeom>
              <a:avLst/>
              <a:gdLst/>
              <a:ahLst/>
              <a:cxnLst/>
              <a:rect l="l" t="t" r="r" b="b"/>
              <a:pathLst>
                <a:path w="8542" h="11323" extrusionOk="0">
                  <a:moveTo>
                    <a:pt x="2106" y="1"/>
                  </a:moveTo>
                  <a:cubicBezTo>
                    <a:pt x="2010" y="1"/>
                    <a:pt x="1920" y="21"/>
                    <a:pt x="1836" y="64"/>
                  </a:cubicBezTo>
                  <a:cubicBezTo>
                    <a:pt x="1" y="970"/>
                    <a:pt x="3739" y="11322"/>
                    <a:pt x="3739" y="11322"/>
                  </a:cubicBezTo>
                  <a:cubicBezTo>
                    <a:pt x="3739" y="11322"/>
                    <a:pt x="8088" y="9510"/>
                    <a:pt x="8541" y="8808"/>
                  </a:cubicBezTo>
                  <a:cubicBezTo>
                    <a:pt x="8541" y="8808"/>
                    <a:pt x="4107" y="1"/>
                    <a:pt x="2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6827230" y="4117865"/>
              <a:ext cx="25268" cy="30672"/>
            </a:xfrm>
            <a:custGeom>
              <a:avLst/>
              <a:gdLst/>
              <a:ahLst/>
              <a:cxnLst/>
              <a:rect l="l" t="t" r="r" b="b"/>
              <a:pathLst>
                <a:path w="636" h="772" extrusionOk="0">
                  <a:moveTo>
                    <a:pt x="477" y="1"/>
                  </a:moveTo>
                  <a:cubicBezTo>
                    <a:pt x="318" y="250"/>
                    <a:pt x="159" y="522"/>
                    <a:pt x="1" y="771"/>
                  </a:cubicBezTo>
                  <a:cubicBezTo>
                    <a:pt x="250" y="635"/>
                    <a:pt x="454" y="477"/>
                    <a:pt x="635" y="273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6636446" y="3989180"/>
              <a:ext cx="175527" cy="239453"/>
            </a:xfrm>
            <a:custGeom>
              <a:avLst/>
              <a:gdLst/>
              <a:ahLst/>
              <a:cxnLst/>
              <a:rect l="l" t="t" r="r" b="b"/>
              <a:pathLst>
                <a:path w="4418" h="6027" extrusionOk="0">
                  <a:moveTo>
                    <a:pt x="3512" y="0"/>
                  </a:moveTo>
                  <a:cubicBezTo>
                    <a:pt x="2515" y="1518"/>
                    <a:pt x="1337" y="2923"/>
                    <a:pt x="0" y="4146"/>
                  </a:cubicBezTo>
                  <a:cubicBezTo>
                    <a:pt x="363" y="5279"/>
                    <a:pt x="635" y="6026"/>
                    <a:pt x="635" y="6026"/>
                  </a:cubicBezTo>
                  <a:cubicBezTo>
                    <a:pt x="635" y="6026"/>
                    <a:pt x="1133" y="5822"/>
                    <a:pt x="1835" y="5505"/>
                  </a:cubicBezTo>
                  <a:cubicBezTo>
                    <a:pt x="2832" y="4305"/>
                    <a:pt x="3693" y="3013"/>
                    <a:pt x="4418" y="1609"/>
                  </a:cubicBezTo>
                  <a:cubicBezTo>
                    <a:pt x="4146" y="1133"/>
                    <a:pt x="3851" y="567"/>
                    <a:pt x="3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6594134" y="3864984"/>
              <a:ext cx="145849" cy="224117"/>
            </a:xfrm>
            <a:custGeom>
              <a:avLst/>
              <a:gdLst/>
              <a:ahLst/>
              <a:cxnLst/>
              <a:rect l="l" t="t" r="r" b="b"/>
              <a:pathLst>
                <a:path w="3671" h="5641" extrusionOk="0">
                  <a:moveTo>
                    <a:pt x="2538" y="0"/>
                  </a:moveTo>
                  <a:cubicBezTo>
                    <a:pt x="1904" y="1337"/>
                    <a:pt x="1043" y="2560"/>
                    <a:pt x="1" y="3625"/>
                  </a:cubicBezTo>
                  <a:cubicBezTo>
                    <a:pt x="182" y="4327"/>
                    <a:pt x="363" y="4984"/>
                    <a:pt x="544" y="5641"/>
                  </a:cubicBezTo>
                  <a:cubicBezTo>
                    <a:pt x="1768" y="4463"/>
                    <a:pt x="2810" y="3126"/>
                    <a:pt x="3670" y="1677"/>
                  </a:cubicBezTo>
                  <a:cubicBezTo>
                    <a:pt x="3308" y="1088"/>
                    <a:pt x="2923" y="521"/>
                    <a:pt x="2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6559052" y="3778928"/>
              <a:ext cx="92730" cy="158086"/>
            </a:xfrm>
            <a:custGeom>
              <a:avLst/>
              <a:gdLst/>
              <a:ahLst/>
              <a:cxnLst/>
              <a:rect l="l" t="t" r="r" b="b"/>
              <a:pathLst>
                <a:path w="2334" h="3979" extrusionOk="0">
                  <a:moveTo>
                    <a:pt x="947" y="1"/>
                  </a:moveTo>
                  <a:cubicBezTo>
                    <a:pt x="853" y="1"/>
                    <a:pt x="764" y="20"/>
                    <a:pt x="680" y="60"/>
                  </a:cubicBezTo>
                  <a:cubicBezTo>
                    <a:pt x="0" y="399"/>
                    <a:pt x="91" y="2030"/>
                    <a:pt x="476" y="3979"/>
                  </a:cubicBezTo>
                  <a:cubicBezTo>
                    <a:pt x="1269" y="3050"/>
                    <a:pt x="1903" y="1985"/>
                    <a:pt x="2333" y="852"/>
                  </a:cubicBezTo>
                  <a:cubicBezTo>
                    <a:pt x="1805" y="324"/>
                    <a:pt x="1335" y="1"/>
                    <a:pt x="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6513124" y="3778571"/>
              <a:ext cx="216966" cy="450061"/>
            </a:xfrm>
            <a:custGeom>
              <a:avLst/>
              <a:gdLst/>
              <a:ahLst/>
              <a:cxnLst/>
              <a:rect l="l" t="t" r="r" b="b"/>
              <a:pathLst>
                <a:path w="5461" h="11328" extrusionOk="0">
                  <a:moveTo>
                    <a:pt x="2130" y="1"/>
                  </a:moveTo>
                  <a:cubicBezTo>
                    <a:pt x="2017" y="1"/>
                    <a:pt x="1926" y="23"/>
                    <a:pt x="1836" y="69"/>
                  </a:cubicBezTo>
                  <a:cubicBezTo>
                    <a:pt x="1" y="975"/>
                    <a:pt x="3739" y="11327"/>
                    <a:pt x="3739" y="11327"/>
                  </a:cubicBezTo>
                  <a:cubicBezTo>
                    <a:pt x="3739" y="11327"/>
                    <a:pt x="4532" y="11010"/>
                    <a:pt x="5460" y="10557"/>
                  </a:cubicBezTo>
                  <a:cubicBezTo>
                    <a:pt x="4985" y="9560"/>
                    <a:pt x="1315" y="1881"/>
                    <a:pt x="2130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6399735" y="4081870"/>
              <a:ext cx="942356" cy="945971"/>
            </a:xfrm>
            <a:custGeom>
              <a:avLst/>
              <a:gdLst/>
              <a:ahLst/>
              <a:cxnLst/>
              <a:rect l="l" t="t" r="r" b="b"/>
              <a:pathLst>
                <a:path w="23719" h="23810" extrusionOk="0">
                  <a:moveTo>
                    <a:pt x="14005" y="0"/>
                  </a:moveTo>
                  <a:cubicBezTo>
                    <a:pt x="12107" y="0"/>
                    <a:pt x="9953" y="940"/>
                    <a:pt x="7793" y="2266"/>
                  </a:cubicBezTo>
                  <a:cubicBezTo>
                    <a:pt x="3331" y="5007"/>
                    <a:pt x="1496" y="7522"/>
                    <a:pt x="1496" y="7522"/>
                  </a:cubicBezTo>
                  <a:cubicBezTo>
                    <a:pt x="0" y="9946"/>
                    <a:pt x="2515" y="13479"/>
                    <a:pt x="3331" y="14386"/>
                  </a:cubicBezTo>
                  <a:cubicBezTo>
                    <a:pt x="3483" y="14564"/>
                    <a:pt x="3810" y="14637"/>
                    <a:pt x="4239" y="14637"/>
                  </a:cubicBezTo>
                  <a:cubicBezTo>
                    <a:pt x="6039" y="14637"/>
                    <a:pt x="9628" y="13366"/>
                    <a:pt x="9628" y="13366"/>
                  </a:cubicBezTo>
                  <a:cubicBezTo>
                    <a:pt x="9628" y="17376"/>
                    <a:pt x="10761" y="23560"/>
                    <a:pt x="10761" y="23560"/>
                  </a:cubicBezTo>
                  <a:cubicBezTo>
                    <a:pt x="11781" y="23734"/>
                    <a:pt x="12749" y="23810"/>
                    <a:pt x="13663" y="23810"/>
                  </a:cubicBezTo>
                  <a:cubicBezTo>
                    <a:pt x="20014" y="23810"/>
                    <a:pt x="23719" y="20140"/>
                    <a:pt x="23719" y="20140"/>
                  </a:cubicBezTo>
                  <a:cubicBezTo>
                    <a:pt x="23719" y="20140"/>
                    <a:pt x="21136" y="9447"/>
                    <a:pt x="18893" y="3874"/>
                  </a:cubicBezTo>
                  <a:cubicBezTo>
                    <a:pt x="17759" y="1069"/>
                    <a:pt x="16028" y="0"/>
                    <a:pt x="14005" y="0"/>
                  </a:cubicBezTo>
                  <a:close/>
                </a:path>
              </a:pathLst>
            </a:custGeom>
            <a:solidFill>
              <a:srgbClr val="FD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6820277" y="4180638"/>
              <a:ext cx="159993" cy="134446"/>
            </a:xfrm>
            <a:custGeom>
              <a:avLst/>
              <a:gdLst/>
              <a:ahLst/>
              <a:cxnLst/>
              <a:rect l="l" t="t" r="r" b="b"/>
              <a:pathLst>
                <a:path w="4027" h="3384" extrusionOk="0">
                  <a:moveTo>
                    <a:pt x="3417" y="0"/>
                  </a:moveTo>
                  <a:cubicBezTo>
                    <a:pt x="3153" y="0"/>
                    <a:pt x="2873" y="216"/>
                    <a:pt x="2940" y="550"/>
                  </a:cubicBezTo>
                  <a:cubicBezTo>
                    <a:pt x="3053" y="1071"/>
                    <a:pt x="3075" y="1819"/>
                    <a:pt x="2736" y="2249"/>
                  </a:cubicBezTo>
                  <a:cubicBezTo>
                    <a:pt x="2605" y="2412"/>
                    <a:pt x="2452" y="2478"/>
                    <a:pt x="2292" y="2478"/>
                  </a:cubicBezTo>
                  <a:cubicBezTo>
                    <a:pt x="1761" y="2478"/>
                    <a:pt x="1153" y="1744"/>
                    <a:pt x="1014" y="1343"/>
                  </a:cubicBezTo>
                  <a:cubicBezTo>
                    <a:pt x="931" y="1130"/>
                    <a:pt x="734" y="1035"/>
                    <a:pt x="543" y="1035"/>
                  </a:cubicBezTo>
                  <a:cubicBezTo>
                    <a:pt x="266" y="1035"/>
                    <a:pt x="1" y="1235"/>
                    <a:pt x="108" y="1570"/>
                  </a:cubicBezTo>
                  <a:cubicBezTo>
                    <a:pt x="426" y="2430"/>
                    <a:pt x="1300" y="3383"/>
                    <a:pt x="2271" y="3383"/>
                  </a:cubicBezTo>
                  <a:cubicBezTo>
                    <a:pt x="2476" y="3383"/>
                    <a:pt x="2685" y="3341"/>
                    <a:pt x="2894" y="3246"/>
                  </a:cubicBezTo>
                  <a:cubicBezTo>
                    <a:pt x="3959" y="2748"/>
                    <a:pt x="4027" y="1320"/>
                    <a:pt x="3823" y="346"/>
                  </a:cubicBezTo>
                  <a:cubicBezTo>
                    <a:pt x="3777" y="105"/>
                    <a:pt x="3601" y="0"/>
                    <a:pt x="3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483446" y="4512861"/>
              <a:ext cx="161264" cy="105165"/>
            </a:xfrm>
            <a:custGeom>
              <a:avLst/>
              <a:gdLst/>
              <a:ahLst/>
              <a:cxnLst/>
              <a:rect l="l" t="t" r="r" b="b"/>
              <a:pathLst>
                <a:path w="4059" h="2647" extrusionOk="0">
                  <a:moveTo>
                    <a:pt x="3605" y="1"/>
                  </a:moveTo>
                  <a:cubicBezTo>
                    <a:pt x="3500" y="1"/>
                    <a:pt x="3395" y="55"/>
                    <a:pt x="3330" y="185"/>
                  </a:cubicBezTo>
                  <a:cubicBezTo>
                    <a:pt x="2754" y="1284"/>
                    <a:pt x="1805" y="1953"/>
                    <a:pt x="791" y="1953"/>
                  </a:cubicBezTo>
                  <a:cubicBezTo>
                    <a:pt x="530" y="1953"/>
                    <a:pt x="265" y="1909"/>
                    <a:pt x="0" y="1816"/>
                  </a:cubicBezTo>
                  <a:lnTo>
                    <a:pt x="0" y="1816"/>
                  </a:lnTo>
                  <a:cubicBezTo>
                    <a:pt x="181" y="2088"/>
                    <a:pt x="340" y="2382"/>
                    <a:pt x="521" y="2631"/>
                  </a:cubicBezTo>
                  <a:cubicBezTo>
                    <a:pt x="618" y="2641"/>
                    <a:pt x="715" y="2646"/>
                    <a:pt x="811" y="2646"/>
                  </a:cubicBezTo>
                  <a:cubicBezTo>
                    <a:pt x="2045" y="2646"/>
                    <a:pt x="3226" y="1849"/>
                    <a:pt x="3919" y="525"/>
                  </a:cubicBezTo>
                  <a:cubicBezTo>
                    <a:pt x="4058" y="247"/>
                    <a:pt x="3829" y="1"/>
                    <a:pt x="3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6485234" y="4391803"/>
              <a:ext cx="81089" cy="71951"/>
            </a:xfrm>
            <a:custGeom>
              <a:avLst/>
              <a:gdLst/>
              <a:ahLst/>
              <a:cxnLst/>
              <a:rect l="l" t="t" r="r" b="b"/>
              <a:pathLst>
                <a:path w="2041" h="1811" extrusionOk="0">
                  <a:moveTo>
                    <a:pt x="1457" y="1"/>
                  </a:moveTo>
                  <a:cubicBezTo>
                    <a:pt x="1410" y="1"/>
                    <a:pt x="1355" y="12"/>
                    <a:pt x="1292" y="38"/>
                  </a:cubicBezTo>
                  <a:cubicBezTo>
                    <a:pt x="1292" y="38"/>
                    <a:pt x="1" y="1488"/>
                    <a:pt x="680" y="1782"/>
                  </a:cubicBezTo>
                  <a:cubicBezTo>
                    <a:pt x="722" y="1802"/>
                    <a:pt x="765" y="1811"/>
                    <a:pt x="807" y="1811"/>
                  </a:cubicBezTo>
                  <a:cubicBezTo>
                    <a:pt x="1408" y="1811"/>
                    <a:pt x="2040" y="1"/>
                    <a:pt x="1457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6782255" y="4544486"/>
              <a:ext cx="148511" cy="482441"/>
            </a:xfrm>
            <a:custGeom>
              <a:avLst/>
              <a:gdLst/>
              <a:ahLst/>
              <a:cxnLst/>
              <a:rect l="l" t="t" r="r" b="b"/>
              <a:pathLst>
                <a:path w="3738" h="12143" extrusionOk="0">
                  <a:moveTo>
                    <a:pt x="3738" y="1"/>
                  </a:moveTo>
                  <a:lnTo>
                    <a:pt x="0" y="1722"/>
                  </a:lnTo>
                  <a:cubicBezTo>
                    <a:pt x="0" y="5732"/>
                    <a:pt x="1133" y="11916"/>
                    <a:pt x="1133" y="11916"/>
                  </a:cubicBezTo>
                  <a:cubicBezTo>
                    <a:pt x="1858" y="12029"/>
                    <a:pt x="2605" y="12120"/>
                    <a:pt x="3353" y="12143"/>
                  </a:cubicBezTo>
                  <a:cubicBezTo>
                    <a:pt x="2968" y="9832"/>
                    <a:pt x="1971" y="4780"/>
                    <a:pt x="1812" y="3738"/>
                  </a:cubicBezTo>
                  <a:cubicBezTo>
                    <a:pt x="1586" y="2062"/>
                    <a:pt x="3738" y="1"/>
                    <a:pt x="3738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8FB9FE8-5208-2982-966B-492332F1EDAD}"/>
              </a:ext>
            </a:extLst>
          </p:cNvPr>
          <p:cNvGrpSpPr/>
          <p:nvPr/>
        </p:nvGrpSpPr>
        <p:grpSpPr>
          <a:xfrm>
            <a:off x="2628927" y="93754"/>
            <a:ext cx="796800" cy="634173"/>
            <a:chOff x="1258874" y="1894850"/>
            <a:chExt cx="796800" cy="634173"/>
          </a:xfrm>
        </p:grpSpPr>
        <p:sp>
          <p:nvSpPr>
            <p:cNvPr id="7" name="Google Shape;799;p34">
              <a:extLst>
                <a:ext uri="{FF2B5EF4-FFF2-40B4-BE49-F238E27FC236}">
                  <a16:creationId xmlns:a16="http://schemas.microsoft.com/office/drawing/2014/main" id="{4C1F4A37-0231-AAC9-C355-248D14F5D560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03;p34">
              <a:extLst>
                <a:ext uri="{FF2B5EF4-FFF2-40B4-BE49-F238E27FC236}">
                  <a16:creationId xmlns:a16="http://schemas.microsoft.com/office/drawing/2014/main" id="{AA618447-DAD5-4906-44D6-8486C8184265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58874" y="1917923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01</a:t>
              </a:r>
            </a:p>
          </p:txBody>
        </p:sp>
      </p:grpSp>
      <p:sp>
        <p:nvSpPr>
          <p:cNvPr id="9" name="Google Shape;804;p34">
            <a:extLst>
              <a:ext uri="{FF2B5EF4-FFF2-40B4-BE49-F238E27FC236}">
                <a16:creationId xmlns:a16="http://schemas.microsoft.com/office/drawing/2014/main" id="{50B0DBA2-D07C-51E2-5567-3C3F76787822}"/>
              </a:ext>
            </a:extLst>
          </p:cNvPr>
          <p:cNvSpPr txBox="1">
            <a:spLocks/>
          </p:cNvSpPr>
          <p:nvPr/>
        </p:nvSpPr>
        <p:spPr>
          <a:xfrm>
            <a:off x="3425727" y="142907"/>
            <a:ext cx="455765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 err="1">
                <a:latin typeface="r0c0i Linotte" pitchFamily="2" charset="77"/>
              </a:rPr>
              <a:t>Hoàn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thành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bảng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sau</a:t>
            </a:r>
            <a:r>
              <a:rPr lang="en-US" sz="2400" b="1" dirty="0">
                <a:latin typeface="r0c0i Linotte" pitchFamily="2" charset="77"/>
              </a:rPr>
              <a:t>: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86BB83F-622D-2F9A-6915-2BA11E824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177028"/>
              </p:ext>
            </p:extLst>
          </p:nvPr>
        </p:nvGraphicFramePr>
        <p:xfrm>
          <a:off x="265586" y="1000733"/>
          <a:ext cx="8612828" cy="31682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37954">
                  <a:extLst>
                    <a:ext uri="{9D8B030D-6E8A-4147-A177-3AD203B41FA5}">
                      <a16:colId xmlns:a16="http://schemas.microsoft.com/office/drawing/2014/main" val="3488850904"/>
                    </a:ext>
                  </a:extLst>
                </a:gridCol>
                <a:gridCol w="1022854">
                  <a:extLst>
                    <a:ext uri="{9D8B030D-6E8A-4147-A177-3AD203B41FA5}">
                      <a16:colId xmlns:a16="http://schemas.microsoft.com/office/drawing/2014/main" val="1533979656"/>
                    </a:ext>
                  </a:extLst>
                </a:gridCol>
                <a:gridCol w="818472">
                  <a:extLst>
                    <a:ext uri="{9D8B030D-6E8A-4147-A177-3AD203B41FA5}">
                      <a16:colId xmlns:a16="http://schemas.microsoft.com/office/drawing/2014/main" val="2907490186"/>
                    </a:ext>
                  </a:extLst>
                </a:gridCol>
                <a:gridCol w="901874">
                  <a:extLst>
                    <a:ext uri="{9D8B030D-6E8A-4147-A177-3AD203B41FA5}">
                      <a16:colId xmlns:a16="http://schemas.microsoft.com/office/drawing/2014/main" val="2568779904"/>
                    </a:ext>
                  </a:extLst>
                </a:gridCol>
                <a:gridCol w="893356">
                  <a:extLst>
                    <a:ext uri="{9D8B030D-6E8A-4147-A177-3AD203B41FA5}">
                      <a16:colId xmlns:a16="http://schemas.microsoft.com/office/drawing/2014/main" val="965144662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3734826130"/>
                    </a:ext>
                  </a:extLst>
                </a:gridCol>
                <a:gridCol w="2477614">
                  <a:extLst>
                    <a:ext uri="{9D8B030D-6E8A-4147-A177-3AD203B41FA5}">
                      <a16:colId xmlns:a16="http://schemas.microsoft.com/office/drawing/2014/main" val="3487136781"/>
                    </a:ext>
                  </a:extLst>
                </a:gridCol>
              </a:tblGrid>
              <a:tr h="792065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r0c0i Linotte" pitchFamily="2" charset="77"/>
                        </a:rPr>
                        <a:t>Hàng </a:t>
                      </a:r>
                    </a:p>
                    <a:p>
                      <a:pPr algn="ctr"/>
                      <a:r>
                        <a:rPr lang="en-VN" sz="2000" dirty="0">
                          <a:latin typeface="r0c0i Linotte" pitchFamily="2" charset="77"/>
                        </a:rPr>
                        <a:t>chục nghìn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r0c0i Linotte" pitchFamily="2" charset="77"/>
                        </a:rPr>
                        <a:t>Hàng nghìn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r0c0i Linotte" pitchFamily="2" charset="77"/>
                        </a:rPr>
                        <a:t>Hàng trăm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r0c0i Linotte" pitchFamily="2" charset="77"/>
                        </a:rPr>
                        <a:t>Hàng chục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r0c0i Linotte" pitchFamily="2" charset="77"/>
                        </a:rPr>
                        <a:t>Hàng đơn vị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r0c0i Linotte" pitchFamily="2" charset="77"/>
                        </a:rPr>
                        <a:t>Viết số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r0c0i Linotte" pitchFamily="2" charset="77"/>
                        </a:rPr>
                        <a:t>Đọc số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8868655"/>
                  </a:ext>
                </a:extLst>
              </a:tr>
              <a:tr h="792065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r0c0i Linotte" pitchFamily="2" charset="77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r0c0i Linotte" pitchFamily="2" charset="77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r0c0i Linotte" pitchFamily="2" charset="77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r0c0i Linotte" pitchFamily="2" charset="77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r0c0i Linotte" pitchFamily="2" charset="77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latin typeface="r0c0i Linotte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latin typeface="r0c0i Linotte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4694659"/>
                  </a:ext>
                </a:extLst>
              </a:tr>
              <a:tr h="792065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latin typeface="r0c0i Linotte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latin typeface="r0c0i Linotte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latin typeface="r0c0i Linotte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latin typeface="r0c0i Linotte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latin typeface="r0c0i Linotte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r0c0i Linotte" pitchFamily="2" charset="77"/>
                        </a:rPr>
                        <a:t>90 056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latin typeface="r0c0i Linotte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84755"/>
                  </a:ext>
                </a:extLst>
              </a:tr>
              <a:tr h="792065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latin typeface="r0c0i Linotte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latin typeface="r0c0i Linotte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latin typeface="r0c0i Linotte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latin typeface="r0c0i Linotte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latin typeface="r0c0i Linotte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latin typeface="r0c0i Linotte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r0c0i Linotte" pitchFamily="2" charset="77"/>
                        </a:rPr>
                        <a:t>năm mươi nghìn sáu trăm linh hai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578546"/>
                  </a:ext>
                </a:extLst>
              </a:tr>
            </a:tbl>
          </a:graphicData>
        </a:graphic>
      </p:graphicFrame>
      <p:sp>
        <p:nvSpPr>
          <p:cNvPr id="11" name="Google Shape;804;p34">
            <a:extLst>
              <a:ext uri="{FF2B5EF4-FFF2-40B4-BE49-F238E27FC236}">
                <a16:creationId xmlns:a16="http://schemas.microsoft.com/office/drawing/2014/main" id="{07DC8873-0DDD-C90A-0617-8780334B3C5E}"/>
              </a:ext>
            </a:extLst>
          </p:cNvPr>
          <p:cNvSpPr txBox="1">
            <a:spLocks/>
          </p:cNvSpPr>
          <p:nvPr/>
        </p:nvSpPr>
        <p:spPr>
          <a:xfrm>
            <a:off x="805542" y="2715319"/>
            <a:ext cx="398401" cy="43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accent6"/>
                </a:solidFill>
                <a:latin typeface="r0c0i Linotte" pitchFamily="2" charset="77"/>
              </a:rPr>
              <a:t>9</a:t>
            </a:r>
          </a:p>
        </p:txBody>
      </p:sp>
      <p:sp>
        <p:nvSpPr>
          <p:cNvPr id="12" name="Google Shape;804;p34">
            <a:extLst>
              <a:ext uri="{FF2B5EF4-FFF2-40B4-BE49-F238E27FC236}">
                <a16:creationId xmlns:a16="http://schemas.microsoft.com/office/drawing/2014/main" id="{3988058D-7BB4-3B96-80CC-86E526C64103}"/>
              </a:ext>
            </a:extLst>
          </p:cNvPr>
          <p:cNvSpPr txBox="1">
            <a:spLocks/>
          </p:cNvSpPr>
          <p:nvPr/>
        </p:nvSpPr>
        <p:spPr>
          <a:xfrm>
            <a:off x="2061166" y="2715319"/>
            <a:ext cx="398401" cy="43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accent6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13" name="Google Shape;804;p34">
            <a:extLst>
              <a:ext uri="{FF2B5EF4-FFF2-40B4-BE49-F238E27FC236}">
                <a16:creationId xmlns:a16="http://schemas.microsoft.com/office/drawing/2014/main" id="{DC678A5F-097D-B111-27FB-4F29164F237E}"/>
              </a:ext>
            </a:extLst>
          </p:cNvPr>
          <p:cNvSpPr txBox="1">
            <a:spLocks/>
          </p:cNvSpPr>
          <p:nvPr/>
        </p:nvSpPr>
        <p:spPr>
          <a:xfrm>
            <a:off x="2963480" y="2715319"/>
            <a:ext cx="398401" cy="43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accent6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14" name="Google Shape;804;p34">
            <a:extLst>
              <a:ext uri="{FF2B5EF4-FFF2-40B4-BE49-F238E27FC236}">
                <a16:creationId xmlns:a16="http://schemas.microsoft.com/office/drawing/2014/main" id="{7EACEA71-5E8B-629E-B80E-35F44FE825C0}"/>
              </a:ext>
            </a:extLst>
          </p:cNvPr>
          <p:cNvSpPr txBox="1">
            <a:spLocks/>
          </p:cNvSpPr>
          <p:nvPr/>
        </p:nvSpPr>
        <p:spPr>
          <a:xfrm>
            <a:off x="3865794" y="2715319"/>
            <a:ext cx="398401" cy="43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accent6"/>
                </a:solidFill>
                <a:latin typeface="r0c0i Linotte" pitchFamily="2" charset="77"/>
              </a:rPr>
              <a:t>5</a:t>
            </a:r>
          </a:p>
        </p:txBody>
      </p:sp>
      <p:sp>
        <p:nvSpPr>
          <p:cNvPr id="15" name="Google Shape;804;p34">
            <a:extLst>
              <a:ext uri="{FF2B5EF4-FFF2-40B4-BE49-F238E27FC236}">
                <a16:creationId xmlns:a16="http://schemas.microsoft.com/office/drawing/2014/main" id="{CB1300F3-0196-2CAC-B52B-B086E10D5C51}"/>
              </a:ext>
            </a:extLst>
          </p:cNvPr>
          <p:cNvSpPr txBox="1">
            <a:spLocks/>
          </p:cNvSpPr>
          <p:nvPr/>
        </p:nvSpPr>
        <p:spPr>
          <a:xfrm>
            <a:off x="4768108" y="2715319"/>
            <a:ext cx="398401" cy="43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accent6"/>
                </a:solidFill>
                <a:latin typeface="r0c0i Linotte" pitchFamily="2" charset="77"/>
              </a:rPr>
              <a:t>6</a:t>
            </a:r>
          </a:p>
        </p:txBody>
      </p:sp>
      <p:sp>
        <p:nvSpPr>
          <p:cNvPr id="16" name="Google Shape;804;p34">
            <a:extLst>
              <a:ext uri="{FF2B5EF4-FFF2-40B4-BE49-F238E27FC236}">
                <a16:creationId xmlns:a16="http://schemas.microsoft.com/office/drawing/2014/main" id="{5E33ECE8-C6E1-9D38-E841-57359A22E674}"/>
              </a:ext>
            </a:extLst>
          </p:cNvPr>
          <p:cNvSpPr txBox="1">
            <a:spLocks/>
          </p:cNvSpPr>
          <p:nvPr/>
        </p:nvSpPr>
        <p:spPr>
          <a:xfrm>
            <a:off x="5306151" y="1953319"/>
            <a:ext cx="1094649" cy="43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000" b="1" dirty="0">
                <a:solidFill>
                  <a:schemeClr val="accent3"/>
                </a:solidFill>
                <a:latin typeface="r0c0i Linotte" pitchFamily="2" charset="77"/>
              </a:rPr>
              <a:t>57 465</a:t>
            </a:r>
          </a:p>
        </p:txBody>
      </p:sp>
      <p:sp>
        <p:nvSpPr>
          <p:cNvPr id="17" name="Google Shape;804;p34">
            <a:extLst>
              <a:ext uri="{FF2B5EF4-FFF2-40B4-BE49-F238E27FC236}">
                <a16:creationId xmlns:a16="http://schemas.microsoft.com/office/drawing/2014/main" id="{738EE864-448C-4596-89AD-0A08832CAE50}"/>
              </a:ext>
            </a:extLst>
          </p:cNvPr>
          <p:cNvSpPr txBox="1">
            <a:spLocks/>
          </p:cNvSpPr>
          <p:nvPr/>
        </p:nvSpPr>
        <p:spPr>
          <a:xfrm>
            <a:off x="5306150" y="3553589"/>
            <a:ext cx="1094649" cy="43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000" b="1" dirty="0">
                <a:solidFill>
                  <a:schemeClr val="accent3"/>
                </a:solidFill>
                <a:latin typeface="r0c0i Linotte" pitchFamily="2" charset="77"/>
              </a:rPr>
              <a:t>50 602 </a:t>
            </a:r>
          </a:p>
        </p:txBody>
      </p:sp>
      <p:sp>
        <p:nvSpPr>
          <p:cNvPr id="18" name="Google Shape;804;p34">
            <a:extLst>
              <a:ext uri="{FF2B5EF4-FFF2-40B4-BE49-F238E27FC236}">
                <a16:creationId xmlns:a16="http://schemas.microsoft.com/office/drawing/2014/main" id="{FA3D5A42-9B3D-AF48-B749-90DDADB17FBF}"/>
              </a:ext>
            </a:extLst>
          </p:cNvPr>
          <p:cNvSpPr txBox="1">
            <a:spLocks/>
          </p:cNvSpPr>
          <p:nvPr/>
        </p:nvSpPr>
        <p:spPr>
          <a:xfrm>
            <a:off x="805542" y="3553589"/>
            <a:ext cx="398401" cy="43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accent6"/>
                </a:solidFill>
                <a:latin typeface="r0c0i Linotte" pitchFamily="2" charset="77"/>
              </a:rPr>
              <a:t>5</a:t>
            </a:r>
          </a:p>
        </p:txBody>
      </p:sp>
      <p:sp>
        <p:nvSpPr>
          <p:cNvPr id="19" name="Google Shape;804;p34">
            <a:extLst>
              <a:ext uri="{FF2B5EF4-FFF2-40B4-BE49-F238E27FC236}">
                <a16:creationId xmlns:a16="http://schemas.microsoft.com/office/drawing/2014/main" id="{9F0020E4-900C-9F23-55EA-30DA5A3885EA}"/>
              </a:ext>
            </a:extLst>
          </p:cNvPr>
          <p:cNvSpPr txBox="1">
            <a:spLocks/>
          </p:cNvSpPr>
          <p:nvPr/>
        </p:nvSpPr>
        <p:spPr>
          <a:xfrm>
            <a:off x="2061166" y="3553589"/>
            <a:ext cx="398401" cy="43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accent6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20" name="Google Shape;804;p34">
            <a:extLst>
              <a:ext uri="{FF2B5EF4-FFF2-40B4-BE49-F238E27FC236}">
                <a16:creationId xmlns:a16="http://schemas.microsoft.com/office/drawing/2014/main" id="{020CC76A-7262-76F4-744A-D3675484D213}"/>
              </a:ext>
            </a:extLst>
          </p:cNvPr>
          <p:cNvSpPr txBox="1">
            <a:spLocks/>
          </p:cNvSpPr>
          <p:nvPr/>
        </p:nvSpPr>
        <p:spPr>
          <a:xfrm>
            <a:off x="2963480" y="3553589"/>
            <a:ext cx="398401" cy="43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accent6"/>
                </a:solidFill>
                <a:latin typeface="r0c0i Linotte" pitchFamily="2" charset="77"/>
              </a:rPr>
              <a:t>6</a:t>
            </a:r>
          </a:p>
        </p:txBody>
      </p:sp>
      <p:sp>
        <p:nvSpPr>
          <p:cNvPr id="21" name="Google Shape;804;p34">
            <a:extLst>
              <a:ext uri="{FF2B5EF4-FFF2-40B4-BE49-F238E27FC236}">
                <a16:creationId xmlns:a16="http://schemas.microsoft.com/office/drawing/2014/main" id="{556F2BF9-5E7C-4BC9-9E4C-FF7096A968B1}"/>
              </a:ext>
            </a:extLst>
          </p:cNvPr>
          <p:cNvSpPr txBox="1">
            <a:spLocks/>
          </p:cNvSpPr>
          <p:nvPr/>
        </p:nvSpPr>
        <p:spPr>
          <a:xfrm>
            <a:off x="3865794" y="3553589"/>
            <a:ext cx="398401" cy="43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accent6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22" name="Google Shape;804;p34">
            <a:extLst>
              <a:ext uri="{FF2B5EF4-FFF2-40B4-BE49-F238E27FC236}">
                <a16:creationId xmlns:a16="http://schemas.microsoft.com/office/drawing/2014/main" id="{FFC8DF48-62AF-6A6E-2F54-A4167AB4239E}"/>
              </a:ext>
            </a:extLst>
          </p:cNvPr>
          <p:cNvSpPr txBox="1">
            <a:spLocks/>
          </p:cNvSpPr>
          <p:nvPr/>
        </p:nvSpPr>
        <p:spPr>
          <a:xfrm>
            <a:off x="4768108" y="3553589"/>
            <a:ext cx="398401" cy="43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accent6"/>
                </a:solidFill>
                <a:latin typeface="r0c0i Linotte" pitchFamily="2" charset="77"/>
              </a:rPr>
              <a:t>2</a:t>
            </a:r>
          </a:p>
        </p:txBody>
      </p:sp>
      <p:sp>
        <p:nvSpPr>
          <p:cNvPr id="23" name="Google Shape;804;p34">
            <a:extLst>
              <a:ext uri="{FF2B5EF4-FFF2-40B4-BE49-F238E27FC236}">
                <a16:creationId xmlns:a16="http://schemas.microsoft.com/office/drawing/2014/main" id="{991E9693-43E7-2559-3BC8-C20D1515265B}"/>
              </a:ext>
            </a:extLst>
          </p:cNvPr>
          <p:cNvSpPr txBox="1">
            <a:spLocks/>
          </p:cNvSpPr>
          <p:nvPr/>
        </p:nvSpPr>
        <p:spPr>
          <a:xfrm>
            <a:off x="6239643" y="1832810"/>
            <a:ext cx="2772903" cy="68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1800" dirty="0" err="1">
                <a:solidFill>
                  <a:srgbClr val="0070C0"/>
                </a:solidFill>
                <a:latin typeface="r0c0i Linotte" pitchFamily="2" charset="77"/>
              </a:rPr>
              <a:t>năm</a:t>
            </a:r>
            <a:r>
              <a:rPr lang="en-US" sz="1800" dirty="0">
                <a:solidFill>
                  <a:srgbClr val="0070C0"/>
                </a:solidFill>
                <a:latin typeface="r0c0i Linotte" pitchFamily="2" charset="77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r0c0i Linotte" pitchFamily="2" charset="77"/>
              </a:rPr>
              <a:t>mươi</a:t>
            </a:r>
            <a:r>
              <a:rPr lang="en-US" sz="1800" dirty="0">
                <a:solidFill>
                  <a:srgbClr val="0070C0"/>
                </a:solidFill>
                <a:latin typeface="r0c0i Linotte" pitchFamily="2" charset="77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r0c0i Linotte" pitchFamily="2" charset="77"/>
              </a:rPr>
              <a:t>bảy</a:t>
            </a:r>
            <a:r>
              <a:rPr lang="en-US" sz="1800" dirty="0">
                <a:solidFill>
                  <a:srgbClr val="0070C0"/>
                </a:solidFill>
                <a:latin typeface="r0c0i Linotte" pitchFamily="2" charset="77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r0c0i Linotte" pitchFamily="2" charset="77"/>
              </a:rPr>
              <a:t>nghìn</a:t>
            </a:r>
            <a:r>
              <a:rPr lang="en-US" sz="1800" dirty="0">
                <a:solidFill>
                  <a:srgbClr val="0070C0"/>
                </a:solidFill>
                <a:latin typeface="r0c0i Linotte" pitchFamily="2" charset="77"/>
              </a:rPr>
              <a:t> </a:t>
            </a:r>
          </a:p>
          <a:p>
            <a:pPr marL="0" indent="0" algn="ctr"/>
            <a:r>
              <a:rPr lang="en-US" sz="1800" dirty="0" err="1">
                <a:solidFill>
                  <a:srgbClr val="0070C0"/>
                </a:solidFill>
                <a:latin typeface="r0c0i Linotte" pitchFamily="2" charset="77"/>
              </a:rPr>
              <a:t>bốn</a:t>
            </a:r>
            <a:r>
              <a:rPr lang="en-US" sz="1800" dirty="0">
                <a:solidFill>
                  <a:srgbClr val="0070C0"/>
                </a:solidFill>
                <a:latin typeface="r0c0i Linotte" pitchFamily="2" charset="77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r0c0i Linotte" pitchFamily="2" charset="77"/>
              </a:rPr>
              <a:t>trăm</a:t>
            </a:r>
            <a:r>
              <a:rPr lang="en-US" sz="1800" dirty="0">
                <a:solidFill>
                  <a:srgbClr val="0070C0"/>
                </a:solidFill>
                <a:latin typeface="r0c0i Linotte" pitchFamily="2" charset="77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r0c0i Linotte" pitchFamily="2" charset="77"/>
              </a:rPr>
              <a:t>sáu</a:t>
            </a:r>
            <a:r>
              <a:rPr lang="en-US" sz="1800" dirty="0">
                <a:solidFill>
                  <a:srgbClr val="0070C0"/>
                </a:solidFill>
                <a:latin typeface="r0c0i Linotte" pitchFamily="2" charset="77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r0c0i Linotte" pitchFamily="2" charset="77"/>
              </a:rPr>
              <a:t>mươi</a:t>
            </a:r>
            <a:r>
              <a:rPr lang="en-US" sz="1800" dirty="0">
                <a:solidFill>
                  <a:srgbClr val="0070C0"/>
                </a:solidFill>
                <a:latin typeface="r0c0i Linotte" pitchFamily="2" charset="77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r0c0i Linotte" pitchFamily="2" charset="77"/>
              </a:rPr>
              <a:t>lăm</a:t>
            </a:r>
            <a:endParaRPr lang="en-US" sz="1800" dirty="0">
              <a:solidFill>
                <a:srgbClr val="0070C0"/>
              </a:solidFill>
              <a:latin typeface="r0c0i Linotte" pitchFamily="2" charset="77"/>
            </a:endParaRPr>
          </a:p>
        </p:txBody>
      </p:sp>
      <p:sp>
        <p:nvSpPr>
          <p:cNvPr id="24" name="Google Shape;804;p34">
            <a:extLst>
              <a:ext uri="{FF2B5EF4-FFF2-40B4-BE49-F238E27FC236}">
                <a16:creationId xmlns:a16="http://schemas.microsoft.com/office/drawing/2014/main" id="{75EB1FF1-7BB6-E800-1FF1-DD776B4B5D58}"/>
              </a:ext>
            </a:extLst>
          </p:cNvPr>
          <p:cNvSpPr txBox="1">
            <a:spLocks/>
          </p:cNvSpPr>
          <p:nvPr/>
        </p:nvSpPr>
        <p:spPr>
          <a:xfrm>
            <a:off x="6239642" y="2630032"/>
            <a:ext cx="2772903" cy="68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1800" dirty="0" err="1">
                <a:solidFill>
                  <a:srgbClr val="0070C0"/>
                </a:solidFill>
                <a:latin typeface="r0c0i Linotte" pitchFamily="2" charset="77"/>
              </a:rPr>
              <a:t>chín</a:t>
            </a:r>
            <a:r>
              <a:rPr lang="en-US" sz="1800" dirty="0">
                <a:solidFill>
                  <a:srgbClr val="0070C0"/>
                </a:solidFill>
                <a:latin typeface="r0c0i Linotte" pitchFamily="2" charset="77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r0c0i Linotte" pitchFamily="2" charset="77"/>
              </a:rPr>
              <a:t>mươi</a:t>
            </a:r>
            <a:r>
              <a:rPr lang="en-US" sz="1800" dirty="0">
                <a:solidFill>
                  <a:srgbClr val="0070C0"/>
                </a:solidFill>
                <a:latin typeface="r0c0i Linotte" pitchFamily="2" charset="77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r0c0i Linotte" pitchFamily="2" charset="77"/>
              </a:rPr>
              <a:t>nghìn</a:t>
            </a:r>
            <a:r>
              <a:rPr lang="en-US" sz="1800" dirty="0">
                <a:solidFill>
                  <a:srgbClr val="0070C0"/>
                </a:solidFill>
                <a:latin typeface="r0c0i Linotte" pitchFamily="2" charset="77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r0c0i Linotte" pitchFamily="2" charset="77"/>
              </a:rPr>
              <a:t>không</a:t>
            </a:r>
            <a:r>
              <a:rPr lang="en-US" sz="1800" dirty="0">
                <a:solidFill>
                  <a:srgbClr val="0070C0"/>
                </a:solidFill>
                <a:latin typeface="r0c0i Linotte" pitchFamily="2" charset="77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r0c0i Linotte" pitchFamily="2" charset="77"/>
              </a:rPr>
              <a:t>trăm</a:t>
            </a:r>
            <a:r>
              <a:rPr lang="en-US" sz="1800" dirty="0">
                <a:solidFill>
                  <a:srgbClr val="0070C0"/>
                </a:solidFill>
                <a:latin typeface="r0c0i Linotte" pitchFamily="2" charset="77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r0c0i Linotte" pitchFamily="2" charset="77"/>
              </a:rPr>
              <a:t>năm</a:t>
            </a:r>
            <a:r>
              <a:rPr lang="en-US" sz="1800" dirty="0">
                <a:solidFill>
                  <a:srgbClr val="0070C0"/>
                </a:solidFill>
                <a:latin typeface="r0c0i Linotte" pitchFamily="2" charset="77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r0c0i Linotte" pitchFamily="2" charset="77"/>
              </a:rPr>
              <a:t>mươi</a:t>
            </a:r>
            <a:r>
              <a:rPr lang="en-US" sz="1800" dirty="0">
                <a:solidFill>
                  <a:srgbClr val="0070C0"/>
                </a:solidFill>
                <a:latin typeface="r0c0i Linotte" pitchFamily="2" charset="77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r0c0i Linotte" pitchFamily="2" charset="77"/>
              </a:rPr>
              <a:t>sáu</a:t>
            </a:r>
            <a:endParaRPr lang="en-US" sz="1800" dirty="0">
              <a:solidFill>
                <a:srgbClr val="0070C0"/>
              </a:solidFill>
              <a:latin typeface="r0c0i Linotte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38"/>
          <p:cNvGrpSpPr/>
          <p:nvPr/>
        </p:nvGrpSpPr>
        <p:grpSpPr>
          <a:xfrm>
            <a:off x="8493486" y="44905"/>
            <a:ext cx="724677" cy="895098"/>
            <a:chOff x="7539122" y="291111"/>
            <a:chExt cx="724677" cy="895098"/>
          </a:xfrm>
        </p:grpSpPr>
        <p:grpSp>
          <p:nvGrpSpPr>
            <p:cNvPr id="1148" name="Google Shape;1148;p38"/>
            <p:cNvGrpSpPr/>
            <p:nvPr/>
          </p:nvGrpSpPr>
          <p:grpSpPr>
            <a:xfrm>
              <a:off x="7539122" y="807156"/>
              <a:ext cx="422676" cy="379053"/>
              <a:chOff x="4713117" y="984916"/>
              <a:chExt cx="504929" cy="452763"/>
            </a:xfrm>
          </p:grpSpPr>
          <p:sp>
            <p:nvSpPr>
              <p:cNvPr id="1149" name="Google Shape;1149;p38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4" name="Google Shape;1154;p38"/>
            <p:cNvGrpSpPr/>
            <p:nvPr/>
          </p:nvGrpSpPr>
          <p:grpSpPr>
            <a:xfrm rot="2035528">
              <a:off x="7771333" y="376806"/>
              <a:ext cx="422678" cy="379048"/>
              <a:chOff x="4713117" y="984916"/>
              <a:chExt cx="504929" cy="452763"/>
            </a:xfrm>
          </p:grpSpPr>
          <p:sp>
            <p:nvSpPr>
              <p:cNvPr id="1155" name="Google Shape;1155;p38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498441B-450D-E392-923C-FBB7FF081C87}"/>
              </a:ext>
            </a:extLst>
          </p:cNvPr>
          <p:cNvSpPr/>
          <p:nvPr/>
        </p:nvSpPr>
        <p:spPr>
          <a:xfrm>
            <a:off x="6108677" y="1326829"/>
            <a:ext cx="968471" cy="354644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B9E7A2C-07D3-A4D3-5203-9A4B7503D824}"/>
              </a:ext>
            </a:extLst>
          </p:cNvPr>
          <p:cNvSpPr/>
          <p:nvPr/>
        </p:nvSpPr>
        <p:spPr>
          <a:xfrm>
            <a:off x="7184108" y="1311898"/>
            <a:ext cx="968471" cy="354644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856BE1A-833D-D996-052D-C135FEA22D07}"/>
              </a:ext>
            </a:extLst>
          </p:cNvPr>
          <p:cNvSpPr/>
          <p:nvPr/>
        </p:nvSpPr>
        <p:spPr>
          <a:xfrm>
            <a:off x="5033247" y="1350135"/>
            <a:ext cx="968471" cy="354644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AB05D2-DD1F-F695-7EC0-3352EF201B79}"/>
              </a:ext>
            </a:extLst>
          </p:cNvPr>
          <p:cNvCxnSpPr/>
          <p:nvPr/>
        </p:nvCxnSpPr>
        <p:spPr>
          <a:xfrm>
            <a:off x="728183" y="1069152"/>
            <a:ext cx="7765303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1439;p40">
            <a:extLst>
              <a:ext uri="{FF2B5EF4-FFF2-40B4-BE49-F238E27FC236}">
                <a16:creationId xmlns:a16="http://schemas.microsoft.com/office/drawing/2014/main" id="{551E5130-9B7A-82B2-7A6C-781F3C0DE1CD}"/>
              </a:ext>
            </a:extLst>
          </p:cNvPr>
          <p:cNvSpPr txBox="1">
            <a:spLocks/>
          </p:cNvSpPr>
          <p:nvPr/>
        </p:nvSpPr>
        <p:spPr>
          <a:xfrm>
            <a:off x="912329" y="1239467"/>
            <a:ext cx="968471" cy="66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l"/>
            <a:r>
              <a:rPr lang="en-US" sz="2000" dirty="0">
                <a:solidFill>
                  <a:schemeClr val="accent3"/>
                </a:solidFill>
                <a:latin typeface="r0c0i Linotte" pitchFamily="2" charset="77"/>
              </a:rPr>
              <a:t>36 524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7E6AA3-3DC1-C3BC-0587-4CB8968760FA}"/>
              </a:ext>
            </a:extLst>
          </p:cNvPr>
          <p:cNvCxnSpPr>
            <a:cxnSpLocks/>
          </p:cNvCxnSpPr>
          <p:nvPr/>
        </p:nvCxnSpPr>
        <p:spPr>
          <a:xfrm>
            <a:off x="1339308" y="957777"/>
            <a:ext cx="0" cy="20388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FF25A4-0539-F570-99AD-7317ED738ADC}"/>
              </a:ext>
            </a:extLst>
          </p:cNvPr>
          <p:cNvCxnSpPr>
            <a:cxnSpLocks/>
          </p:cNvCxnSpPr>
          <p:nvPr/>
        </p:nvCxnSpPr>
        <p:spPr>
          <a:xfrm>
            <a:off x="2390029" y="957777"/>
            <a:ext cx="0" cy="20388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92C207-307E-96DD-7A77-AB254731AA3E}"/>
              </a:ext>
            </a:extLst>
          </p:cNvPr>
          <p:cNvCxnSpPr>
            <a:cxnSpLocks/>
          </p:cNvCxnSpPr>
          <p:nvPr/>
        </p:nvCxnSpPr>
        <p:spPr>
          <a:xfrm>
            <a:off x="3440750" y="957777"/>
            <a:ext cx="0" cy="20388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3D52E0-42FB-20EB-FCCB-ACCCB379D692}"/>
              </a:ext>
            </a:extLst>
          </p:cNvPr>
          <p:cNvCxnSpPr>
            <a:cxnSpLocks/>
          </p:cNvCxnSpPr>
          <p:nvPr/>
        </p:nvCxnSpPr>
        <p:spPr>
          <a:xfrm>
            <a:off x="4491471" y="957777"/>
            <a:ext cx="0" cy="20388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59EC3D-5C87-0ACE-B9B1-ED9E20206497}"/>
              </a:ext>
            </a:extLst>
          </p:cNvPr>
          <p:cNvCxnSpPr>
            <a:cxnSpLocks/>
          </p:cNvCxnSpPr>
          <p:nvPr/>
        </p:nvCxnSpPr>
        <p:spPr>
          <a:xfrm>
            <a:off x="5542192" y="957777"/>
            <a:ext cx="0" cy="20388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F19818-859A-0CCC-BF28-898AFBD2B3E2}"/>
              </a:ext>
            </a:extLst>
          </p:cNvPr>
          <p:cNvCxnSpPr>
            <a:cxnSpLocks/>
          </p:cNvCxnSpPr>
          <p:nvPr/>
        </p:nvCxnSpPr>
        <p:spPr>
          <a:xfrm>
            <a:off x="6592913" y="957777"/>
            <a:ext cx="0" cy="20388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2D02FD-BC31-624A-1887-2CF8B1E18BCC}"/>
              </a:ext>
            </a:extLst>
          </p:cNvPr>
          <p:cNvCxnSpPr>
            <a:cxnSpLocks/>
          </p:cNvCxnSpPr>
          <p:nvPr/>
        </p:nvCxnSpPr>
        <p:spPr>
          <a:xfrm>
            <a:off x="7643631" y="957777"/>
            <a:ext cx="0" cy="20388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1439;p40">
            <a:extLst>
              <a:ext uri="{FF2B5EF4-FFF2-40B4-BE49-F238E27FC236}">
                <a16:creationId xmlns:a16="http://schemas.microsoft.com/office/drawing/2014/main" id="{6DA826C1-EC2B-CF5A-128E-96F70C99BA8A}"/>
              </a:ext>
            </a:extLst>
          </p:cNvPr>
          <p:cNvSpPr txBox="1">
            <a:spLocks/>
          </p:cNvSpPr>
          <p:nvPr/>
        </p:nvSpPr>
        <p:spPr>
          <a:xfrm>
            <a:off x="1929145" y="1239467"/>
            <a:ext cx="968471" cy="66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l"/>
            <a:r>
              <a:rPr lang="en-US" sz="2000" dirty="0">
                <a:solidFill>
                  <a:schemeClr val="accent3"/>
                </a:solidFill>
                <a:latin typeface="r0c0i Linotte" pitchFamily="2" charset="77"/>
              </a:rPr>
              <a:t>36 525</a:t>
            </a:r>
          </a:p>
        </p:txBody>
      </p:sp>
      <p:sp>
        <p:nvSpPr>
          <p:cNvPr id="29" name="Google Shape;1439;p40">
            <a:extLst>
              <a:ext uri="{FF2B5EF4-FFF2-40B4-BE49-F238E27FC236}">
                <a16:creationId xmlns:a16="http://schemas.microsoft.com/office/drawing/2014/main" id="{677B44A9-5CE5-6354-7C73-4E377A4B311A}"/>
              </a:ext>
            </a:extLst>
          </p:cNvPr>
          <p:cNvSpPr txBox="1">
            <a:spLocks/>
          </p:cNvSpPr>
          <p:nvPr/>
        </p:nvSpPr>
        <p:spPr>
          <a:xfrm>
            <a:off x="2970942" y="1239467"/>
            <a:ext cx="968471" cy="42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l"/>
            <a:r>
              <a:rPr lang="en-US" sz="2000" dirty="0">
                <a:solidFill>
                  <a:schemeClr val="accent3"/>
                </a:solidFill>
                <a:latin typeface="r0c0i Linotte" pitchFamily="2" charset="77"/>
              </a:rPr>
              <a:t>36 526</a:t>
            </a:r>
          </a:p>
        </p:txBody>
      </p:sp>
      <p:sp>
        <p:nvSpPr>
          <p:cNvPr id="30" name="Google Shape;1439;p40">
            <a:extLst>
              <a:ext uri="{FF2B5EF4-FFF2-40B4-BE49-F238E27FC236}">
                <a16:creationId xmlns:a16="http://schemas.microsoft.com/office/drawing/2014/main" id="{32340ECA-0959-862C-A528-4189C46BDBBD}"/>
              </a:ext>
            </a:extLst>
          </p:cNvPr>
          <p:cNvSpPr txBox="1">
            <a:spLocks/>
          </p:cNvSpPr>
          <p:nvPr/>
        </p:nvSpPr>
        <p:spPr>
          <a:xfrm>
            <a:off x="5073778" y="1297554"/>
            <a:ext cx="968471" cy="35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l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r0c0i Linotte" pitchFamily="2" charset="77"/>
              </a:rPr>
              <a:t>36 528</a:t>
            </a:r>
          </a:p>
        </p:txBody>
      </p:sp>
      <p:sp>
        <p:nvSpPr>
          <p:cNvPr id="31" name="Google Shape;1439;p40">
            <a:extLst>
              <a:ext uri="{FF2B5EF4-FFF2-40B4-BE49-F238E27FC236}">
                <a16:creationId xmlns:a16="http://schemas.microsoft.com/office/drawing/2014/main" id="{DA16C359-5AA1-45FA-A17F-250CE337A00C}"/>
              </a:ext>
            </a:extLst>
          </p:cNvPr>
          <p:cNvSpPr txBox="1">
            <a:spLocks/>
          </p:cNvSpPr>
          <p:nvPr/>
        </p:nvSpPr>
        <p:spPr>
          <a:xfrm>
            <a:off x="6095794" y="1277989"/>
            <a:ext cx="968471" cy="35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l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r0c0i Linotte" pitchFamily="2" charset="77"/>
              </a:rPr>
              <a:t>36 529</a:t>
            </a:r>
          </a:p>
        </p:txBody>
      </p:sp>
      <p:sp>
        <p:nvSpPr>
          <p:cNvPr id="32" name="Google Shape;1439;p40">
            <a:extLst>
              <a:ext uri="{FF2B5EF4-FFF2-40B4-BE49-F238E27FC236}">
                <a16:creationId xmlns:a16="http://schemas.microsoft.com/office/drawing/2014/main" id="{0FE4E8A7-84C3-D15F-D037-F8219B0A964F}"/>
              </a:ext>
            </a:extLst>
          </p:cNvPr>
          <p:cNvSpPr txBox="1">
            <a:spLocks/>
          </p:cNvSpPr>
          <p:nvPr/>
        </p:nvSpPr>
        <p:spPr>
          <a:xfrm>
            <a:off x="7204093" y="1262611"/>
            <a:ext cx="1068329" cy="35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l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r0c0i Linotte" pitchFamily="2" charset="77"/>
              </a:rPr>
              <a:t>36 530</a:t>
            </a:r>
          </a:p>
        </p:txBody>
      </p:sp>
      <p:sp>
        <p:nvSpPr>
          <p:cNvPr id="33" name="Google Shape;1439;p40">
            <a:extLst>
              <a:ext uri="{FF2B5EF4-FFF2-40B4-BE49-F238E27FC236}">
                <a16:creationId xmlns:a16="http://schemas.microsoft.com/office/drawing/2014/main" id="{BAB893D2-BCA5-68E7-DDE2-4150848A2C26}"/>
              </a:ext>
            </a:extLst>
          </p:cNvPr>
          <p:cNvSpPr txBox="1">
            <a:spLocks/>
          </p:cNvSpPr>
          <p:nvPr/>
        </p:nvSpPr>
        <p:spPr>
          <a:xfrm>
            <a:off x="4003697" y="1256073"/>
            <a:ext cx="968471" cy="416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l"/>
            <a:r>
              <a:rPr lang="en-US" sz="2000" dirty="0">
                <a:solidFill>
                  <a:schemeClr val="accent3"/>
                </a:solidFill>
                <a:latin typeface="r0c0i Linotte" pitchFamily="2" charset="77"/>
              </a:rPr>
              <a:t>36 527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AFD68A-FEC4-5B07-7DF2-48BC2DF24A40}"/>
              </a:ext>
            </a:extLst>
          </p:cNvPr>
          <p:cNvGrpSpPr/>
          <p:nvPr/>
        </p:nvGrpSpPr>
        <p:grpSpPr>
          <a:xfrm>
            <a:off x="272201" y="145859"/>
            <a:ext cx="796800" cy="664995"/>
            <a:chOff x="1248600" y="1894850"/>
            <a:chExt cx="796800" cy="664995"/>
          </a:xfrm>
        </p:grpSpPr>
        <p:sp>
          <p:nvSpPr>
            <p:cNvPr id="37" name="Google Shape;799;p34">
              <a:extLst>
                <a:ext uri="{FF2B5EF4-FFF2-40B4-BE49-F238E27FC236}">
                  <a16:creationId xmlns:a16="http://schemas.microsoft.com/office/drawing/2014/main" id="{5F38AD7C-E1E9-6C36-F282-AD74C90FA351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03;p34">
              <a:extLst>
                <a:ext uri="{FF2B5EF4-FFF2-40B4-BE49-F238E27FC236}">
                  <a16:creationId xmlns:a16="http://schemas.microsoft.com/office/drawing/2014/main" id="{5E131170-1938-F1C5-55BD-CDAFD34CF26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02</a:t>
              </a:r>
            </a:p>
          </p:txBody>
        </p:sp>
      </p:grpSp>
      <p:sp>
        <p:nvSpPr>
          <p:cNvPr id="39" name="Google Shape;804;p34">
            <a:extLst>
              <a:ext uri="{FF2B5EF4-FFF2-40B4-BE49-F238E27FC236}">
                <a16:creationId xmlns:a16="http://schemas.microsoft.com/office/drawing/2014/main" id="{0A03A2B8-ABAA-9FE1-73D4-0046148FD416}"/>
              </a:ext>
            </a:extLst>
          </p:cNvPr>
          <p:cNvSpPr txBox="1">
            <a:spLocks/>
          </p:cNvSpPr>
          <p:nvPr/>
        </p:nvSpPr>
        <p:spPr>
          <a:xfrm>
            <a:off x="1079275" y="195012"/>
            <a:ext cx="455765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1BAC7A-0807-C3E3-7A0C-BFCCC3C5119D}"/>
              </a:ext>
            </a:extLst>
          </p:cNvPr>
          <p:cNvGrpSpPr/>
          <p:nvPr/>
        </p:nvGrpSpPr>
        <p:grpSpPr>
          <a:xfrm>
            <a:off x="261927" y="1870165"/>
            <a:ext cx="796800" cy="664995"/>
            <a:chOff x="1248600" y="1894850"/>
            <a:chExt cx="796800" cy="664995"/>
          </a:xfrm>
        </p:grpSpPr>
        <p:sp>
          <p:nvSpPr>
            <p:cNvPr id="41" name="Google Shape;799;p34">
              <a:extLst>
                <a:ext uri="{FF2B5EF4-FFF2-40B4-BE49-F238E27FC236}">
                  <a16:creationId xmlns:a16="http://schemas.microsoft.com/office/drawing/2014/main" id="{09FAEBCC-7B0D-4189-02F6-D5F3F63A725B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03;p34">
              <a:extLst>
                <a:ext uri="{FF2B5EF4-FFF2-40B4-BE49-F238E27FC236}">
                  <a16:creationId xmlns:a16="http://schemas.microsoft.com/office/drawing/2014/main" id="{4543B26B-6FDF-16FB-3346-F9D4B12200A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03</a:t>
              </a:r>
            </a:p>
          </p:txBody>
        </p:sp>
      </p:grpSp>
      <p:sp>
        <p:nvSpPr>
          <p:cNvPr id="43" name="Google Shape;804;p34">
            <a:extLst>
              <a:ext uri="{FF2B5EF4-FFF2-40B4-BE49-F238E27FC236}">
                <a16:creationId xmlns:a16="http://schemas.microsoft.com/office/drawing/2014/main" id="{29BA9784-18E1-1B8C-117B-2191391FDF9E}"/>
              </a:ext>
            </a:extLst>
          </p:cNvPr>
          <p:cNvSpPr txBox="1">
            <a:spLocks/>
          </p:cNvSpPr>
          <p:nvPr/>
        </p:nvSpPr>
        <p:spPr>
          <a:xfrm>
            <a:off x="1069001" y="1919318"/>
            <a:ext cx="4807817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 err="1">
                <a:latin typeface="r0c0i Linotte" pitchFamily="2" charset="77"/>
              </a:rPr>
              <a:t>Viết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rồi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đọc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, </a:t>
            </a:r>
            <a:r>
              <a:rPr lang="en-US" sz="2400" b="1" dirty="0" err="1">
                <a:latin typeface="r0c0i Linotte" pitchFamily="2" charset="77"/>
              </a:rPr>
              <a:t>biết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đó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gồm</a:t>
            </a:r>
            <a:r>
              <a:rPr lang="en-US" sz="2400" b="1" dirty="0">
                <a:latin typeface="r0c0i Linotte" pitchFamily="2" charset="77"/>
              </a:rPr>
              <a:t>:</a:t>
            </a:r>
          </a:p>
        </p:txBody>
      </p:sp>
      <p:sp>
        <p:nvSpPr>
          <p:cNvPr id="44" name="Google Shape;804;p34">
            <a:extLst>
              <a:ext uri="{FF2B5EF4-FFF2-40B4-BE49-F238E27FC236}">
                <a16:creationId xmlns:a16="http://schemas.microsoft.com/office/drawing/2014/main" id="{4A3E3AF1-A9D4-FB75-6D88-F5B0015DA3BA}"/>
              </a:ext>
            </a:extLst>
          </p:cNvPr>
          <p:cNvSpPr txBox="1">
            <a:spLocks/>
          </p:cNvSpPr>
          <p:nvPr/>
        </p:nvSpPr>
        <p:spPr>
          <a:xfrm>
            <a:off x="378428" y="2676566"/>
            <a:ext cx="690713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dirty="0">
                <a:latin typeface="r0c0i Linotte" pitchFamily="2" charset="77"/>
              </a:rPr>
              <a:t>a) 1 </a:t>
            </a:r>
            <a:r>
              <a:rPr lang="en-US" sz="2400" dirty="0" err="1">
                <a:latin typeface="r0c0i Linotte" pitchFamily="2" charset="77"/>
              </a:rPr>
              <a:t>chục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nghìn</a:t>
            </a:r>
            <a:r>
              <a:rPr lang="en-US" sz="2400" dirty="0">
                <a:latin typeface="r0c0i Linotte" pitchFamily="2" charset="77"/>
              </a:rPr>
              <a:t>, 5 </a:t>
            </a:r>
            <a:r>
              <a:rPr lang="en-US" sz="2400" dirty="0" err="1">
                <a:latin typeface="r0c0i Linotte" pitchFamily="2" charset="77"/>
              </a:rPr>
              <a:t>nghìn</a:t>
            </a:r>
            <a:r>
              <a:rPr lang="en-US" sz="2400" dirty="0">
                <a:latin typeface="r0c0i Linotte" pitchFamily="2" charset="77"/>
              </a:rPr>
              <a:t>, 8 </a:t>
            </a:r>
            <a:r>
              <a:rPr lang="en-US" sz="2400" dirty="0" err="1">
                <a:latin typeface="r0c0i Linotte" pitchFamily="2" charset="77"/>
              </a:rPr>
              <a:t>trăm</a:t>
            </a:r>
            <a:r>
              <a:rPr lang="en-US" sz="2400" dirty="0">
                <a:latin typeface="r0c0i Linotte" pitchFamily="2" charset="77"/>
              </a:rPr>
              <a:t>, 2 </a:t>
            </a:r>
            <a:r>
              <a:rPr lang="en-US" sz="2400" dirty="0" err="1">
                <a:latin typeface="r0c0i Linotte" pitchFamily="2" charset="77"/>
              </a:rPr>
              <a:t>chục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và</a:t>
            </a:r>
            <a:r>
              <a:rPr lang="en-US" sz="2400" dirty="0">
                <a:latin typeface="r0c0i Linotte" pitchFamily="2" charset="77"/>
              </a:rPr>
              <a:t> 6 </a:t>
            </a:r>
            <a:r>
              <a:rPr lang="en-US" sz="2400" dirty="0" err="1">
                <a:latin typeface="r0c0i Linotte" pitchFamily="2" charset="77"/>
              </a:rPr>
              <a:t>đơn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vị</a:t>
            </a:r>
            <a:r>
              <a:rPr lang="en-US" sz="2400" dirty="0">
                <a:latin typeface="r0c0i Linotte" pitchFamily="2" charset="77"/>
              </a:rPr>
              <a:t>.</a:t>
            </a:r>
          </a:p>
        </p:txBody>
      </p:sp>
      <p:sp>
        <p:nvSpPr>
          <p:cNvPr id="45" name="Google Shape;804;p34">
            <a:extLst>
              <a:ext uri="{FF2B5EF4-FFF2-40B4-BE49-F238E27FC236}">
                <a16:creationId xmlns:a16="http://schemas.microsoft.com/office/drawing/2014/main" id="{802AE21F-CD23-6B2A-5BE1-E97BF196D88A}"/>
              </a:ext>
            </a:extLst>
          </p:cNvPr>
          <p:cNvSpPr txBox="1">
            <a:spLocks/>
          </p:cNvSpPr>
          <p:nvPr/>
        </p:nvSpPr>
        <p:spPr>
          <a:xfrm>
            <a:off x="378428" y="3204181"/>
            <a:ext cx="720738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dirty="0">
                <a:latin typeface="r0c0i Linotte" pitchFamily="2" charset="77"/>
              </a:rPr>
              <a:t>b) 3 </a:t>
            </a:r>
            <a:r>
              <a:rPr lang="en-US" sz="2400" dirty="0" err="1">
                <a:latin typeface="r0c0i Linotte" pitchFamily="2" charset="77"/>
              </a:rPr>
              <a:t>chục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nghìn</a:t>
            </a:r>
            <a:r>
              <a:rPr lang="en-US" sz="2400" dirty="0">
                <a:latin typeface="r0c0i Linotte" pitchFamily="2" charset="77"/>
              </a:rPr>
              <a:t>, 2 </a:t>
            </a:r>
            <a:r>
              <a:rPr lang="en-US" sz="2400" dirty="0" err="1">
                <a:latin typeface="r0c0i Linotte" pitchFamily="2" charset="77"/>
              </a:rPr>
              <a:t>nghìn</a:t>
            </a:r>
            <a:r>
              <a:rPr lang="en-US" sz="2400" dirty="0">
                <a:latin typeface="r0c0i Linotte" pitchFamily="2" charset="77"/>
              </a:rPr>
              <a:t>, 0 </a:t>
            </a:r>
            <a:r>
              <a:rPr lang="en-US" sz="2400" dirty="0" err="1">
                <a:latin typeface="r0c0i Linotte" pitchFamily="2" charset="77"/>
              </a:rPr>
              <a:t>trăm</a:t>
            </a:r>
            <a:r>
              <a:rPr lang="en-US" sz="2400" dirty="0">
                <a:latin typeface="r0c0i Linotte" pitchFamily="2" charset="77"/>
              </a:rPr>
              <a:t>, 4 </a:t>
            </a:r>
            <a:r>
              <a:rPr lang="en-US" sz="2400" dirty="0" err="1">
                <a:latin typeface="r0c0i Linotte" pitchFamily="2" charset="77"/>
              </a:rPr>
              <a:t>chục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và</a:t>
            </a:r>
            <a:r>
              <a:rPr lang="en-US" sz="2400" dirty="0">
                <a:latin typeface="r0c0i Linotte" pitchFamily="2" charset="77"/>
              </a:rPr>
              <a:t> 3 </a:t>
            </a:r>
            <a:r>
              <a:rPr lang="en-US" sz="2400" dirty="0" err="1">
                <a:latin typeface="r0c0i Linotte" pitchFamily="2" charset="77"/>
              </a:rPr>
              <a:t>đơn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vị</a:t>
            </a:r>
            <a:r>
              <a:rPr lang="en-US" sz="2400" dirty="0">
                <a:latin typeface="r0c0i Linotte" pitchFamily="2" charset="77"/>
              </a:rPr>
              <a:t>.</a:t>
            </a:r>
          </a:p>
        </p:txBody>
      </p:sp>
      <p:sp>
        <p:nvSpPr>
          <p:cNvPr id="46" name="Google Shape;804;p34">
            <a:extLst>
              <a:ext uri="{FF2B5EF4-FFF2-40B4-BE49-F238E27FC236}">
                <a16:creationId xmlns:a16="http://schemas.microsoft.com/office/drawing/2014/main" id="{FA366705-DE52-9315-770E-70B214B9258C}"/>
              </a:ext>
            </a:extLst>
          </p:cNvPr>
          <p:cNvSpPr txBox="1">
            <a:spLocks/>
          </p:cNvSpPr>
          <p:nvPr/>
        </p:nvSpPr>
        <p:spPr>
          <a:xfrm>
            <a:off x="378428" y="3731796"/>
            <a:ext cx="690713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dirty="0">
                <a:latin typeface="r0c0i Linotte" pitchFamily="2" charset="77"/>
              </a:rPr>
              <a:t>c) 6 </a:t>
            </a:r>
            <a:r>
              <a:rPr lang="en-US" sz="2400" dirty="0" err="1">
                <a:latin typeface="r0c0i Linotte" pitchFamily="2" charset="77"/>
              </a:rPr>
              <a:t>chục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nghìn</a:t>
            </a:r>
            <a:r>
              <a:rPr lang="en-US" sz="2400" dirty="0">
                <a:latin typeface="r0c0i Linotte" pitchFamily="2" charset="77"/>
              </a:rPr>
              <a:t>, 6 </a:t>
            </a:r>
            <a:r>
              <a:rPr lang="en-US" sz="2400" dirty="0" err="1">
                <a:latin typeface="r0c0i Linotte" pitchFamily="2" charset="77"/>
              </a:rPr>
              <a:t>nghìn</a:t>
            </a:r>
            <a:r>
              <a:rPr lang="en-US" sz="2400" dirty="0">
                <a:latin typeface="r0c0i Linotte" pitchFamily="2" charset="77"/>
              </a:rPr>
              <a:t>, 4 </a:t>
            </a:r>
            <a:r>
              <a:rPr lang="en-US" sz="2400" dirty="0" err="1">
                <a:latin typeface="r0c0i Linotte" pitchFamily="2" charset="77"/>
              </a:rPr>
              <a:t>trăm</a:t>
            </a:r>
            <a:r>
              <a:rPr lang="en-US" sz="2400" dirty="0">
                <a:latin typeface="r0c0i Linotte" pitchFamily="2" charset="77"/>
              </a:rPr>
              <a:t>, 0 </a:t>
            </a:r>
            <a:r>
              <a:rPr lang="en-US" sz="2400" dirty="0" err="1">
                <a:latin typeface="r0c0i Linotte" pitchFamily="2" charset="77"/>
              </a:rPr>
              <a:t>chục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và</a:t>
            </a:r>
            <a:r>
              <a:rPr lang="en-US" sz="2400" dirty="0">
                <a:latin typeface="r0c0i Linotte" pitchFamily="2" charset="77"/>
              </a:rPr>
              <a:t> 1 </a:t>
            </a:r>
            <a:r>
              <a:rPr lang="en-US" sz="2400" dirty="0" err="1">
                <a:latin typeface="r0c0i Linotte" pitchFamily="2" charset="77"/>
              </a:rPr>
              <a:t>đơn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vị</a:t>
            </a:r>
            <a:r>
              <a:rPr lang="en-US" sz="2400" dirty="0">
                <a:latin typeface="r0c0i Linotte" pitchFamily="2" charset="77"/>
              </a:rPr>
              <a:t>.</a:t>
            </a:r>
          </a:p>
        </p:txBody>
      </p:sp>
      <p:sp>
        <p:nvSpPr>
          <p:cNvPr id="47" name="Google Shape;804;p34">
            <a:extLst>
              <a:ext uri="{FF2B5EF4-FFF2-40B4-BE49-F238E27FC236}">
                <a16:creationId xmlns:a16="http://schemas.microsoft.com/office/drawing/2014/main" id="{4F43445A-FC8E-75A5-4C37-1BD9CEFB1082}"/>
              </a:ext>
            </a:extLst>
          </p:cNvPr>
          <p:cNvSpPr txBox="1">
            <a:spLocks/>
          </p:cNvSpPr>
          <p:nvPr/>
        </p:nvSpPr>
        <p:spPr>
          <a:xfrm>
            <a:off x="400005" y="4259412"/>
            <a:ext cx="720738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dirty="0">
                <a:latin typeface="r0c0i Linotte" pitchFamily="2" charset="77"/>
              </a:rPr>
              <a:t>d) 2 </a:t>
            </a:r>
            <a:r>
              <a:rPr lang="en-US" sz="2400" dirty="0" err="1">
                <a:latin typeface="r0c0i Linotte" pitchFamily="2" charset="77"/>
              </a:rPr>
              <a:t>chục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nghìn</a:t>
            </a:r>
            <a:r>
              <a:rPr lang="en-US" sz="2400" dirty="0">
                <a:latin typeface="r0c0i Linotte" pitchFamily="2" charset="77"/>
              </a:rPr>
              <a:t>, 7 </a:t>
            </a:r>
            <a:r>
              <a:rPr lang="en-US" sz="2400" dirty="0" err="1">
                <a:latin typeface="r0c0i Linotte" pitchFamily="2" charset="77"/>
              </a:rPr>
              <a:t>nghìn</a:t>
            </a:r>
            <a:r>
              <a:rPr lang="en-US" sz="2400" dirty="0">
                <a:latin typeface="r0c0i Linotte" pitchFamily="2" charset="77"/>
              </a:rPr>
              <a:t>, 3 </a:t>
            </a:r>
            <a:r>
              <a:rPr lang="en-US" sz="2400" dirty="0" err="1">
                <a:latin typeface="r0c0i Linotte" pitchFamily="2" charset="77"/>
              </a:rPr>
              <a:t>trăm</a:t>
            </a:r>
            <a:r>
              <a:rPr lang="en-US" sz="2400" dirty="0">
                <a:latin typeface="r0c0i Linotte" pitchFamily="2" charset="77"/>
              </a:rPr>
              <a:t>, 4 </a:t>
            </a:r>
            <a:r>
              <a:rPr lang="en-US" sz="2400" dirty="0" err="1">
                <a:latin typeface="r0c0i Linotte" pitchFamily="2" charset="77"/>
              </a:rPr>
              <a:t>chục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và</a:t>
            </a:r>
            <a:r>
              <a:rPr lang="en-US" sz="2400" dirty="0">
                <a:latin typeface="r0c0i Linotte" pitchFamily="2" charset="77"/>
              </a:rPr>
              <a:t> 0 </a:t>
            </a:r>
            <a:r>
              <a:rPr lang="en-US" sz="2400" dirty="0" err="1">
                <a:latin typeface="r0c0i Linotte" pitchFamily="2" charset="77"/>
              </a:rPr>
              <a:t>đơn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vị</a:t>
            </a:r>
            <a:r>
              <a:rPr lang="en-US" sz="2400" dirty="0">
                <a:latin typeface="r0c0i Linotte" pitchFamily="2" charset="77"/>
              </a:rPr>
              <a:t>.</a:t>
            </a:r>
          </a:p>
        </p:txBody>
      </p:sp>
      <p:sp>
        <p:nvSpPr>
          <p:cNvPr id="48" name="Google Shape;804;p34">
            <a:extLst>
              <a:ext uri="{FF2B5EF4-FFF2-40B4-BE49-F238E27FC236}">
                <a16:creationId xmlns:a16="http://schemas.microsoft.com/office/drawing/2014/main" id="{76530683-CA46-931F-3D66-849DFDD04F46}"/>
              </a:ext>
            </a:extLst>
          </p:cNvPr>
          <p:cNvSpPr txBox="1">
            <a:spLocks/>
          </p:cNvSpPr>
          <p:nvPr/>
        </p:nvSpPr>
        <p:spPr>
          <a:xfrm>
            <a:off x="7394518" y="2714337"/>
            <a:ext cx="1361062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dirty="0">
                <a:latin typeface="r0c0i Linotte" pitchFamily="2" charset="77"/>
              </a:rPr>
              <a:t>_______</a:t>
            </a:r>
          </a:p>
        </p:txBody>
      </p:sp>
      <p:sp>
        <p:nvSpPr>
          <p:cNvPr id="49" name="Google Shape;804;p34">
            <a:extLst>
              <a:ext uri="{FF2B5EF4-FFF2-40B4-BE49-F238E27FC236}">
                <a16:creationId xmlns:a16="http://schemas.microsoft.com/office/drawing/2014/main" id="{B07E4106-9F65-3E43-A661-9AF68177D897}"/>
              </a:ext>
            </a:extLst>
          </p:cNvPr>
          <p:cNvSpPr txBox="1">
            <a:spLocks/>
          </p:cNvSpPr>
          <p:nvPr/>
        </p:nvSpPr>
        <p:spPr>
          <a:xfrm>
            <a:off x="7394518" y="3201730"/>
            <a:ext cx="1361062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dirty="0">
                <a:latin typeface="r0c0i Linotte" pitchFamily="2" charset="77"/>
              </a:rPr>
              <a:t>_______</a:t>
            </a:r>
          </a:p>
        </p:txBody>
      </p:sp>
      <p:sp>
        <p:nvSpPr>
          <p:cNvPr id="50" name="Google Shape;804;p34">
            <a:extLst>
              <a:ext uri="{FF2B5EF4-FFF2-40B4-BE49-F238E27FC236}">
                <a16:creationId xmlns:a16="http://schemas.microsoft.com/office/drawing/2014/main" id="{9D5842BB-A410-5A93-7AAF-B3B7A04146E1}"/>
              </a:ext>
            </a:extLst>
          </p:cNvPr>
          <p:cNvSpPr txBox="1">
            <a:spLocks/>
          </p:cNvSpPr>
          <p:nvPr/>
        </p:nvSpPr>
        <p:spPr>
          <a:xfrm>
            <a:off x="7394518" y="3689123"/>
            <a:ext cx="1361062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dirty="0">
                <a:latin typeface="r0c0i Linotte" pitchFamily="2" charset="77"/>
              </a:rPr>
              <a:t>_______</a:t>
            </a:r>
          </a:p>
        </p:txBody>
      </p:sp>
      <p:sp>
        <p:nvSpPr>
          <p:cNvPr id="51" name="Google Shape;804;p34">
            <a:extLst>
              <a:ext uri="{FF2B5EF4-FFF2-40B4-BE49-F238E27FC236}">
                <a16:creationId xmlns:a16="http://schemas.microsoft.com/office/drawing/2014/main" id="{F07088D6-E061-7B21-7066-686FA1EC0EAF}"/>
              </a:ext>
            </a:extLst>
          </p:cNvPr>
          <p:cNvSpPr txBox="1">
            <a:spLocks/>
          </p:cNvSpPr>
          <p:nvPr/>
        </p:nvSpPr>
        <p:spPr>
          <a:xfrm>
            <a:off x="7394518" y="4176516"/>
            <a:ext cx="1361062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dirty="0">
                <a:latin typeface="r0c0i Linotte" pitchFamily="2" charset="77"/>
              </a:rPr>
              <a:t>_______</a:t>
            </a:r>
          </a:p>
        </p:txBody>
      </p:sp>
      <p:sp>
        <p:nvSpPr>
          <p:cNvPr id="52" name="Google Shape;804;p34">
            <a:extLst>
              <a:ext uri="{FF2B5EF4-FFF2-40B4-BE49-F238E27FC236}">
                <a16:creationId xmlns:a16="http://schemas.microsoft.com/office/drawing/2014/main" id="{3052631F-7928-95E2-F165-1FD2399068E9}"/>
              </a:ext>
            </a:extLst>
          </p:cNvPr>
          <p:cNvSpPr txBox="1">
            <a:spLocks/>
          </p:cNvSpPr>
          <p:nvPr/>
        </p:nvSpPr>
        <p:spPr>
          <a:xfrm>
            <a:off x="7399225" y="2714922"/>
            <a:ext cx="1110893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dirty="0">
                <a:solidFill>
                  <a:schemeClr val="accent3"/>
                </a:solidFill>
                <a:latin typeface="r0c0i Linotte" pitchFamily="2" charset="77"/>
              </a:rPr>
              <a:t>15 826</a:t>
            </a:r>
          </a:p>
        </p:txBody>
      </p:sp>
      <p:sp>
        <p:nvSpPr>
          <p:cNvPr id="53" name="Google Shape;804;p34">
            <a:extLst>
              <a:ext uri="{FF2B5EF4-FFF2-40B4-BE49-F238E27FC236}">
                <a16:creationId xmlns:a16="http://schemas.microsoft.com/office/drawing/2014/main" id="{DF1D8C50-976C-D1FD-AAE3-F5A1598E0433}"/>
              </a:ext>
            </a:extLst>
          </p:cNvPr>
          <p:cNvSpPr txBox="1">
            <a:spLocks/>
          </p:cNvSpPr>
          <p:nvPr/>
        </p:nvSpPr>
        <p:spPr>
          <a:xfrm>
            <a:off x="7399225" y="3187334"/>
            <a:ext cx="1110893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dirty="0">
                <a:solidFill>
                  <a:schemeClr val="accent3"/>
                </a:solidFill>
                <a:latin typeface="r0c0i Linotte" pitchFamily="2" charset="77"/>
              </a:rPr>
              <a:t>32 043</a:t>
            </a:r>
          </a:p>
        </p:txBody>
      </p:sp>
      <p:sp>
        <p:nvSpPr>
          <p:cNvPr id="54" name="Google Shape;804;p34">
            <a:extLst>
              <a:ext uri="{FF2B5EF4-FFF2-40B4-BE49-F238E27FC236}">
                <a16:creationId xmlns:a16="http://schemas.microsoft.com/office/drawing/2014/main" id="{97F4448D-1620-205C-BC33-74A7C99522C1}"/>
              </a:ext>
            </a:extLst>
          </p:cNvPr>
          <p:cNvSpPr txBox="1">
            <a:spLocks/>
          </p:cNvSpPr>
          <p:nvPr/>
        </p:nvSpPr>
        <p:spPr>
          <a:xfrm>
            <a:off x="7399225" y="3659746"/>
            <a:ext cx="1110893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dirty="0">
                <a:solidFill>
                  <a:schemeClr val="accent3"/>
                </a:solidFill>
                <a:latin typeface="r0c0i Linotte" pitchFamily="2" charset="77"/>
              </a:rPr>
              <a:t>66 401</a:t>
            </a:r>
          </a:p>
        </p:txBody>
      </p:sp>
      <p:sp>
        <p:nvSpPr>
          <p:cNvPr id="55" name="Google Shape;804;p34">
            <a:extLst>
              <a:ext uri="{FF2B5EF4-FFF2-40B4-BE49-F238E27FC236}">
                <a16:creationId xmlns:a16="http://schemas.microsoft.com/office/drawing/2014/main" id="{75E819C8-3863-1427-AA24-8D0C82B59C5E}"/>
              </a:ext>
            </a:extLst>
          </p:cNvPr>
          <p:cNvSpPr txBox="1">
            <a:spLocks/>
          </p:cNvSpPr>
          <p:nvPr/>
        </p:nvSpPr>
        <p:spPr>
          <a:xfrm>
            <a:off x="7399225" y="4156222"/>
            <a:ext cx="1110893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dirty="0">
                <a:solidFill>
                  <a:schemeClr val="accent3"/>
                </a:solidFill>
                <a:latin typeface="r0c0i Linotte" pitchFamily="2" charset="77"/>
              </a:rPr>
              <a:t>27 340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DF37382-CB2C-DFEC-A6DB-B18F1F8210F7}"/>
              </a:ext>
            </a:extLst>
          </p:cNvPr>
          <p:cNvGrpSpPr/>
          <p:nvPr/>
        </p:nvGrpSpPr>
        <p:grpSpPr>
          <a:xfrm>
            <a:off x="272201" y="145859"/>
            <a:ext cx="796800" cy="664995"/>
            <a:chOff x="1248600" y="1894850"/>
            <a:chExt cx="796800" cy="664995"/>
          </a:xfrm>
        </p:grpSpPr>
        <p:sp>
          <p:nvSpPr>
            <p:cNvPr id="29" name="Google Shape;799;p34">
              <a:extLst>
                <a:ext uri="{FF2B5EF4-FFF2-40B4-BE49-F238E27FC236}">
                  <a16:creationId xmlns:a16="http://schemas.microsoft.com/office/drawing/2014/main" id="{8F295162-BA03-93B3-0281-69160ACA5AAB}"/>
                </a:ext>
              </a:extLst>
            </p:cNvPr>
            <p:cNvSpPr/>
            <p:nvPr/>
          </p:nvSpPr>
          <p:spPr>
            <a:xfrm>
              <a:off x="1326380" y="1894850"/>
              <a:ext cx="665448" cy="629675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03;p34">
              <a:extLst>
                <a:ext uri="{FF2B5EF4-FFF2-40B4-BE49-F238E27FC236}">
                  <a16:creationId xmlns:a16="http://schemas.microsoft.com/office/drawing/2014/main" id="{306DB16C-536C-CFC4-E536-011D23B1F28A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48600" y="1948745"/>
              <a:ext cx="796800" cy="6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32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400" dirty="0"/>
                <a:t>04</a:t>
              </a:r>
            </a:p>
          </p:txBody>
        </p:sp>
      </p:grpSp>
      <p:sp>
        <p:nvSpPr>
          <p:cNvPr id="31" name="Google Shape;804;p34">
            <a:extLst>
              <a:ext uri="{FF2B5EF4-FFF2-40B4-BE49-F238E27FC236}">
                <a16:creationId xmlns:a16="http://schemas.microsoft.com/office/drawing/2014/main" id="{6546CD34-1ED1-2905-437F-7FC51B221D41}"/>
              </a:ext>
            </a:extLst>
          </p:cNvPr>
          <p:cNvSpPr txBox="1">
            <a:spLocks/>
          </p:cNvSpPr>
          <p:nvPr/>
        </p:nvSpPr>
        <p:spPr>
          <a:xfrm>
            <a:off x="1079275" y="195012"/>
            <a:ext cx="455765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400" b="1" dirty="0" err="1">
                <a:latin typeface="r0c0i Linotte" pitchFamily="2" charset="77"/>
              </a:rPr>
              <a:t>Chọn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số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thích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hợp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với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cách</a:t>
            </a:r>
            <a:r>
              <a:rPr lang="en-US" sz="2400" b="1" dirty="0">
                <a:latin typeface="r0c0i Linotte" pitchFamily="2" charset="77"/>
              </a:rPr>
              <a:t> </a:t>
            </a:r>
            <a:r>
              <a:rPr lang="en-US" sz="2400" b="1" dirty="0" err="1">
                <a:latin typeface="r0c0i Linotte" pitchFamily="2" charset="77"/>
              </a:rPr>
              <a:t>đọc</a:t>
            </a:r>
            <a:r>
              <a:rPr lang="en-US" sz="2400" b="1" dirty="0">
                <a:latin typeface="r0c0i Linotte" pitchFamily="2" charset="77"/>
              </a:rPr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9DE82A-5AB0-B317-5C60-8F2F87C30E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11" b="95082" l="3393" r="96875">
                        <a14:foregroundMark x1="10446" y1="18033" x2="10714" y2="47814"/>
                        <a14:foregroundMark x1="7321" y1="49180" x2="6250" y2="54372"/>
                        <a14:foregroundMark x1="14464" y1="26230" x2="14018" y2="34699"/>
                        <a14:foregroundMark x1="12143" y1="54372" x2="13125" y2="71038"/>
                        <a14:foregroundMark x1="9107" y1="55738" x2="9554" y2="71311"/>
                        <a14:foregroundMark x1="3571" y1="84973" x2="19911" y2="83880"/>
                        <a14:foregroundMark x1="19911" y1="83880" x2="20179" y2="84153"/>
                        <a14:foregroundMark x1="8393" y1="79781" x2="14732" y2="80874"/>
                        <a14:foregroundMark x1="27411" y1="6557" x2="28036" y2="19672"/>
                        <a14:foregroundMark x1="28750" y1="23770" x2="30714" y2="53825"/>
                        <a14:foregroundMark x1="32589" y1="18579" x2="33571" y2="50820"/>
                        <a14:foregroundMark x1="34464" y1="34153" x2="34732" y2="39071"/>
                        <a14:foregroundMark x1="33750" y1="28142" x2="34732" y2="48087"/>
                        <a14:foregroundMark x1="30982" y1="29781" x2="29821" y2="34973"/>
                        <a14:foregroundMark x1="31696" y1="54372" x2="31250" y2="69126"/>
                        <a14:foregroundMark x1="33393" y1="54372" x2="33571" y2="67760"/>
                        <a14:foregroundMark x1="25714" y1="82787" x2="37143" y2="84153"/>
                        <a14:foregroundMark x1="49911" y1="19672" x2="50179" y2="54372"/>
                        <a14:foregroundMark x1="49643" y1="58743" x2="49911" y2="69945"/>
                        <a14:foregroundMark x1="46429" y1="84973" x2="57232" y2="82514"/>
                        <a14:foregroundMark x1="60893" y1="82514" x2="54286" y2="88251"/>
                        <a14:foregroundMark x1="54286" y1="88251" x2="54196" y2="88251"/>
                        <a14:foregroundMark x1="51786" y1="80874" x2="58393" y2="80055"/>
                        <a14:foregroundMark x1="55804" y1="80601" x2="48929" y2="81148"/>
                        <a14:foregroundMark x1="28929" y1="80874" x2="37589" y2="81148"/>
                        <a14:foregroundMark x1="67232" y1="18852" x2="68839" y2="27596"/>
                        <a14:foregroundMark x1="72679" y1="30328" x2="72857" y2="40437"/>
                        <a14:foregroundMark x1="71071" y1="18579" x2="70982" y2="25683"/>
                        <a14:foregroundMark x1="70982" y1="27049" x2="71161" y2="31967"/>
                        <a14:foregroundMark x1="70000" y1="43169" x2="70714" y2="58197"/>
                        <a14:foregroundMark x1="71518" y1="58197" x2="71964" y2="66667"/>
                        <a14:foregroundMark x1="70000" y1="61475" x2="70000" y2="67213"/>
                        <a14:foregroundMark x1="73661" y1="49454" x2="74286" y2="53005"/>
                        <a14:foregroundMark x1="68661" y1="87158" x2="73393" y2="81421"/>
                        <a14:foregroundMark x1="74732" y1="80601" x2="82143" y2="82240"/>
                        <a14:foregroundMark x1="82143" y1="81148" x2="71250" y2="80601"/>
                        <a14:foregroundMark x1="93750" y1="51913" x2="94107" y2="69672"/>
                        <a14:foregroundMark x1="96429" y1="56557" x2="96786" y2="60656"/>
                        <a14:foregroundMark x1="89375" y1="58197" x2="90804" y2="62842"/>
                        <a14:foregroundMark x1="91250" y1="52459" x2="91250" y2="52459"/>
                        <a14:foregroundMark x1="95268" y1="66667" x2="96964" y2="63934"/>
                        <a14:foregroundMark x1="92946" y1="72678" x2="93214" y2="77322"/>
                        <a14:foregroundMark x1="92857" y1="80601" x2="92857" y2="80601"/>
                        <a14:foregroundMark x1="94554" y1="83880" x2="95268" y2="91530"/>
                        <a14:foregroundMark x1="95000" y1="95082" x2="96071" y2="95082"/>
                        <a14:foregroundMark x1="87143" y1="74590" x2="91339" y2="71038"/>
                        <a14:foregroundMark x1="90893" y1="64481" x2="92500" y2="66393"/>
                      </a14:backgroundRemoval>
                    </a14:imgEffect>
                  </a14:imgLayer>
                </a14:imgProps>
              </a:ext>
            </a:extLst>
          </a:blip>
          <a:srcRect r="17182" b="26289"/>
          <a:stretch/>
        </p:blipFill>
        <p:spPr>
          <a:xfrm>
            <a:off x="595231" y="1848158"/>
            <a:ext cx="6729802" cy="195736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A0A7E94-598F-7468-86D3-BBC0056F0988}"/>
              </a:ext>
            </a:extLst>
          </p:cNvPr>
          <p:cNvGrpSpPr/>
          <p:nvPr/>
        </p:nvGrpSpPr>
        <p:grpSpPr>
          <a:xfrm>
            <a:off x="242045" y="1172216"/>
            <a:ext cx="1576923" cy="745074"/>
            <a:chOff x="242045" y="1172216"/>
            <a:chExt cx="1576923" cy="745074"/>
          </a:xfrm>
        </p:grpSpPr>
        <p:sp>
          <p:nvSpPr>
            <p:cNvPr id="34" name="Rounded Rectangular Callout 33">
              <a:extLst>
                <a:ext uri="{FF2B5EF4-FFF2-40B4-BE49-F238E27FC236}">
                  <a16:creationId xmlns:a16="http://schemas.microsoft.com/office/drawing/2014/main" id="{E06ECB90-D0FA-92C7-2BA6-ABE95C637536}"/>
                </a:ext>
              </a:extLst>
            </p:cNvPr>
            <p:cNvSpPr/>
            <p:nvPr/>
          </p:nvSpPr>
          <p:spPr>
            <a:xfrm>
              <a:off x="272201" y="1219200"/>
              <a:ext cx="1546767" cy="698090"/>
            </a:xfrm>
            <a:prstGeom prst="wedgeRoundRectCallout">
              <a:avLst>
                <a:gd name="adj1" fmla="val 30656"/>
                <a:gd name="adj2" fmla="val 83627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8" name="Google Shape;804;p34">
              <a:extLst>
                <a:ext uri="{FF2B5EF4-FFF2-40B4-BE49-F238E27FC236}">
                  <a16:creationId xmlns:a16="http://schemas.microsoft.com/office/drawing/2014/main" id="{04B9AA6E-0FAC-EF4E-B44D-E98212C9EE19}"/>
                </a:ext>
              </a:extLst>
            </p:cNvPr>
            <p:cNvSpPr txBox="1">
              <a:spLocks/>
            </p:cNvSpPr>
            <p:nvPr/>
          </p:nvSpPr>
          <p:spPr>
            <a:xfrm>
              <a:off x="242045" y="1172216"/>
              <a:ext cx="1546768" cy="709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 algn="ctr"/>
              <a:r>
                <a:rPr lang="en-US" sz="2000" dirty="0" err="1">
                  <a:solidFill>
                    <a:schemeClr val="accent4"/>
                  </a:solidFill>
                  <a:latin typeface="r0c0i Linotte" pitchFamily="2" charset="77"/>
                </a:rPr>
                <a:t>Bốn</a:t>
              </a:r>
              <a:r>
                <a:rPr lang="en-US" sz="2000" dirty="0">
                  <a:solidFill>
                    <a:schemeClr val="accent4"/>
                  </a:solidFill>
                  <a:latin typeface="r0c0i Linotte" pitchFamily="2" charset="77"/>
                </a:rPr>
                <a:t> </a:t>
              </a:r>
              <a:r>
                <a:rPr lang="en-US" sz="2000" dirty="0" err="1">
                  <a:solidFill>
                    <a:schemeClr val="accent4"/>
                  </a:solidFill>
                  <a:latin typeface="r0c0i Linotte" pitchFamily="2" charset="77"/>
                </a:rPr>
                <a:t>mươi</a:t>
              </a:r>
              <a:r>
                <a:rPr lang="en-US" sz="2000" dirty="0">
                  <a:solidFill>
                    <a:schemeClr val="accent4"/>
                  </a:solidFill>
                  <a:latin typeface="r0c0i Linotte" pitchFamily="2" charset="77"/>
                </a:rPr>
                <a:t> </a:t>
              </a:r>
              <a:r>
                <a:rPr lang="en-US" sz="2000" dirty="0" err="1">
                  <a:solidFill>
                    <a:schemeClr val="accent4"/>
                  </a:solidFill>
                  <a:latin typeface="r0c0i Linotte" pitchFamily="2" charset="77"/>
                </a:rPr>
                <a:t>nghìn</a:t>
              </a:r>
              <a:endParaRPr lang="en-US" sz="2000" dirty="0">
                <a:solidFill>
                  <a:schemeClr val="accent4"/>
                </a:solidFill>
                <a:latin typeface="r0c0i Linotte" pitchFamily="2" charset="77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E9E80E9-0824-706E-7B45-DA545D5D9285}"/>
              </a:ext>
            </a:extLst>
          </p:cNvPr>
          <p:cNvGrpSpPr/>
          <p:nvPr/>
        </p:nvGrpSpPr>
        <p:grpSpPr>
          <a:xfrm>
            <a:off x="2584716" y="1070063"/>
            <a:ext cx="1546768" cy="778095"/>
            <a:chOff x="2584716" y="1070063"/>
            <a:chExt cx="1546768" cy="778095"/>
          </a:xfrm>
        </p:grpSpPr>
        <p:sp>
          <p:nvSpPr>
            <p:cNvPr id="35" name="Rounded Rectangular Callout 34">
              <a:extLst>
                <a:ext uri="{FF2B5EF4-FFF2-40B4-BE49-F238E27FC236}">
                  <a16:creationId xmlns:a16="http://schemas.microsoft.com/office/drawing/2014/main" id="{71B3A08A-B317-6082-F5F2-A4DF8CD8536F}"/>
                </a:ext>
              </a:extLst>
            </p:cNvPr>
            <p:cNvSpPr/>
            <p:nvPr/>
          </p:nvSpPr>
          <p:spPr>
            <a:xfrm>
              <a:off x="2584716" y="1150068"/>
              <a:ext cx="1546767" cy="698090"/>
            </a:xfrm>
            <a:prstGeom prst="wedgeRoundRectCallout">
              <a:avLst>
                <a:gd name="adj1" fmla="val 1415"/>
                <a:gd name="adj2" fmla="val 82219"/>
                <a:gd name="adj3" fmla="val 16667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9" name="Google Shape;804;p34">
              <a:extLst>
                <a:ext uri="{FF2B5EF4-FFF2-40B4-BE49-F238E27FC236}">
                  <a16:creationId xmlns:a16="http://schemas.microsoft.com/office/drawing/2014/main" id="{35A3AD7E-990D-7E12-7184-74A35CF88956}"/>
                </a:ext>
              </a:extLst>
            </p:cNvPr>
            <p:cNvSpPr txBox="1">
              <a:spLocks/>
            </p:cNvSpPr>
            <p:nvPr/>
          </p:nvSpPr>
          <p:spPr>
            <a:xfrm>
              <a:off x="2584716" y="1070063"/>
              <a:ext cx="1546768" cy="709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 algn="ctr"/>
              <a:r>
                <a:rPr lang="en-US" sz="2000" dirty="0" err="1">
                  <a:solidFill>
                    <a:schemeClr val="tx2"/>
                  </a:solidFill>
                  <a:latin typeface="r0c0i Linotte" pitchFamily="2" charset="77"/>
                </a:rPr>
                <a:t>Tám</a:t>
              </a:r>
              <a:r>
                <a:rPr lang="en-US" sz="2000" dirty="0">
                  <a:solidFill>
                    <a:schemeClr val="tx2"/>
                  </a:solidFill>
                  <a:latin typeface="r0c0i Linotte" pitchFamily="2" charset="77"/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  <a:latin typeface="r0c0i Linotte" pitchFamily="2" charset="77"/>
                </a:rPr>
                <a:t>mươi</a:t>
              </a:r>
              <a:r>
                <a:rPr lang="en-US" sz="2000" dirty="0">
                  <a:solidFill>
                    <a:schemeClr val="tx2"/>
                  </a:solidFill>
                  <a:latin typeface="r0c0i Linotte" pitchFamily="2" charset="77"/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  <a:latin typeface="r0c0i Linotte" pitchFamily="2" charset="77"/>
                </a:rPr>
                <a:t>nghìn</a:t>
              </a:r>
              <a:endParaRPr lang="en-US" sz="2000" dirty="0">
                <a:solidFill>
                  <a:schemeClr val="tx2"/>
                </a:solidFill>
                <a:latin typeface="r0c0i Linotte" pitchFamily="2" charset="77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F203D6-40CD-719D-A0DD-BFCD21030B1C}"/>
              </a:ext>
            </a:extLst>
          </p:cNvPr>
          <p:cNvGrpSpPr/>
          <p:nvPr/>
        </p:nvGrpSpPr>
        <p:grpSpPr>
          <a:xfrm>
            <a:off x="4519800" y="1167440"/>
            <a:ext cx="1546768" cy="749850"/>
            <a:chOff x="4519800" y="1167440"/>
            <a:chExt cx="1546768" cy="749850"/>
          </a:xfrm>
        </p:grpSpPr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EC4D0E06-CE35-C026-0F0E-C007984A1137}"/>
                </a:ext>
              </a:extLst>
            </p:cNvPr>
            <p:cNvSpPr/>
            <p:nvPr/>
          </p:nvSpPr>
          <p:spPr>
            <a:xfrm>
              <a:off x="4519801" y="1219200"/>
              <a:ext cx="1546767" cy="698090"/>
            </a:xfrm>
            <a:prstGeom prst="wedgeRoundRectCallout">
              <a:avLst>
                <a:gd name="adj1" fmla="val -30368"/>
                <a:gd name="adj2" fmla="val 87852"/>
                <a:gd name="adj3" fmla="val 16667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Google Shape;804;p34">
              <a:extLst>
                <a:ext uri="{FF2B5EF4-FFF2-40B4-BE49-F238E27FC236}">
                  <a16:creationId xmlns:a16="http://schemas.microsoft.com/office/drawing/2014/main" id="{3A3B3C47-76D5-7C32-A2EE-5F98043E1604}"/>
                </a:ext>
              </a:extLst>
            </p:cNvPr>
            <p:cNvSpPr txBox="1">
              <a:spLocks/>
            </p:cNvSpPr>
            <p:nvPr/>
          </p:nvSpPr>
          <p:spPr>
            <a:xfrm>
              <a:off x="4519800" y="1167440"/>
              <a:ext cx="1546768" cy="709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 algn="ctr"/>
              <a:r>
                <a:rPr lang="en-US" sz="2000" dirty="0" err="1">
                  <a:solidFill>
                    <a:schemeClr val="accent5">
                      <a:lumMod val="75000"/>
                    </a:schemeClr>
                  </a:solidFill>
                  <a:latin typeface="r0c0i Linotte" pitchFamily="2" charset="77"/>
                </a:rPr>
                <a:t>Sáu</a:t>
              </a:r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  <a:latin typeface="r0c0i Linotte" pitchFamily="2" charset="77"/>
                </a:rPr>
                <a:t> </a:t>
              </a:r>
              <a:r>
                <a:rPr lang="en-US" sz="2000" dirty="0" err="1">
                  <a:solidFill>
                    <a:schemeClr val="accent5">
                      <a:lumMod val="75000"/>
                    </a:schemeClr>
                  </a:solidFill>
                  <a:latin typeface="r0c0i Linotte" pitchFamily="2" charset="77"/>
                </a:rPr>
                <a:t>mươi</a:t>
              </a:r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  <a:latin typeface="r0c0i Linotte" pitchFamily="2" charset="77"/>
                </a:rPr>
                <a:t> </a:t>
              </a:r>
              <a:r>
                <a:rPr lang="en-US" sz="2000" dirty="0" err="1">
                  <a:solidFill>
                    <a:schemeClr val="accent5">
                      <a:lumMod val="75000"/>
                    </a:schemeClr>
                  </a:solidFill>
                  <a:latin typeface="r0c0i Linotte" pitchFamily="2" charset="77"/>
                </a:rPr>
                <a:t>nghìn</a:t>
              </a:r>
              <a:endParaRPr lang="en-US" sz="2000" dirty="0">
                <a:solidFill>
                  <a:schemeClr val="accent5">
                    <a:lumMod val="75000"/>
                  </a:schemeClr>
                </a:solidFill>
                <a:latin typeface="r0c0i Linotte" pitchFamily="2" charset="77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EB371C9-D756-40D6-EC1F-CAF980F323CF}"/>
              </a:ext>
            </a:extLst>
          </p:cNvPr>
          <p:cNvGrpSpPr/>
          <p:nvPr/>
        </p:nvGrpSpPr>
        <p:grpSpPr>
          <a:xfrm>
            <a:off x="6736975" y="1515189"/>
            <a:ext cx="1546768" cy="751146"/>
            <a:chOff x="6736975" y="1515189"/>
            <a:chExt cx="1546768" cy="751146"/>
          </a:xfrm>
        </p:grpSpPr>
        <p:sp>
          <p:nvSpPr>
            <p:cNvPr id="37" name="Rounded Rectangular Callout 36">
              <a:extLst>
                <a:ext uri="{FF2B5EF4-FFF2-40B4-BE49-F238E27FC236}">
                  <a16:creationId xmlns:a16="http://schemas.microsoft.com/office/drawing/2014/main" id="{C55F2DEA-3115-D962-8733-D2F4D7C96C8C}"/>
                </a:ext>
              </a:extLst>
            </p:cNvPr>
            <p:cNvSpPr/>
            <p:nvPr/>
          </p:nvSpPr>
          <p:spPr>
            <a:xfrm>
              <a:off x="6736975" y="1568245"/>
              <a:ext cx="1546767" cy="698090"/>
            </a:xfrm>
            <a:prstGeom prst="wedgeRoundRectCallout">
              <a:avLst>
                <a:gd name="adj1" fmla="val -60244"/>
                <a:gd name="adj2" fmla="val 75176"/>
                <a:gd name="adj3" fmla="val 16667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1" name="Google Shape;804;p34">
              <a:extLst>
                <a:ext uri="{FF2B5EF4-FFF2-40B4-BE49-F238E27FC236}">
                  <a16:creationId xmlns:a16="http://schemas.microsoft.com/office/drawing/2014/main" id="{DFA81E96-7C18-3558-8161-2034C008F8D3}"/>
                </a:ext>
              </a:extLst>
            </p:cNvPr>
            <p:cNvSpPr txBox="1">
              <a:spLocks/>
            </p:cNvSpPr>
            <p:nvPr/>
          </p:nvSpPr>
          <p:spPr>
            <a:xfrm>
              <a:off x="6736975" y="1515189"/>
              <a:ext cx="1546768" cy="709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 algn="ctr"/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  <a:latin typeface="r0c0i Linotte" pitchFamily="2" charset="77"/>
                </a:rPr>
                <a:t>Bảy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r0c0i Linotte" pitchFamily="2" charset="77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  <a:latin typeface="r0c0i Linotte" pitchFamily="2" charset="77"/>
                </a:rPr>
                <a:t>mươi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r0c0i Linotte" pitchFamily="2" charset="77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  <a:latin typeface="r0c0i Linotte" pitchFamily="2" charset="77"/>
                </a:rPr>
                <a:t>nghìn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  <a:latin typeface="r0c0i Linotte" pitchFamily="2" charset="77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309AB964-AF28-E62A-28B7-CD44EBA52B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1" b="95082" l="3393" r="96875">
                        <a14:foregroundMark x1="10446" y1="18033" x2="10714" y2="47814"/>
                        <a14:foregroundMark x1="7321" y1="49180" x2="6250" y2="54372"/>
                        <a14:foregroundMark x1="14464" y1="26230" x2="14018" y2="34699"/>
                        <a14:foregroundMark x1="12143" y1="54372" x2="13125" y2="71038"/>
                        <a14:foregroundMark x1="9107" y1="55738" x2="9554" y2="71311"/>
                        <a14:foregroundMark x1="3571" y1="84973" x2="19911" y2="83880"/>
                        <a14:foregroundMark x1="19911" y1="83880" x2="20179" y2="84153"/>
                        <a14:foregroundMark x1="8393" y1="79781" x2="14732" y2="80874"/>
                        <a14:foregroundMark x1="27411" y1="6557" x2="28036" y2="19672"/>
                        <a14:foregroundMark x1="28750" y1="23770" x2="30714" y2="53825"/>
                        <a14:foregroundMark x1="32589" y1="18579" x2="33571" y2="50820"/>
                        <a14:foregroundMark x1="34464" y1="34153" x2="34732" y2="39071"/>
                        <a14:foregroundMark x1="33750" y1="28142" x2="34732" y2="48087"/>
                        <a14:foregroundMark x1="30982" y1="29781" x2="29821" y2="34973"/>
                        <a14:foregroundMark x1="31696" y1="54372" x2="31250" y2="69126"/>
                        <a14:foregroundMark x1="33393" y1="54372" x2="33571" y2="67760"/>
                        <a14:foregroundMark x1="25714" y1="82787" x2="37143" y2="84153"/>
                        <a14:foregroundMark x1="49911" y1="19672" x2="50179" y2="54372"/>
                        <a14:foregroundMark x1="49643" y1="58743" x2="49911" y2="69945"/>
                        <a14:foregroundMark x1="46429" y1="84973" x2="57232" y2="82514"/>
                        <a14:foregroundMark x1="60893" y1="82514" x2="54286" y2="88251"/>
                        <a14:foregroundMark x1="54286" y1="88251" x2="54196" y2="88251"/>
                        <a14:foregroundMark x1="51786" y1="80874" x2="58393" y2="80055"/>
                        <a14:foregroundMark x1="55804" y1="80601" x2="48929" y2="81148"/>
                        <a14:foregroundMark x1="28929" y1="80874" x2="37589" y2="81148"/>
                        <a14:foregroundMark x1="67232" y1="18852" x2="68839" y2="27596"/>
                        <a14:foregroundMark x1="72679" y1="30328" x2="72857" y2="40437"/>
                        <a14:foregroundMark x1="71071" y1="18579" x2="70982" y2="25683"/>
                        <a14:foregroundMark x1="70982" y1="27049" x2="71161" y2="31967"/>
                        <a14:foregroundMark x1="70000" y1="43169" x2="70714" y2="58197"/>
                        <a14:foregroundMark x1="71518" y1="58197" x2="71964" y2="66667"/>
                        <a14:foregroundMark x1="70000" y1="61475" x2="70000" y2="67213"/>
                        <a14:foregroundMark x1="73661" y1="49454" x2="74286" y2="53005"/>
                        <a14:foregroundMark x1="68661" y1="87158" x2="73393" y2="81421"/>
                        <a14:foregroundMark x1="74732" y1="80601" x2="82143" y2="82240"/>
                        <a14:foregroundMark x1="82143" y1="81148" x2="71250" y2="80601"/>
                        <a14:foregroundMark x1="93750" y1="51913" x2="94107" y2="69672"/>
                        <a14:foregroundMark x1="96429" y1="56557" x2="96786" y2="60656"/>
                        <a14:foregroundMark x1="89375" y1="58197" x2="90804" y2="62842"/>
                        <a14:foregroundMark x1="91250" y1="52459" x2="91250" y2="52459"/>
                        <a14:foregroundMark x1="95268" y1="66667" x2="96964" y2="63934"/>
                        <a14:foregroundMark x1="92946" y1="72678" x2="93214" y2="77322"/>
                        <a14:foregroundMark x1="92857" y1="80601" x2="92857" y2="80601"/>
                        <a14:foregroundMark x1="94554" y1="83880" x2="95268" y2="91530"/>
                        <a14:foregroundMark x1="95000" y1="95082" x2="96071" y2="95082"/>
                        <a14:foregroundMark x1="87143" y1="74590" x2="91339" y2="71038"/>
                        <a14:foregroundMark x1="90893" y1="64481" x2="92500" y2="66393"/>
                      </a14:backgroundRemoval>
                    </a14:imgEffect>
                  </a14:imgLayer>
                </a14:imgProps>
              </a:ext>
            </a:extLst>
          </a:blip>
          <a:srcRect l="85904" t="44841"/>
          <a:stretch/>
        </p:blipFill>
        <p:spPr>
          <a:xfrm>
            <a:off x="7814212" y="3591705"/>
            <a:ext cx="1145456" cy="146473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5B8D484-CE81-0D9F-AB66-F5C1968086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11" b="95082" l="3393" r="96875">
                        <a14:foregroundMark x1="10446" y1="18033" x2="10714" y2="47814"/>
                        <a14:foregroundMark x1="7321" y1="49180" x2="6250" y2="54372"/>
                        <a14:foregroundMark x1="14464" y1="26230" x2="14018" y2="34699"/>
                        <a14:foregroundMark x1="12143" y1="54372" x2="13125" y2="71038"/>
                        <a14:foregroundMark x1="9107" y1="55738" x2="9554" y2="71311"/>
                        <a14:foregroundMark x1="3571" y1="84973" x2="19911" y2="83880"/>
                        <a14:foregroundMark x1="19911" y1="83880" x2="20179" y2="84153"/>
                        <a14:foregroundMark x1="8393" y1="79781" x2="14732" y2="80874"/>
                        <a14:foregroundMark x1="27411" y1="6557" x2="28036" y2="19672"/>
                        <a14:foregroundMark x1="28750" y1="23770" x2="30714" y2="53825"/>
                        <a14:foregroundMark x1="32589" y1="18579" x2="33571" y2="50820"/>
                        <a14:foregroundMark x1="34464" y1="34153" x2="34732" y2="39071"/>
                        <a14:foregroundMark x1="33750" y1="28142" x2="34732" y2="48087"/>
                        <a14:foregroundMark x1="30982" y1="29781" x2="29821" y2="34973"/>
                        <a14:foregroundMark x1="31696" y1="54372" x2="31250" y2="69126"/>
                        <a14:foregroundMark x1="33393" y1="54372" x2="33571" y2="67760"/>
                        <a14:foregroundMark x1="25714" y1="82787" x2="37143" y2="84153"/>
                        <a14:foregroundMark x1="49911" y1="19672" x2="50179" y2="54372"/>
                        <a14:foregroundMark x1="49643" y1="58743" x2="49911" y2="69945"/>
                        <a14:foregroundMark x1="46429" y1="84973" x2="57232" y2="82514"/>
                        <a14:foregroundMark x1="60893" y1="82514" x2="54286" y2="88251"/>
                        <a14:foregroundMark x1="54286" y1="88251" x2="54196" y2="88251"/>
                        <a14:foregroundMark x1="51786" y1="80874" x2="58393" y2="80055"/>
                        <a14:foregroundMark x1="55804" y1="80601" x2="48929" y2="81148"/>
                        <a14:foregroundMark x1="28929" y1="80874" x2="37589" y2="81148"/>
                        <a14:foregroundMark x1="67232" y1="18852" x2="68839" y2="27596"/>
                        <a14:foregroundMark x1="72679" y1="30328" x2="72857" y2="40437"/>
                        <a14:foregroundMark x1="71071" y1="18579" x2="70982" y2="25683"/>
                        <a14:foregroundMark x1="70982" y1="27049" x2="71161" y2="31967"/>
                        <a14:foregroundMark x1="70000" y1="43169" x2="70714" y2="58197"/>
                        <a14:foregroundMark x1="71518" y1="58197" x2="71964" y2="66667"/>
                        <a14:foregroundMark x1="70000" y1="61475" x2="70000" y2="67213"/>
                        <a14:foregroundMark x1="73661" y1="49454" x2="74286" y2="53005"/>
                        <a14:foregroundMark x1="68661" y1="87158" x2="73393" y2="81421"/>
                        <a14:foregroundMark x1="74732" y1="80601" x2="82143" y2="82240"/>
                        <a14:foregroundMark x1="82143" y1="81148" x2="71250" y2="80601"/>
                        <a14:foregroundMark x1="93750" y1="51913" x2="94107" y2="69672"/>
                        <a14:foregroundMark x1="96429" y1="56557" x2="96786" y2="60656"/>
                        <a14:foregroundMark x1="89375" y1="58197" x2="90804" y2="62842"/>
                        <a14:foregroundMark x1="91250" y1="52459" x2="91250" y2="52459"/>
                        <a14:foregroundMark x1="95268" y1="66667" x2="96964" y2="63934"/>
                        <a14:foregroundMark x1="92946" y1="72678" x2="93214" y2="77322"/>
                        <a14:foregroundMark x1="92857" y1="80601" x2="92857" y2="80601"/>
                        <a14:foregroundMark x1="94554" y1="83880" x2="95268" y2="91530"/>
                        <a14:foregroundMark x1="95000" y1="95082" x2="96071" y2="95082"/>
                        <a14:foregroundMark x1="87143" y1="74590" x2="91339" y2="71038"/>
                        <a14:foregroundMark x1="90893" y1="64481" x2="92500" y2="66393"/>
                      </a14:backgroundRemoval>
                    </a14:imgEffect>
                  </a14:imgLayer>
                </a14:imgProps>
              </a:ext>
            </a:extLst>
          </a:blip>
          <a:srcRect t="75048" r="79517"/>
          <a:stretch/>
        </p:blipFill>
        <p:spPr>
          <a:xfrm>
            <a:off x="543635" y="4376786"/>
            <a:ext cx="1502368" cy="59806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F653655-3298-FC3B-96DD-1E010A7E52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11" b="95082" l="3393" r="96875">
                        <a14:foregroundMark x1="10446" y1="18033" x2="10714" y2="47814"/>
                        <a14:foregroundMark x1="7321" y1="49180" x2="6250" y2="54372"/>
                        <a14:foregroundMark x1="14464" y1="26230" x2="14018" y2="34699"/>
                        <a14:foregroundMark x1="12143" y1="54372" x2="13125" y2="71038"/>
                        <a14:foregroundMark x1="9107" y1="55738" x2="9554" y2="71311"/>
                        <a14:foregroundMark x1="3571" y1="84973" x2="19911" y2="83880"/>
                        <a14:foregroundMark x1="19911" y1="83880" x2="20179" y2="84153"/>
                        <a14:foregroundMark x1="8393" y1="79781" x2="14732" y2="80874"/>
                        <a14:foregroundMark x1="27411" y1="6557" x2="28036" y2="19672"/>
                        <a14:foregroundMark x1="28750" y1="23770" x2="30714" y2="53825"/>
                        <a14:foregroundMark x1="32589" y1="18579" x2="33571" y2="50820"/>
                        <a14:foregroundMark x1="34464" y1="34153" x2="34732" y2="39071"/>
                        <a14:foregroundMark x1="33750" y1="28142" x2="34732" y2="48087"/>
                        <a14:foregroundMark x1="30982" y1="29781" x2="29821" y2="34973"/>
                        <a14:foregroundMark x1="31696" y1="54372" x2="31250" y2="69126"/>
                        <a14:foregroundMark x1="33393" y1="54372" x2="33571" y2="67760"/>
                        <a14:foregroundMark x1="25714" y1="82787" x2="37143" y2="84153"/>
                        <a14:foregroundMark x1="49911" y1="19672" x2="50179" y2="54372"/>
                        <a14:foregroundMark x1="49643" y1="58743" x2="49911" y2="69945"/>
                        <a14:foregroundMark x1="46429" y1="84973" x2="57232" y2="82514"/>
                        <a14:foregroundMark x1="60893" y1="82514" x2="54286" y2="88251"/>
                        <a14:foregroundMark x1="54286" y1="88251" x2="54196" y2="88251"/>
                        <a14:foregroundMark x1="51786" y1="80874" x2="58393" y2="80055"/>
                        <a14:foregroundMark x1="55804" y1="80601" x2="48929" y2="81148"/>
                        <a14:foregroundMark x1="28929" y1="80874" x2="37589" y2="81148"/>
                        <a14:foregroundMark x1="67232" y1="18852" x2="68839" y2="27596"/>
                        <a14:foregroundMark x1="72679" y1="30328" x2="72857" y2="40437"/>
                        <a14:foregroundMark x1="71071" y1="18579" x2="70982" y2="25683"/>
                        <a14:foregroundMark x1="70982" y1="27049" x2="71161" y2="31967"/>
                        <a14:foregroundMark x1="70000" y1="43169" x2="70714" y2="58197"/>
                        <a14:foregroundMark x1="71518" y1="58197" x2="71964" y2="66667"/>
                        <a14:foregroundMark x1="70000" y1="61475" x2="70000" y2="67213"/>
                        <a14:foregroundMark x1="73661" y1="49454" x2="74286" y2="53005"/>
                        <a14:foregroundMark x1="68661" y1="87158" x2="73393" y2="81421"/>
                        <a14:foregroundMark x1="74732" y1="80601" x2="82143" y2="82240"/>
                        <a14:foregroundMark x1="82143" y1="81148" x2="71250" y2="80601"/>
                        <a14:foregroundMark x1="93750" y1="51913" x2="94107" y2="69672"/>
                        <a14:foregroundMark x1="96429" y1="56557" x2="96786" y2="60656"/>
                        <a14:foregroundMark x1="89375" y1="58197" x2="90804" y2="62842"/>
                        <a14:foregroundMark x1="91250" y1="52459" x2="91250" y2="52459"/>
                        <a14:foregroundMark x1="95268" y1="66667" x2="96964" y2="63934"/>
                        <a14:foregroundMark x1="92946" y1="72678" x2="93214" y2="77322"/>
                        <a14:foregroundMark x1="92857" y1="80601" x2="92857" y2="80601"/>
                        <a14:foregroundMark x1="94554" y1="83880" x2="95268" y2="91530"/>
                        <a14:foregroundMark x1="95000" y1="95082" x2="96071" y2="95082"/>
                        <a14:foregroundMark x1="87143" y1="74590" x2="91339" y2="71038"/>
                        <a14:foregroundMark x1="90893" y1="64481" x2="92500" y2="66393"/>
                      </a14:backgroundRemoval>
                    </a14:imgEffect>
                  </a14:imgLayer>
                </a14:imgProps>
              </a:ext>
            </a:extLst>
          </a:blip>
          <a:srcRect l="21971" t="73914" r="57546" b="1134"/>
          <a:stretch/>
        </p:blipFill>
        <p:spPr>
          <a:xfrm>
            <a:off x="2357687" y="4350428"/>
            <a:ext cx="1502368" cy="59806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FD68B99-C929-2FC1-05EB-276487917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11" b="95082" l="3393" r="96875">
                        <a14:foregroundMark x1="10446" y1="18033" x2="10714" y2="47814"/>
                        <a14:foregroundMark x1="7321" y1="49180" x2="6250" y2="54372"/>
                        <a14:foregroundMark x1="14464" y1="26230" x2="14018" y2="34699"/>
                        <a14:foregroundMark x1="12143" y1="54372" x2="13125" y2="71038"/>
                        <a14:foregroundMark x1="9107" y1="55738" x2="9554" y2="71311"/>
                        <a14:foregroundMark x1="3571" y1="84973" x2="19911" y2="83880"/>
                        <a14:foregroundMark x1="19911" y1="83880" x2="20179" y2="84153"/>
                        <a14:foregroundMark x1="8393" y1="79781" x2="14732" y2="80874"/>
                        <a14:foregroundMark x1="27411" y1="6557" x2="28036" y2="19672"/>
                        <a14:foregroundMark x1="28750" y1="23770" x2="30714" y2="53825"/>
                        <a14:foregroundMark x1="32589" y1="18579" x2="33571" y2="50820"/>
                        <a14:foregroundMark x1="34464" y1="34153" x2="34732" y2="39071"/>
                        <a14:foregroundMark x1="33750" y1="28142" x2="34732" y2="48087"/>
                        <a14:foregroundMark x1="30982" y1="29781" x2="29821" y2="34973"/>
                        <a14:foregroundMark x1="31696" y1="54372" x2="31250" y2="69126"/>
                        <a14:foregroundMark x1="33393" y1="54372" x2="33571" y2="67760"/>
                        <a14:foregroundMark x1="25714" y1="82787" x2="37143" y2="84153"/>
                        <a14:foregroundMark x1="49911" y1="19672" x2="50179" y2="54372"/>
                        <a14:foregroundMark x1="49643" y1="58743" x2="49911" y2="69945"/>
                        <a14:foregroundMark x1="46429" y1="84973" x2="57232" y2="82514"/>
                        <a14:foregroundMark x1="60893" y1="82514" x2="54286" y2="88251"/>
                        <a14:foregroundMark x1="54286" y1="88251" x2="54196" y2="88251"/>
                        <a14:foregroundMark x1="51786" y1="80874" x2="58393" y2="80055"/>
                        <a14:foregroundMark x1="55804" y1="80601" x2="48929" y2="81148"/>
                        <a14:foregroundMark x1="28929" y1="80874" x2="37589" y2="81148"/>
                        <a14:foregroundMark x1="67232" y1="18852" x2="68839" y2="27596"/>
                        <a14:foregroundMark x1="72679" y1="30328" x2="72857" y2="40437"/>
                        <a14:foregroundMark x1="71071" y1="18579" x2="70982" y2="25683"/>
                        <a14:foregroundMark x1="70982" y1="27049" x2="71161" y2="31967"/>
                        <a14:foregroundMark x1="70000" y1="43169" x2="70714" y2="58197"/>
                        <a14:foregroundMark x1="71518" y1="58197" x2="71964" y2="66667"/>
                        <a14:foregroundMark x1="70000" y1="61475" x2="70000" y2="67213"/>
                        <a14:foregroundMark x1="73661" y1="49454" x2="74286" y2="53005"/>
                        <a14:foregroundMark x1="68661" y1="87158" x2="73393" y2="81421"/>
                        <a14:foregroundMark x1="74732" y1="80601" x2="82143" y2="82240"/>
                        <a14:foregroundMark x1="82143" y1="81148" x2="71250" y2="80601"/>
                        <a14:foregroundMark x1="93750" y1="51913" x2="94107" y2="69672"/>
                        <a14:foregroundMark x1="96429" y1="56557" x2="96786" y2="60656"/>
                        <a14:foregroundMark x1="89375" y1="58197" x2="90804" y2="62842"/>
                        <a14:foregroundMark x1="91250" y1="52459" x2="91250" y2="52459"/>
                        <a14:foregroundMark x1="95268" y1="66667" x2="96964" y2="63934"/>
                        <a14:foregroundMark x1="92946" y1="72678" x2="93214" y2="77322"/>
                        <a14:foregroundMark x1="92857" y1="80601" x2="92857" y2="80601"/>
                        <a14:foregroundMark x1="94554" y1="83880" x2="95268" y2="91530"/>
                        <a14:foregroundMark x1="95000" y1="95082" x2="96071" y2="95082"/>
                        <a14:foregroundMark x1="87143" y1="74590" x2="91339" y2="71038"/>
                        <a14:foregroundMark x1="90893" y1="64481" x2="92500" y2="66393"/>
                      </a14:backgroundRemoval>
                    </a14:imgEffect>
                  </a14:imgLayer>
                </a14:imgProps>
              </a:ext>
            </a:extLst>
          </a:blip>
          <a:srcRect l="42967" t="73122" r="36550" b="1926"/>
          <a:stretch/>
        </p:blipFill>
        <p:spPr>
          <a:xfrm>
            <a:off x="4171739" y="4324070"/>
            <a:ext cx="1502368" cy="59806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63E346F-7D55-C2DC-2308-60D9E4EED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11" b="95082" l="3393" r="96875">
                        <a14:foregroundMark x1="10446" y1="18033" x2="10714" y2="47814"/>
                        <a14:foregroundMark x1="7321" y1="49180" x2="6250" y2="54372"/>
                        <a14:foregroundMark x1="14464" y1="26230" x2="14018" y2="34699"/>
                        <a14:foregroundMark x1="12143" y1="54372" x2="13125" y2="71038"/>
                        <a14:foregroundMark x1="9107" y1="55738" x2="9554" y2="71311"/>
                        <a14:foregroundMark x1="3571" y1="84973" x2="19911" y2="83880"/>
                        <a14:foregroundMark x1="19911" y1="83880" x2="20179" y2="84153"/>
                        <a14:foregroundMark x1="8393" y1="79781" x2="14732" y2="80874"/>
                        <a14:foregroundMark x1="27411" y1="6557" x2="28036" y2="19672"/>
                        <a14:foregroundMark x1="28750" y1="23770" x2="30714" y2="53825"/>
                        <a14:foregroundMark x1="32589" y1="18579" x2="33571" y2="50820"/>
                        <a14:foregroundMark x1="34464" y1="34153" x2="34732" y2="39071"/>
                        <a14:foregroundMark x1="33750" y1="28142" x2="34732" y2="48087"/>
                        <a14:foregroundMark x1="30982" y1="29781" x2="29821" y2="34973"/>
                        <a14:foregroundMark x1="31696" y1="54372" x2="31250" y2="69126"/>
                        <a14:foregroundMark x1="33393" y1="54372" x2="33571" y2="67760"/>
                        <a14:foregroundMark x1="25714" y1="82787" x2="37143" y2="84153"/>
                        <a14:foregroundMark x1="49911" y1="19672" x2="50179" y2="54372"/>
                        <a14:foregroundMark x1="49643" y1="58743" x2="49911" y2="69945"/>
                        <a14:foregroundMark x1="46429" y1="84973" x2="57232" y2="82514"/>
                        <a14:foregroundMark x1="60893" y1="82514" x2="54286" y2="88251"/>
                        <a14:foregroundMark x1="54286" y1="88251" x2="54196" y2="88251"/>
                        <a14:foregroundMark x1="51786" y1="80874" x2="58393" y2="80055"/>
                        <a14:foregroundMark x1="55804" y1="80601" x2="48929" y2="81148"/>
                        <a14:foregroundMark x1="28929" y1="80874" x2="37589" y2="81148"/>
                        <a14:foregroundMark x1="67232" y1="18852" x2="68839" y2="27596"/>
                        <a14:foregroundMark x1="72679" y1="30328" x2="72857" y2="40437"/>
                        <a14:foregroundMark x1="71071" y1="18579" x2="70982" y2="25683"/>
                        <a14:foregroundMark x1="70982" y1="27049" x2="71161" y2="31967"/>
                        <a14:foregroundMark x1="70000" y1="43169" x2="70714" y2="58197"/>
                        <a14:foregroundMark x1="71518" y1="58197" x2="71964" y2="66667"/>
                        <a14:foregroundMark x1="70000" y1="61475" x2="70000" y2="67213"/>
                        <a14:foregroundMark x1="73661" y1="49454" x2="74286" y2="53005"/>
                        <a14:foregroundMark x1="68661" y1="87158" x2="73393" y2="81421"/>
                        <a14:foregroundMark x1="74732" y1="80601" x2="82143" y2="82240"/>
                        <a14:foregroundMark x1="82143" y1="81148" x2="71250" y2="80601"/>
                        <a14:foregroundMark x1="93750" y1="51913" x2="94107" y2="69672"/>
                        <a14:foregroundMark x1="96429" y1="56557" x2="96786" y2="60656"/>
                        <a14:foregroundMark x1="89375" y1="58197" x2="90804" y2="62842"/>
                        <a14:foregroundMark x1="91250" y1="52459" x2="91250" y2="52459"/>
                        <a14:foregroundMark x1="95268" y1="66667" x2="96964" y2="63934"/>
                        <a14:foregroundMark x1="92946" y1="72678" x2="93214" y2="77322"/>
                        <a14:foregroundMark x1="92857" y1="80601" x2="92857" y2="80601"/>
                        <a14:foregroundMark x1="94554" y1="83880" x2="95268" y2="91530"/>
                        <a14:foregroundMark x1="95000" y1="95082" x2="96071" y2="95082"/>
                        <a14:foregroundMark x1="87143" y1="74590" x2="91339" y2="71038"/>
                        <a14:foregroundMark x1="90893" y1="64481" x2="92500" y2="66393"/>
                      </a14:backgroundRemoval>
                    </a14:imgEffect>
                  </a14:imgLayer>
                </a14:imgProps>
              </a:ext>
            </a:extLst>
          </a:blip>
          <a:srcRect l="64589" t="72070" r="14928" b="2978"/>
          <a:stretch/>
        </p:blipFill>
        <p:spPr>
          <a:xfrm>
            <a:off x="5985791" y="4297712"/>
            <a:ext cx="1502368" cy="59806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1A1FFA5-6C36-C890-02EF-E49502B877B1}"/>
              </a:ext>
            </a:extLst>
          </p:cNvPr>
          <p:cNvGrpSpPr/>
          <p:nvPr/>
        </p:nvGrpSpPr>
        <p:grpSpPr>
          <a:xfrm>
            <a:off x="6955256" y="2599304"/>
            <a:ext cx="2004412" cy="751146"/>
            <a:chOff x="6697136" y="372394"/>
            <a:chExt cx="2004412" cy="751146"/>
          </a:xfrm>
        </p:grpSpPr>
        <p:sp>
          <p:nvSpPr>
            <p:cNvPr id="53" name="Rounded Rectangular Callout 52">
              <a:extLst>
                <a:ext uri="{FF2B5EF4-FFF2-40B4-BE49-F238E27FC236}">
                  <a16:creationId xmlns:a16="http://schemas.microsoft.com/office/drawing/2014/main" id="{A640252A-E281-CB50-0799-8FA0252200A7}"/>
                </a:ext>
              </a:extLst>
            </p:cNvPr>
            <p:cNvSpPr/>
            <p:nvPr/>
          </p:nvSpPr>
          <p:spPr>
            <a:xfrm>
              <a:off x="6697136" y="425450"/>
              <a:ext cx="2004411" cy="698090"/>
            </a:xfrm>
            <a:prstGeom prst="wedgeRoundRectCallout">
              <a:avLst>
                <a:gd name="adj1" fmla="val 23146"/>
                <a:gd name="adj2" fmla="val 75176"/>
                <a:gd name="adj3" fmla="val 16667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4" name="Google Shape;804;p34">
              <a:extLst>
                <a:ext uri="{FF2B5EF4-FFF2-40B4-BE49-F238E27FC236}">
                  <a16:creationId xmlns:a16="http://schemas.microsoft.com/office/drawing/2014/main" id="{52FCF026-776F-78E1-CE56-01F4F1851F42}"/>
                </a:ext>
              </a:extLst>
            </p:cNvPr>
            <p:cNvSpPr txBox="1">
              <a:spLocks/>
            </p:cNvSpPr>
            <p:nvPr/>
          </p:nvSpPr>
          <p:spPr>
            <a:xfrm>
              <a:off x="6697136" y="372394"/>
              <a:ext cx="2004412" cy="709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 algn="ctr"/>
              <a:r>
                <a:rPr lang="en-US" sz="1800" dirty="0" err="1">
                  <a:solidFill>
                    <a:schemeClr val="bg2">
                      <a:lumMod val="75000"/>
                    </a:schemeClr>
                  </a:solidFill>
                  <a:latin typeface="r0c0i Linotte" pitchFamily="2" charset="77"/>
                </a:rPr>
                <a:t>Đây</a:t>
              </a:r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r0c0i Linotte" pitchFamily="2" charset="77"/>
                </a:rPr>
                <a:t> </a:t>
              </a:r>
              <a:r>
                <a:rPr lang="en-US" sz="1800" dirty="0" err="1">
                  <a:solidFill>
                    <a:schemeClr val="bg2">
                      <a:lumMod val="75000"/>
                    </a:schemeClr>
                  </a:solidFill>
                  <a:latin typeface="r0c0i Linotte" pitchFamily="2" charset="77"/>
                </a:rPr>
                <a:t>là</a:t>
              </a:r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r0c0i Linotte" pitchFamily="2" charset="77"/>
                </a:rPr>
                <a:t> </a:t>
              </a:r>
              <a:r>
                <a:rPr lang="en-US" sz="1800" dirty="0" err="1">
                  <a:solidFill>
                    <a:schemeClr val="bg2">
                      <a:lumMod val="75000"/>
                    </a:schemeClr>
                  </a:solidFill>
                  <a:latin typeface="r0c0i Linotte" pitchFamily="2" charset="77"/>
                </a:rPr>
                <a:t>các</a:t>
              </a:r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r0c0i Linotte" pitchFamily="2" charset="77"/>
                </a:rPr>
                <a:t> </a:t>
              </a:r>
              <a:r>
                <a:rPr lang="en-US" sz="1800" dirty="0" err="1">
                  <a:solidFill>
                    <a:schemeClr val="bg2">
                      <a:lumMod val="75000"/>
                    </a:schemeClr>
                  </a:solidFill>
                  <a:latin typeface="r0c0i Linotte" pitchFamily="2" charset="77"/>
                </a:rPr>
                <a:t>số</a:t>
              </a:r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r0c0i Linotte" pitchFamily="2" charset="77"/>
                </a:rPr>
                <a:t> </a:t>
              </a:r>
              <a:r>
                <a:rPr lang="en-US" sz="1800" dirty="0" err="1">
                  <a:solidFill>
                    <a:schemeClr val="bg2">
                      <a:lumMod val="75000"/>
                    </a:schemeClr>
                  </a:solidFill>
                  <a:latin typeface="r0c0i Linotte" pitchFamily="2" charset="77"/>
                </a:rPr>
                <a:t>tròn</a:t>
              </a:r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r0c0i Linotte" pitchFamily="2" charset="77"/>
                </a:rPr>
                <a:t> </a:t>
              </a:r>
              <a:r>
                <a:rPr lang="en-US" sz="1800" dirty="0" err="1">
                  <a:solidFill>
                    <a:schemeClr val="bg2">
                      <a:lumMod val="75000"/>
                    </a:schemeClr>
                  </a:solidFill>
                  <a:latin typeface="r0c0i Linotte" pitchFamily="2" charset="77"/>
                </a:rPr>
                <a:t>chục</a:t>
              </a:r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r0c0i Linotte" pitchFamily="2" charset="77"/>
                </a:rPr>
                <a:t> </a:t>
              </a:r>
              <a:r>
                <a:rPr lang="en-US" sz="1800" dirty="0" err="1">
                  <a:solidFill>
                    <a:schemeClr val="bg2">
                      <a:lumMod val="75000"/>
                    </a:schemeClr>
                  </a:solidFill>
                  <a:latin typeface="r0c0i Linotte" pitchFamily="2" charset="77"/>
                </a:rPr>
                <a:t>nghìn</a:t>
              </a:r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r0c0i Linotte" pitchFamily="2" charset="77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4784 L -0.35729 -0.12562 " pathEditMode="relative" ptsTypes="AA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4166 L 0.0092 -0.11172 " pathEditMode="relative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1 -0.04259 L -0.20452 -0.12037 " pathEditMode="relative" ptsTypes="AA">
                                      <p:cBhvr>
                                        <p:cTn id="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4691 L 0.53698 -0.13673 " pathEditMode="relative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2"/>
          <p:cNvSpPr txBox="1">
            <a:spLocks noGrp="1"/>
          </p:cNvSpPr>
          <p:nvPr>
            <p:ph type="ctrTitle"/>
          </p:nvPr>
        </p:nvSpPr>
        <p:spPr>
          <a:xfrm rot="-838">
            <a:off x="880276" y="1967956"/>
            <a:ext cx="7383600" cy="1179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KHÁM PHÁ</a:t>
            </a:r>
          </a:p>
        </p:txBody>
      </p:sp>
      <p:sp>
        <p:nvSpPr>
          <p:cNvPr id="635" name="Google Shape;635;p32"/>
          <p:cNvSpPr/>
          <p:nvPr/>
        </p:nvSpPr>
        <p:spPr>
          <a:xfrm>
            <a:off x="95925" y="2731063"/>
            <a:ext cx="204800" cy="188225"/>
          </a:xfrm>
          <a:custGeom>
            <a:avLst/>
            <a:gdLst/>
            <a:ahLst/>
            <a:cxnLst/>
            <a:rect l="l" t="t" r="r" b="b"/>
            <a:pathLst>
              <a:path w="8192" h="7529" extrusionOk="0">
                <a:moveTo>
                  <a:pt x="3157" y="1"/>
                </a:moveTo>
                <a:cubicBezTo>
                  <a:pt x="2705" y="1"/>
                  <a:pt x="2223" y="394"/>
                  <a:pt x="2408" y="947"/>
                </a:cubicBezTo>
                <a:lnTo>
                  <a:pt x="3178" y="3281"/>
                </a:lnTo>
                <a:lnTo>
                  <a:pt x="822" y="4073"/>
                </a:lnTo>
                <a:cubicBezTo>
                  <a:pt x="1" y="4320"/>
                  <a:pt x="333" y="5496"/>
                  <a:pt x="1059" y="5496"/>
                </a:cubicBezTo>
                <a:cubicBezTo>
                  <a:pt x="1135" y="5496"/>
                  <a:pt x="1214" y="5483"/>
                  <a:pt x="1298" y="5455"/>
                </a:cubicBezTo>
                <a:lnTo>
                  <a:pt x="3631" y="4685"/>
                </a:lnTo>
                <a:lnTo>
                  <a:pt x="4424" y="7041"/>
                </a:lnTo>
                <a:cubicBezTo>
                  <a:pt x="4527" y="7384"/>
                  <a:pt x="4788" y="7529"/>
                  <a:pt x="5058" y="7529"/>
                </a:cubicBezTo>
                <a:cubicBezTo>
                  <a:pt x="5501" y="7529"/>
                  <a:pt x="5966" y="7137"/>
                  <a:pt x="5783" y="6588"/>
                </a:cubicBezTo>
                <a:lnTo>
                  <a:pt x="4741" y="4232"/>
                </a:lnTo>
                <a:lnTo>
                  <a:pt x="7391" y="3462"/>
                </a:lnTo>
                <a:cubicBezTo>
                  <a:pt x="8192" y="3216"/>
                  <a:pt x="7877" y="2040"/>
                  <a:pt x="7153" y="2040"/>
                </a:cubicBezTo>
                <a:cubicBezTo>
                  <a:pt x="7078" y="2040"/>
                  <a:pt x="6999" y="2052"/>
                  <a:pt x="6916" y="2080"/>
                </a:cubicBezTo>
                <a:lnTo>
                  <a:pt x="4582" y="2850"/>
                </a:lnTo>
                <a:lnTo>
                  <a:pt x="3789" y="472"/>
                </a:lnTo>
                <a:cubicBezTo>
                  <a:pt x="3688" y="141"/>
                  <a:pt x="3428" y="1"/>
                  <a:pt x="315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6" name="Google Shape;636;p32"/>
          <p:cNvGrpSpPr/>
          <p:nvPr/>
        </p:nvGrpSpPr>
        <p:grpSpPr>
          <a:xfrm rot="735434">
            <a:off x="3598162" y="281562"/>
            <a:ext cx="1947675" cy="1156575"/>
            <a:chOff x="5647765" y="496793"/>
            <a:chExt cx="1947684" cy="1156580"/>
          </a:xfrm>
        </p:grpSpPr>
        <p:sp>
          <p:nvSpPr>
            <p:cNvPr id="637" name="Google Shape;637;p32"/>
            <p:cNvSpPr/>
            <p:nvPr/>
          </p:nvSpPr>
          <p:spPr>
            <a:xfrm>
              <a:off x="5647765" y="496793"/>
              <a:ext cx="1947684" cy="1156580"/>
            </a:xfrm>
            <a:custGeom>
              <a:avLst/>
              <a:gdLst/>
              <a:ahLst/>
              <a:cxnLst/>
              <a:rect l="l" t="t" r="r" b="b"/>
              <a:pathLst>
                <a:path w="49023" h="29111" extrusionOk="0">
                  <a:moveTo>
                    <a:pt x="25644" y="1"/>
                  </a:moveTo>
                  <a:cubicBezTo>
                    <a:pt x="25101" y="1"/>
                    <a:pt x="24579" y="23"/>
                    <a:pt x="24036" y="69"/>
                  </a:cubicBezTo>
                  <a:cubicBezTo>
                    <a:pt x="22292" y="227"/>
                    <a:pt x="20592" y="612"/>
                    <a:pt x="18939" y="1201"/>
                  </a:cubicBezTo>
                  <a:lnTo>
                    <a:pt x="18644" y="1314"/>
                  </a:lnTo>
                  <a:cubicBezTo>
                    <a:pt x="18372" y="1405"/>
                    <a:pt x="18078" y="1518"/>
                    <a:pt x="17783" y="1654"/>
                  </a:cubicBezTo>
                  <a:lnTo>
                    <a:pt x="17262" y="1881"/>
                  </a:lnTo>
                  <a:lnTo>
                    <a:pt x="16968" y="1994"/>
                  </a:lnTo>
                  <a:lnTo>
                    <a:pt x="16923" y="1994"/>
                  </a:lnTo>
                  <a:lnTo>
                    <a:pt x="16628" y="2130"/>
                  </a:lnTo>
                  <a:lnTo>
                    <a:pt x="16379" y="2266"/>
                  </a:lnTo>
                  <a:cubicBezTo>
                    <a:pt x="16107" y="2402"/>
                    <a:pt x="15790" y="2538"/>
                    <a:pt x="15473" y="2742"/>
                  </a:cubicBezTo>
                  <a:lnTo>
                    <a:pt x="15405" y="2787"/>
                  </a:lnTo>
                  <a:cubicBezTo>
                    <a:pt x="15065" y="2968"/>
                    <a:pt x="14725" y="3172"/>
                    <a:pt x="14363" y="3421"/>
                  </a:cubicBezTo>
                  <a:cubicBezTo>
                    <a:pt x="12958" y="4350"/>
                    <a:pt x="11644" y="5437"/>
                    <a:pt x="10512" y="6683"/>
                  </a:cubicBezTo>
                  <a:cubicBezTo>
                    <a:pt x="9470" y="7793"/>
                    <a:pt x="8564" y="8994"/>
                    <a:pt x="7771" y="10285"/>
                  </a:cubicBezTo>
                  <a:cubicBezTo>
                    <a:pt x="7091" y="11395"/>
                    <a:pt x="6502" y="12551"/>
                    <a:pt x="6004" y="13751"/>
                  </a:cubicBezTo>
                  <a:cubicBezTo>
                    <a:pt x="5936" y="13887"/>
                    <a:pt x="5890" y="14046"/>
                    <a:pt x="5822" y="14204"/>
                  </a:cubicBezTo>
                  <a:cubicBezTo>
                    <a:pt x="5573" y="14159"/>
                    <a:pt x="5301" y="14136"/>
                    <a:pt x="5030" y="14136"/>
                  </a:cubicBezTo>
                  <a:cubicBezTo>
                    <a:pt x="3376" y="14136"/>
                    <a:pt x="1881" y="15110"/>
                    <a:pt x="1224" y="16651"/>
                  </a:cubicBezTo>
                  <a:cubicBezTo>
                    <a:pt x="499" y="18078"/>
                    <a:pt x="612" y="19800"/>
                    <a:pt x="1541" y="21136"/>
                  </a:cubicBezTo>
                  <a:cubicBezTo>
                    <a:pt x="861" y="21725"/>
                    <a:pt x="363" y="22518"/>
                    <a:pt x="159" y="23401"/>
                  </a:cubicBezTo>
                  <a:cubicBezTo>
                    <a:pt x="1" y="24149"/>
                    <a:pt x="46" y="25259"/>
                    <a:pt x="1088" y="26460"/>
                  </a:cubicBezTo>
                  <a:cubicBezTo>
                    <a:pt x="1745" y="27275"/>
                    <a:pt x="2742" y="27751"/>
                    <a:pt x="3784" y="27751"/>
                  </a:cubicBezTo>
                  <a:cubicBezTo>
                    <a:pt x="4395" y="27751"/>
                    <a:pt x="5007" y="27592"/>
                    <a:pt x="5551" y="27320"/>
                  </a:cubicBezTo>
                  <a:cubicBezTo>
                    <a:pt x="5619" y="27388"/>
                    <a:pt x="5664" y="27479"/>
                    <a:pt x="5732" y="27547"/>
                  </a:cubicBezTo>
                  <a:cubicBezTo>
                    <a:pt x="6208" y="28113"/>
                    <a:pt x="7068" y="28770"/>
                    <a:pt x="8654" y="28861"/>
                  </a:cubicBezTo>
                  <a:lnTo>
                    <a:pt x="8835" y="28861"/>
                  </a:lnTo>
                  <a:cubicBezTo>
                    <a:pt x="9832" y="28861"/>
                    <a:pt x="10784" y="28498"/>
                    <a:pt x="11486" y="27819"/>
                  </a:cubicBezTo>
                  <a:cubicBezTo>
                    <a:pt x="12261" y="28638"/>
                    <a:pt x="13338" y="29111"/>
                    <a:pt x="14444" y="29111"/>
                  </a:cubicBezTo>
                  <a:cubicBezTo>
                    <a:pt x="14470" y="29111"/>
                    <a:pt x="14496" y="29111"/>
                    <a:pt x="14521" y="29110"/>
                  </a:cubicBezTo>
                  <a:lnTo>
                    <a:pt x="14635" y="29110"/>
                  </a:lnTo>
                  <a:cubicBezTo>
                    <a:pt x="15949" y="29087"/>
                    <a:pt x="17149" y="28385"/>
                    <a:pt x="17829" y="27275"/>
                  </a:cubicBezTo>
                  <a:cubicBezTo>
                    <a:pt x="18237" y="27479"/>
                    <a:pt x="18690" y="27570"/>
                    <a:pt x="19143" y="27570"/>
                  </a:cubicBezTo>
                  <a:cubicBezTo>
                    <a:pt x="19822" y="27570"/>
                    <a:pt x="20502" y="27366"/>
                    <a:pt x="21091" y="27003"/>
                  </a:cubicBezTo>
                  <a:cubicBezTo>
                    <a:pt x="22292" y="26301"/>
                    <a:pt x="22835" y="25010"/>
                    <a:pt x="22586" y="23469"/>
                  </a:cubicBezTo>
                  <a:cubicBezTo>
                    <a:pt x="22541" y="23266"/>
                    <a:pt x="22495" y="23062"/>
                    <a:pt x="22450" y="22880"/>
                  </a:cubicBezTo>
                  <a:cubicBezTo>
                    <a:pt x="23243" y="22088"/>
                    <a:pt x="23719" y="21023"/>
                    <a:pt x="23741" y="19913"/>
                  </a:cubicBezTo>
                  <a:cubicBezTo>
                    <a:pt x="23787" y="18191"/>
                    <a:pt x="22926" y="16560"/>
                    <a:pt x="21453" y="15631"/>
                  </a:cubicBezTo>
                  <a:cubicBezTo>
                    <a:pt x="21363" y="15563"/>
                    <a:pt x="21249" y="15518"/>
                    <a:pt x="21136" y="15450"/>
                  </a:cubicBezTo>
                  <a:cubicBezTo>
                    <a:pt x="21046" y="15405"/>
                    <a:pt x="20864" y="15314"/>
                    <a:pt x="20706" y="15246"/>
                  </a:cubicBezTo>
                  <a:cubicBezTo>
                    <a:pt x="21000" y="14997"/>
                    <a:pt x="21295" y="14771"/>
                    <a:pt x="21612" y="14567"/>
                  </a:cubicBezTo>
                  <a:lnTo>
                    <a:pt x="21635" y="14544"/>
                  </a:lnTo>
                  <a:lnTo>
                    <a:pt x="21657" y="14521"/>
                  </a:lnTo>
                  <a:cubicBezTo>
                    <a:pt x="21725" y="14476"/>
                    <a:pt x="21793" y="14431"/>
                    <a:pt x="21861" y="14408"/>
                  </a:cubicBezTo>
                  <a:lnTo>
                    <a:pt x="22020" y="14317"/>
                  </a:lnTo>
                  <a:lnTo>
                    <a:pt x="22042" y="14317"/>
                  </a:lnTo>
                  <a:lnTo>
                    <a:pt x="22065" y="14295"/>
                  </a:lnTo>
                  <a:cubicBezTo>
                    <a:pt x="22110" y="14272"/>
                    <a:pt x="22156" y="14250"/>
                    <a:pt x="22224" y="14227"/>
                  </a:cubicBezTo>
                  <a:lnTo>
                    <a:pt x="22427" y="14114"/>
                  </a:lnTo>
                  <a:lnTo>
                    <a:pt x="22495" y="14091"/>
                  </a:lnTo>
                  <a:lnTo>
                    <a:pt x="22586" y="14046"/>
                  </a:lnTo>
                  <a:lnTo>
                    <a:pt x="22880" y="13910"/>
                  </a:lnTo>
                  <a:lnTo>
                    <a:pt x="22926" y="13910"/>
                  </a:lnTo>
                  <a:cubicBezTo>
                    <a:pt x="22971" y="13887"/>
                    <a:pt x="23062" y="13864"/>
                    <a:pt x="23152" y="13819"/>
                  </a:cubicBezTo>
                  <a:cubicBezTo>
                    <a:pt x="23243" y="13796"/>
                    <a:pt x="23311" y="13774"/>
                    <a:pt x="23379" y="13729"/>
                  </a:cubicBezTo>
                  <a:cubicBezTo>
                    <a:pt x="23945" y="13525"/>
                    <a:pt x="24534" y="13389"/>
                    <a:pt x="25146" y="13343"/>
                  </a:cubicBezTo>
                  <a:lnTo>
                    <a:pt x="26120" y="13343"/>
                  </a:lnTo>
                  <a:cubicBezTo>
                    <a:pt x="25780" y="13796"/>
                    <a:pt x="25531" y="14317"/>
                    <a:pt x="25418" y="14884"/>
                  </a:cubicBezTo>
                  <a:cubicBezTo>
                    <a:pt x="25304" y="15609"/>
                    <a:pt x="25350" y="16719"/>
                    <a:pt x="26369" y="17874"/>
                  </a:cubicBezTo>
                  <a:cubicBezTo>
                    <a:pt x="27026" y="18690"/>
                    <a:pt x="28023" y="19165"/>
                    <a:pt x="29065" y="19165"/>
                  </a:cubicBezTo>
                  <a:cubicBezTo>
                    <a:pt x="29677" y="19165"/>
                    <a:pt x="30288" y="19007"/>
                    <a:pt x="30832" y="18735"/>
                  </a:cubicBezTo>
                  <a:cubicBezTo>
                    <a:pt x="30877" y="18803"/>
                    <a:pt x="30945" y="18893"/>
                    <a:pt x="31013" y="18961"/>
                  </a:cubicBezTo>
                  <a:cubicBezTo>
                    <a:pt x="31466" y="19528"/>
                    <a:pt x="32350" y="20207"/>
                    <a:pt x="33913" y="20275"/>
                  </a:cubicBezTo>
                  <a:lnTo>
                    <a:pt x="34094" y="20275"/>
                  </a:lnTo>
                  <a:cubicBezTo>
                    <a:pt x="35091" y="20275"/>
                    <a:pt x="36042" y="19913"/>
                    <a:pt x="36767" y="19233"/>
                  </a:cubicBezTo>
                  <a:cubicBezTo>
                    <a:pt x="37519" y="20051"/>
                    <a:pt x="38594" y="20503"/>
                    <a:pt x="39699" y="20503"/>
                  </a:cubicBezTo>
                  <a:cubicBezTo>
                    <a:pt x="39726" y="20503"/>
                    <a:pt x="39753" y="20502"/>
                    <a:pt x="39780" y="20502"/>
                  </a:cubicBezTo>
                  <a:lnTo>
                    <a:pt x="39893" y="20502"/>
                  </a:lnTo>
                  <a:cubicBezTo>
                    <a:pt x="41184" y="20457"/>
                    <a:pt x="42385" y="19777"/>
                    <a:pt x="43065" y="18644"/>
                  </a:cubicBezTo>
                  <a:cubicBezTo>
                    <a:pt x="43472" y="18848"/>
                    <a:pt x="43926" y="18939"/>
                    <a:pt x="44379" y="18939"/>
                  </a:cubicBezTo>
                  <a:cubicBezTo>
                    <a:pt x="45058" y="18939"/>
                    <a:pt x="45738" y="18735"/>
                    <a:pt x="46327" y="18372"/>
                  </a:cubicBezTo>
                  <a:cubicBezTo>
                    <a:pt x="47527" y="17670"/>
                    <a:pt x="48071" y="16379"/>
                    <a:pt x="47822" y="14861"/>
                  </a:cubicBezTo>
                  <a:cubicBezTo>
                    <a:pt x="47777" y="14657"/>
                    <a:pt x="47731" y="14453"/>
                    <a:pt x="47686" y="14250"/>
                  </a:cubicBezTo>
                  <a:cubicBezTo>
                    <a:pt x="48479" y="13479"/>
                    <a:pt x="48932" y="12415"/>
                    <a:pt x="48955" y="11305"/>
                  </a:cubicBezTo>
                  <a:cubicBezTo>
                    <a:pt x="49023" y="8541"/>
                    <a:pt x="46825" y="6276"/>
                    <a:pt x="44084" y="6253"/>
                  </a:cubicBezTo>
                  <a:cubicBezTo>
                    <a:pt x="43495" y="6253"/>
                    <a:pt x="42929" y="6366"/>
                    <a:pt x="42385" y="6570"/>
                  </a:cubicBezTo>
                  <a:cubicBezTo>
                    <a:pt x="42317" y="6411"/>
                    <a:pt x="42249" y="6253"/>
                    <a:pt x="42159" y="6094"/>
                  </a:cubicBezTo>
                  <a:cubicBezTo>
                    <a:pt x="41279" y="4357"/>
                    <a:pt x="39523" y="3260"/>
                    <a:pt x="37597" y="3260"/>
                  </a:cubicBezTo>
                  <a:cubicBezTo>
                    <a:pt x="37540" y="3260"/>
                    <a:pt x="37482" y="3261"/>
                    <a:pt x="37424" y="3263"/>
                  </a:cubicBezTo>
                  <a:lnTo>
                    <a:pt x="36971" y="3263"/>
                  </a:lnTo>
                  <a:cubicBezTo>
                    <a:pt x="36767" y="3263"/>
                    <a:pt x="36563" y="3308"/>
                    <a:pt x="36359" y="3331"/>
                  </a:cubicBezTo>
                  <a:lnTo>
                    <a:pt x="36087" y="3149"/>
                  </a:lnTo>
                  <a:lnTo>
                    <a:pt x="36042" y="3127"/>
                  </a:lnTo>
                  <a:lnTo>
                    <a:pt x="35974" y="3081"/>
                  </a:lnTo>
                  <a:cubicBezTo>
                    <a:pt x="35793" y="2968"/>
                    <a:pt x="35634" y="2855"/>
                    <a:pt x="35476" y="2764"/>
                  </a:cubicBezTo>
                  <a:cubicBezTo>
                    <a:pt x="34977" y="2470"/>
                    <a:pt x="34479" y="2198"/>
                    <a:pt x="33981" y="1949"/>
                  </a:cubicBezTo>
                  <a:cubicBezTo>
                    <a:pt x="32508" y="1224"/>
                    <a:pt x="30945" y="703"/>
                    <a:pt x="29337" y="363"/>
                  </a:cubicBezTo>
                  <a:cubicBezTo>
                    <a:pt x="28136" y="114"/>
                    <a:pt x="26890" y="1"/>
                    <a:pt x="25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863340" y="555157"/>
              <a:ext cx="1449072" cy="808704"/>
            </a:xfrm>
            <a:custGeom>
              <a:avLst/>
              <a:gdLst/>
              <a:ahLst/>
              <a:cxnLst/>
              <a:rect l="l" t="t" r="r" b="b"/>
              <a:pathLst>
                <a:path w="36473" h="20355" extrusionOk="0">
                  <a:moveTo>
                    <a:pt x="20130" y="1"/>
                  </a:moveTo>
                  <a:cubicBezTo>
                    <a:pt x="19672" y="1"/>
                    <a:pt x="19214" y="19"/>
                    <a:pt x="18757" y="57"/>
                  </a:cubicBezTo>
                  <a:cubicBezTo>
                    <a:pt x="17149" y="216"/>
                    <a:pt x="15540" y="556"/>
                    <a:pt x="14023" y="1122"/>
                  </a:cubicBezTo>
                  <a:cubicBezTo>
                    <a:pt x="13637" y="1258"/>
                    <a:pt x="13275" y="1371"/>
                    <a:pt x="12913" y="1530"/>
                  </a:cubicBezTo>
                  <a:lnTo>
                    <a:pt x="12391" y="1756"/>
                  </a:lnTo>
                  <a:lnTo>
                    <a:pt x="12120" y="1892"/>
                  </a:lnTo>
                  <a:lnTo>
                    <a:pt x="11848" y="2028"/>
                  </a:lnTo>
                  <a:cubicBezTo>
                    <a:pt x="11485" y="2209"/>
                    <a:pt x="11123" y="2391"/>
                    <a:pt x="10760" y="2595"/>
                  </a:cubicBezTo>
                  <a:cubicBezTo>
                    <a:pt x="10398" y="2798"/>
                    <a:pt x="10058" y="2980"/>
                    <a:pt x="9718" y="3206"/>
                  </a:cubicBezTo>
                  <a:cubicBezTo>
                    <a:pt x="8404" y="4067"/>
                    <a:pt x="7204" y="5086"/>
                    <a:pt x="6139" y="6242"/>
                  </a:cubicBezTo>
                  <a:cubicBezTo>
                    <a:pt x="5165" y="7284"/>
                    <a:pt x="4327" y="8416"/>
                    <a:pt x="3579" y="9640"/>
                  </a:cubicBezTo>
                  <a:cubicBezTo>
                    <a:pt x="2945" y="10682"/>
                    <a:pt x="2401" y="11769"/>
                    <a:pt x="1926" y="12902"/>
                  </a:cubicBezTo>
                  <a:cubicBezTo>
                    <a:pt x="1223" y="14533"/>
                    <a:pt x="702" y="16232"/>
                    <a:pt x="340" y="17976"/>
                  </a:cubicBezTo>
                  <a:cubicBezTo>
                    <a:pt x="181" y="18701"/>
                    <a:pt x="68" y="19449"/>
                    <a:pt x="0" y="20196"/>
                  </a:cubicBezTo>
                  <a:lnTo>
                    <a:pt x="1812" y="20355"/>
                  </a:lnTo>
                  <a:cubicBezTo>
                    <a:pt x="1880" y="19675"/>
                    <a:pt x="1994" y="18996"/>
                    <a:pt x="2129" y="18339"/>
                  </a:cubicBezTo>
                  <a:cubicBezTo>
                    <a:pt x="2469" y="16730"/>
                    <a:pt x="2968" y="15145"/>
                    <a:pt x="3602" y="13604"/>
                  </a:cubicBezTo>
                  <a:cubicBezTo>
                    <a:pt x="4055" y="12562"/>
                    <a:pt x="4553" y="11565"/>
                    <a:pt x="5142" y="10591"/>
                  </a:cubicBezTo>
                  <a:cubicBezTo>
                    <a:pt x="5822" y="9481"/>
                    <a:pt x="6592" y="8462"/>
                    <a:pt x="7476" y="7510"/>
                  </a:cubicBezTo>
                  <a:cubicBezTo>
                    <a:pt x="8450" y="6468"/>
                    <a:pt x="9537" y="5540"/>
                    <a:pt x="10738" y="4769"/>
                  </a:cubicBezTo>
                  <a:cubicBezTo>
                    <a:pt x="11032" y="4565"/>
                    <a:pt x="11349" y="4384"/>
                    <a:pt x="11667" y="4203"/>
                  </a:cubicBezTo>
                  <a:cubicBezTo>
                    <a:pt x="11984" y="3999"/>
                    <a:pt x="12324" y="3841"/>
                    <a:pt x="12641" y="3682"/>
                  </a:cubicBezTo>
                  <a:lnTo>
                    <a:pt x="12890" y="3569"/>
                  </a:lnTo>
                  <a:lnTo>
                    <a:pt x="13139" y="3455"/>
                  </a:lnTo>
                  <a:lnTo>
                    <a:pt x="13615" y="3252"/>
                  </a:lnTo>
                  <a:cubicBezTo>
                    <a:pt x="13955" y="3093"/>
                    <a:pt x="14294" y="2980"/>
                    <a:pt x="14634" y="2866"/>
                  </a:cubicBezTo>
                  <a:cubicBezTo>
                    <a:pt x="16016" y="2368"/>
                    <a:pt x="17443" y="2028"/>
                    <a:pt x="18916" y="1915"/>
                  </a:cubicBezTo>
                  <a:cubicBezTo>
                    <a:pt x="19372" y="1873"/>
                    <a:pt x="19827" y="1853"/>
                    <a:pt x="20282" y="1853"/>
                  </a:cubicBezTo>
                  <a:cubicBezTo>
                    <a:pt x="21295" y="1853"/>
                    <a:pt x="22302" y="1954"/>
                    <a:pt x="23288" y="2142"/>
                  </a:cubicBezTo>
                  <a:cubicBezTo>
                    <a:pt x="24624" y="2436"/>
                    <a:pt x="25916" y="2866"/>
                    <a:pt x="27139" y="3478"/>
                  </a:cubicBezTo>
                  <a:cubicBezTo>
                    <a:pt x="28204" y="3999"/>
                    <a:pt x="29200" y="4611"/>
                    <a:pt x="30152" y="5336"/>
                  </a:cubicBezTo>
                  <a:cubicBezTo>
                    <a:pt x="31511" y="6378"/>
                    <a:pt x="32734" y="7578"/>
                    <a:pt x="33799" y="8915"/>
                  </a:cubicBezTo>
                  <a:cubicBezTo>
                    <a:pt x="34184" y="9391"/>
                    <a:pt x="34456" y="9776"/>
                    <a:pt x="34660" y="10048"/>
                  </a:cubicBezTo>
                  <a:lnTo>
                    <a:pt x="34932" y="10478"/>
                  </a:lnTo>
                  <a:lnTo>
                    <a:pt x="36472" y="9459"/>
                  </a:lnTo>
                  <a:lnTo>
                    <a:pt x="36155" y="8983"/>
                  </a:lnTo>
                  <a:cubicBezTo>
                    <a:pt x="35951" y="8711"/>
                    <a:pt x="35634" y="8281"/>
                    <a:pt x="35226" y="7760"/>
                  </a:cubicBezTo>
                  <a:cubicBezTo>
                    <a:pt x="34048" y="6310"/>
                    <a:pt x="32734" y="4996"/>
                    <a:pt x="31262" y="3886"/>
                  </a:cubicBezTo>
                  <a:cubicBezTo>
                    <a:pt x="30220" y="3093"/>
                    <a:pt x="29110" y="2391"/>
                    <a:pt x="27954" y="1824"/>
                  </a:cubicBezTo>
                  <a:cubicBezTo>
                    <a:pt x="26595" y="1145"/>
                    <a:pt x="25145" y="646"/>
                    <a:pt x="23650" y="352"/>
                  </a:cubicBezTo>
                  <a:cubicBezTo>
                    <a:pt x="22492" y="124"/>
                    <a:pt x="21310" y="1"/>
                    <a:pt x="20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928140" y="622420"/>
              <a:ext cx="1329366" cy="746845"/>
            </a:xfrm>
            <a:custGeom>
              <a:avLst/>
              <a:gdLst/>
              <a:ahLst/>
              <a:cxnLst/>
              <a:rect l="l" t="t" r="r" b="b"/>
              <a:pathLst>
                <a:path w="33460" h="18798" extrusionOk="0">
                  <a:moveTo>
                    <a:pt x="18645" y="1"/>
                  </a:moveTo>
                  <a:cubicBezTo>
                    <a:pt x="18186" y="1"/>
                    <a:pt x="17725" y="21"/>
                    <a:pt x="17262" y="63"/>
                  </a:cubicBezTo>
                  <a:cubicBezTo>
                    <a:pt x="15790" y="177"/>
                    <a:pt x="14340" y="516"/>
                    <a:pt x="12935" y="1015"/>
                  </a:cubicBezTo>
                  <a:cubicBezTo>
                    <a:pt x="12595" y="1151"/>
                    <a:pt x="12256" y="1264"/>
                    <a:pt x="11916" y="1400"/>
                  </a:cubicBezTo>
                  <a:lnTo>
                    <a:pt x="11440" y="1626"/>
                  </a:lnTo>
                  <a:lnTo>
                    <a:pt x="11191" y="1717"/>
                  </a:lnTo>
                  <a:lnTo>
                    <a:pt x="10942" y="1853"/>
                  </a:lnTo>
                  <a:cubicBezTo>
                    <a:pt x="10602" y="2012"/>
                    <a:pt x="10262" y="2193"/>
                    <a:pt x="9945" y="2374"/>
                  </a:cubicBezTo>
                  <a:cubicBezTo>
                    <a:pt x="9628" y="2533"/>
                    <a:pt x="9311" y="2714"/>
                    <a:pt x="8994" y="2940"/>
                  </a:cubicBezTo>
                  <a:cubicBezTo>
                    <a:pt x="7793" y="3711"/>
                    <a:pt x="6683" y="4639"/>
                    <a:pt x="5709" y="5704"/>
                  </a:cubicBezTo>
                  <a:cubicBezTo>
                    <a:pt x="4825" y="6656"/>
                    <a:pt x="4032" y="7698"/>
                    <a:pt x="3353" y="8830"/>
                  </a:cubicBezTo>
                  <a:cubicBezTo>
                    <a:pt x="2764" y="9782"/>
                    <a:pt x="2243" y="10801"/>
                    <a:pt x="1812" y="11866"/>
                  </a:cubicBezTo>
                  <a:cubicBezTo>
                    <a:pt x="1155" y="13384"/>
                    <a:pt x="657" y="14992"/>
                    <a:pt x="317" y="16623"/>
                  </a:cubicBezTo>
                  <a:cubicBezTo>
                    <a:pt x="181" y="17280"/>
                    <a:pt x="68" y="17960"/>
                    <a:pt x="0" y="18639"/>
                  </a:cubicBezTo>
                  <a:lnTo>
                    <a:pt x="1812" y="18798"/>
                  </a:lnTo>
                  <a:cubicBezTo>
                    <a:pt x="1880" y="18186"/>
                    <a:pt x="1971" y="17574"/>
                    <a:pt x="2107" y="16985"/>
                  </a:cubicBezTo>
                  <a:cubicBezTo>
                    <a:pt x="2424" y="15468"/>
                    <a:pt x="2877" y="13973"/>
                    <a:pt x="3489" y="12545"/>
                  </a:cubicBezTo>
                  <a:cubicBezTo>
                    <a:pt x="4327" y="10484"/>
                    <a:pt x="5550" y="8581"/>
                    <a:pt x="7045" y="6905"/>
                  </a:cubicBezTo>
                  <a:cubicBezTo>
                    <a:pt x="7929" y="5976"/>
                    <a:pt x="8926" y="5138"/>
                    <a:pt x="9990" y="4435"/>
                  </a:cubicBezTo>
                  <a:cubicBezTo>
                    <a:pt x="10285" y="4232"/>
                    <a:pt x="10557" y="4096"/>
                    <a:pt x="10851" y="3914"/>
                  </a:cubicBezTo>
                  <a:cubicBezTo>
                    <a:pt x="11123" y="3733"/>
                    <a:pt x="11440" y="3597"/>
                    <a:pt x="11735" y="3461"/>
                  </a:cubicBezTo>
                  <a:cubicBezTo>
                    <a:pt x="12324" y="3167"/>
                    <a:pt x="12935" y="2918"/>
                    <a:pt x="13547" y="2691"/>
                  </a:cubicBezTo>
                  <a:cubicBezTo>
                    <a:pt x="14793" y="2238"/>
                    <a:pt x="16107" y="1966"/>
                    <a:pt x="17421" y="1853"/>
                  </a:cubicBezTo>
                  <a:cubicBezTo>
                    <a:pt x="17831" y="1818"/>
                    <a:pt x="18242" y="1800"/>
                    <a:pt x="18652" y="1800"/>
                  </a:cubicBezTo>
                  <a:cubicBezTo>
                    <a:pt x="19553" y="1800"/>
                    <a:pt x="20452" y="1886"/>
                    <a:pt x="21340" y="2057"/>
                  </a:cubicBezTo>
                  <a:cubicBezTo>
                    <a:pt x="22540" y="2306"/>
                    <a:pt x="23696" y="2714"/>
                    <a:pt x="24783" y="3235"/>
                  </a:cubicBezTo>
                  <a:cubicBezTo>
                    <a:pt x="25757" y="3711"/>
                    <a:pt x="26663" y="4300"/>
                    <a:pt x="27524" y="4934"/>
                  </a:cubicBezTo>
                  <a:cubicBezTo>
                    <a:pt x="28770" y="5908"/>
                    <a:pt x="29903" y="7018"/>
                    <a:pt x="30877" y="8241"/>
                  </a:cubicBezTo>
                  <a:cubicBezTo>
                    <a:pt x="31239" y="8694"/>
                    <a:pt x="31511" y="9034"/>
                    <a:pt x="31670" y="9306"/>
                  </a:cubicBezTo>
                  <a:cubicBezTo>
                    <a:pt x="31851" y="9555"/>
                    <a:pt x="31941" y="9691"/>
                    <a:pt x="31941" y="9691"/>
                  </a:cubicBezTo>
                  <a:lnTo>
                    <a:pt x="33459" y="8694"/>
                  </a:lnTo>
                  <a:lnTo>
                    <a:pt x="33165" y="8264"/>
                  </a:lnTo>
                  <a:cubicBezTo>
                    <a:pt x="32983" y="8015"/>
                    <a:pt x="32689" y="7607"/>
                    <a:pt x="32304" y="7131"/>
                  </a:cubicBezTo>
                  <a:cubicBezTo>
                    <a:pt x="31239" y="5772"/>
                    <a:pt x="29993" y="4571"/>
                    <a:pt x="28634" y="3529"/>
                  </a:cubicBezTo>
                  <a:cubicBezTo>
                    <a:pt x="27683" y="2804"/>
                    <a:pt x="26663" y="2170"/>
                    <a:pt x="25598" y="1626"/>
                  </a:cubicBezTo>
                  <a:cubicBezTo>
                    <a:pt x="24353" y="1038"/>
                    <a:pt x="23039" y="584"/>
                    <a:pt x="21702" y="290"/>
                  </a:cubicBezTo>
                  <a:cubicBezTo>
                    <a:pt x="20685" y="102"/>
                    <a:pt x="19669" y="1"/>
                    <a:pt x="18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997429" y="690318"/>
              <a:ext cx="1202468" cy="685263"/>
            </a:xfrm>
            <a:custGeom>
              <a:avLst/>
              <a:gdLst/>
              <a:ahLst/>
              <a:cxnLst/>
              <a:rect l="l" t="t" r="r" b="b"/>
              <a:pathLst>
                <a:path w="30266" h="17248" extrusionOk="0">
                  <a:moveTo>
                    <a:pt x="16908" y="0"/>
                  </a:moveTo>
                  <a:cubicBezTo>
                    <a:pt x="16498" y="0"/>
                    <a:pt x="16087" y="18"/>
                    <a:pt x="15677" y="53"/>
                  </a:cubicBezTo>
                  <a:cubicBezTo>
                    <a:pt x="14340" y="167"/>
                    <a:pt x="13026" y="461"/>
                    <a:pt x="11780" y="914"/>
                  </a:cubicBezTo>
                  <a:cubicBezTo>
                    <a:pt x="11146" y="1141"/>
                    <a:pt x="10534" y="1390"/>
                    <a:pt x="9945" y="1684"/>
                  </a:cubicBezTo>
                  <a:cubicBezTo>
                    <a:pt x="9673" y="1843"/>
                    <a:pt x="9334" y="1956"/>
                    <a:pt x="9039" y="2138"/>
                  </a:cubicBezTo>
                  <a:cubicBezTo>
                    <a:pt x="8767" y="2296"/>
                    <a:pt x="8473" y="2455"/>
                    <a:pt x="8201" y="2659"/>
                  </a:cubicBezTo>
                  <a:cubicBezTo>
                    <a:pt x="7114" y="3361"/>
                    <a:pt x="6117" y="4199"/>
                    <a:pt x="5233" y="5150"/>
                  </a:cubicBezTo>
                  <a:cubicBezTo>
                    <a:pt x="3716" y="6827"/>
                    <a:pt x="2515" y="8730"/>
                    <a:pt x="1654" y="10814"/>
                  </a:cubicBezTo>
                  <a:cubicBezTo>
                    <a:pt x="1065" y="12241"/>
                    <a:pt x="589" y="13736"/>
                    <a:pt x="272" y="15254"/>
                  </a:cubicBezTo>
                  <a:cubicBezTo>
                    <a:pt x="159" y="15865"/>
                    <a:pt x="46" y="16477"/>
                    <a:pt x="0" y="17089"/>
                  </a:cubicBezTo>
                  <a:lnTo>
                    <a:pt x="1813" y="17247"/>
                  </a:lnTo>
                  <a:cubicBezTo>
                    <a:pt x="1881" y="16704"/>
                    <a:pt x="1971" y="16160"/>
                    <a:pt x="2085" y="15639"/>
                  </a:cubicBezTo>
                  <a:cubicBezTo>
                    <a:pt x="2379" y="14234"/>
                    <a:pt x="2787" y="12853"/>
                    <a:pt x="3353" y="11516"/>
                  </a:cubicBezTo>
                  <a:cubicBezTo>
                    <a:pt x="4123" y="9636"/>
                    <a:pt x="5211" y="7914"/>
                    <a:pt x="6593" y="6419"/>
                  </a:cubicBezTo>
                  <a:cubicBezTo>
                    <a:pt x="7363" y="5558"/>
                    <a:pt x="8246" y="4833"/>
                    <a:pt x="9198" y="4199"/>
                  </a:cubicBezTo>
                  <a:cubicBezTo>
                    <a:pt x="10194" y="3565"/>
                    <a:pt x="11259" y="3044"/>
                    <a:pt x="12369" y="2636"/>
                  </a:cubicBezTo>
                  <a:cubicBezTo>
                    <a:pt x="13502" y="2251"/>
                    <a:pt x="14657" y="1979"/>
                    <a:pt x="15835" y="1888"/>
                  </a:cubicBezTo>
                  <a:cubicBezTo>
                    <a:pt x="16196" y="1852"/>
                    <a:pt x="16560" y="1835"/>
                    <a:pt x="16924" y="1835"/>
                  </a:cubicBezTo>
                  <a:cubicBezTo>
                    <a:pt x="17702" y="1835"/>
                    <a:pt x="18484" y="1915"/>
                    <a:pt x="19256" y="2070"/>
                  </a:cubicBezTo>
                  <a:cubicBezTo>
                    <a:pt x="20298" y="2273"/>
                    <a:pt x="21317" y="2636"/>
                    <a:pt x="22269" y="3112"/>
                  </a:cubicBezTo>
                  <a:cubicBezTo>
                    <a:pt x="23130" y="3519"/>
                    <a:pt x="23945" y="4040"/>
                    <a:pt x="24715" y="4629"/>
                  </a:cubicBezTo>
                  <a:cubicBezTo>
                    <a:pt x="25848" y="5490"/>
                    <a:pt x="26890" y="6510"/>
                    <a:pt x="27773" y="7642"/>
                  </a:cubicBezTo>
                  <a:cubicBezTo>
                    <a:pt x="28113" y="8027"/>
                    <a:pt x="28340" y="8367"/>
                    <a:pt x="28498" y="8594"/>
                  </a:cubicBezTo>
                  <a:lnTo>
                    <a:pt x="28748" y="8956"/>
                  </a:lnTo>
                  <a:lnTo>
                    <a:pt x="30265" y="7937"/>
                  </a:lnTo>
                  <a:lnTo>
                    <a:pt x="29994" y="7552"/>
                  </a:lnTo>
                  <a:cubicBezTo>
                    <a:pt x="29812" y="7302"/>
                    <a:pt x="29563" y="6917"/>
                    <a:pt x="29201" y="6487"/>
                  </a:cubicBezTo>
                  <a:cubicBezTo>
                    <a:pt x="28204" y="5241"/>
                    <a:pt x="27071" y="4131"/>
                    <a:pt x="25825" y="3157"/>
                  </a:cubicBezTo>
                  <a:cubicBezTo>
                    <a:pt x="24964" y="2500"/>
                    <a:pt x="24058" y="1934"/>
                    <a:pt x="23084" y="1458"/>
                  </a:cubicBezTo>
                  <a:cubicBezTo>
                    <a:pt x="21974" y="914"/>
                    <a:pt x="20819" y="529"/>
                    <a:pt x="19618" y="257"/>
                  </a:cubicBezTo>
                  <a:cubicBezTo>
                    <a:pt x="18715" y="86"/>
                    <a:pt x="17812" y="0"/>
                    <a:pt x="16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6066718" y="759289"/>
              <a:ext cx="1075571" cy="622688"/>
            </a:xfrm>
            <a:custGeom>
              <a:avLst/>
              <a:gdLst/>
              <a:ahLst/>
              <a:cxnLst/>
              <a:rect l="l" t="t" r="r" b="b"/>
              <a:pathLst>
                <a:path w="27072" h="15673" extrusionOk="0">
                  <a:moveTo>
                    <a:pt x="15058" y="0"/>
                  </a:moveTo>
                  <a:cubicBezTo>
                    <a:pt x="14729" y="0"/>
                    <a:pt x="14399" y="13"/>
                    <a:pt x="14068" y="39"/>
                  </a:cubicBezTo>
                  <a:cubicBezTo>
                    <a:pt x="12891" y="152"/>
                    <a:pt x="11735" y="402"/>
                    <a:pt x="10603" y="809"/>
                  </a:cubicBezTo>
                  <a:cubicBezTo>
                    <a:pt x="9493" y="1217"/>
                    <a:pt x="8405" y="1738"/>
                    <a:pt x="7408" y="2372"/>
                  </a:cubicBezTo>
                  <a:cubicBezTo>
                    <a:pt x="6457" y="3007"/>
                    <a:pt x="5573" y="3754"/>
                    <a:pt x="4781" y="4592"/>
                  </a:cubicBezTo>
                  <a:cubicBezTo>
                    <a:pt x="3399" y="6110"/>
                    <a:pt x="2311" y="7854"/>
                    <a:pt x="1519" y="9735"/>
                  </a:cubicBezTo>
                  <a:cubicBezTo>
                    <a:pt x="975" y="11071"/>
                    <a:pt x="544" y="12453"/>
                    <a:pt x="250" y="13858"/>
                  </a:cubicBezTo>
                  <a:cubicBezTo>
                    <a:pt x="137" y="14379"/>
                    <a:pt x="91" y="14786"/>
                    <a:pt x="46" y="15058"/>
                  </a:cubicBezTo>
                  <a:cubicBezTo>
                    <a:pt x="1" y="15330"/>
                    <a:pt x="1" y="15489"/>
                    <a:pt x="1" y="15489"/>
                  </a:cubicBezTo>
                  <a:lnTo>
                    <a:pt x="1813" y="15670"/>
                  </a:lnTo>
                  <a:cubicBezTo>
                    <a:pt x="1813" y="15672"/>
                    <a:pt x="1813" y="15673"/>
                    <a:pt x="1813" y="15673"/>
                  </a:cubicBezTo>
                  <a:cubicBezTo>
                    <a:pt x="1817" y="15673"/>
                    <a:pt x="1866" y="15156"/>
                    <a:pt x="2040" y="14243"/>
                  </a:cubicBezTo>
                  <a:cubicBezTo>
                    <a:pt x="2311" y="12951"/>
                    <a:pt x="2696" y="11683"/>
                    <a:pt x="3218" y="10482"/>
                  </a:cubicBezTo>
                  <a:cubicBezTo>
                    <a:pt x="3920" y="8783"/>
                    <a:pt x="4894" y="7220"/>
                    <a:pt x="6117" y="5861"/>
                  </a:cubicBezTo>
                  <a:cubicBezTo>
                    <a:pt x="6797" y="5113"/>
                    <a:pt x="7567" y="4479"/>
                    <a:pt x="8405" y="3913"/>
                  </a:cubicBezTo>
                  <a:cubicBezTo>
                    <a:pt x="8632" y="3777"/>
                    <a:pt x="8858" y="3664"/>
                    <a:pt x="9062" y="3528"/>
                  </a:cubicBezTo>
                  <a:cubicBezTo>
                    <a:pt x="9289" y="3392"/>
                    <a:pt x="9515" y="3278"/>
                    <a:pt x="9764" y="3165"/>
                  </a:cubicBezTo>
                  <a:cubicBezTo>
                    <a:pt x="10240" y="2939"/>
                    <a:pt x="10716" y="2735"/>
                    <a:pt x="11214" y="2554"/>
                  </a:cubicBezTo>
                  <a:cubicBezTo>
                    <a:pt x="12188" y="2191"/>
                    <a:pt x="13208" y="1965"/>
                    <a:pt x="14250" y="1874"/>
                  </a:cubicBezTo>
                  <a:cubicBezTo>
                    <a:pt x="14534" y="1854"/>
                    <a:pt x="14818" y="1844"/>
                    <a:pt x="15101" y="1844"/>
                  </a:cubicBezTo>
                  <a:cubicBezTo>
                    <a:pt x="15790" y="1844"/>
                    <a:pt x="16475" y="1904"/>
                    <a:pt x="17149" y="2033"/>
                  </a:cubicBezTo>
                  <a:cubicBezTo>
                    <a:pt x="18055" y="2236"/>
                    <a:pt x="18939" y="2531"/>
                    <a:pt x="19755" y="2939"/>
                  </a:cubicBezTo>
                  <a:cubicBezTo>
                    <a:pt x="20525" y="3301"/>
                    <a:pt x="21250" y="3754"/>
                    <a:pt x="21907" y="4275"/>
                  </a:cubicBezTo>
                  <a:cubicBezTo>
                    <a:pt x="22926" y="5068"/>
                    <a:pt x="23855" y="5974"/>
                    <a:pt x="24670" y="6994"/>
                  </a:cubicBezTo>
                  <a:cubicBezTo>
                    <a:pt x="24965" y="7356"/>
                    <a:pt x="25191" y="7651"/>
                    <a:pt x="25327" y="7854"/>
                  </a:cubicBezTo>
                  <a:lnTo>
                    <a:pt x="25554" y="8172"/>
                  </a:lnTo>
                  <a:lnTo>
                    <a:pt x="27072" y="7152"/>
                  </a:lnTo>
                  <a:lnTo>
                    <a:pt x="26822" y="6790"/>
                  </a:lnTo>
                  <a:cubicBezTo>
                    <a:pt x="26664" y="6563"/>
                    <a:pt x="26437" y="6246"/>
                    <a:pt x="26097" y="5838"/>
                  </a:cubicBezTo>
                  <a:cubicBezTo>
                    <a:pt x="25191" y="4706"/>
                    <a:pt x="24172" y="3686"/>
                    <a:pt x="23017" y="2803"/>
                  </a:cubicBezTo>
                  <a:cubicBezTo>
                    <a:pt x="22246" y="2214"/>
                    <a:pt x="21431" y="1715"/>
                    <a:pt x="20570" y="1285"/>
                  </a:cubicBezTo>
                  <a:cubicBezTo>
                    <a:pt x="19596" y="809"/>
                    <a:pt x="18577" y="447"/>
                    <a:pt x="17512" y="243"/>
                  </a:cubicBezTo>
                  <a:cubicBezTo>
                    <a:pt x="16703" y="81"/>
                    <a:pt x="15882" y="0"/>
                    <a:pt x="15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6135133" y="828539"/>
              <a:ext cx="949547" cy="559398"/>
            </a:xfrm>
            <a:custGeom>
              <a:avLst/>
              <a:gdLst/>
              <a:ahLst/>
              <a:cxnLst/>
              <a:rect l="l" t="t" r="r" b="b"/>
              <a:pathLst>
                <a:path w="23900" h="14080" extrusionOk="0">
                  <a:moveTo>
                    <a:pt x="13392" y="0"/>
                  </a:moveTo>
                  <a:cubicBezTo>
                    <a:pt x="13098" y="0"/>
                    <a:pt x="12803" y="13"/>
                    <a:pt x="12505" y="40"/>
                  </a:cubicBezTo>
                  <a:cubicBezTo>
                    <a:pt x="11463" y="131"/>
                    <a:pt x="10444" y="358"/>
                    <a:pt x="9470" y="720"/>
                  </a:cubicBezTo>
                  <a:cubicBezTo>
                    <a:pt x="8971" y="901"/>
                    <a:pt x="8473" y="1105"/>
                    <a:pt x="7997" y="1354"/>
                  </a:cubicBezTo>
                  <a:cubicBezTo>
                    <a:pt x="7748" y="1468"/>
                    <a:pt x="7521" y="1581"/>
                    <a:pt x="7295" y="1717"/>
                  </a:cubicBezTo>
                  <a:cubicBezTo>
                    <a:pt x="7068" y="1830"/>
                    <a:pt x="6842" y="1966"/>
                    <a:pt x="6638" y="2102"/>
                  </a:cubicBezTo>
                  <a:cubicBezTo>
                    <a:pt x="5800" y="2668"/>
                    <a:pt x="5007" y="3325"/>
                    <a:pt x="4327" y="4050"/>
                  </a:cubicBezTo>
                  <a:cubicBezTo>
                    <a:pt x="3104" y="5409"/>
                    <a:pt x="2107" y="6995"/>
                    <a:pt x="1405" y="8694"/>
                  </a:cubicBezTo>
                  <a:cubicBezTo>
                    <a:pt x="884" y="9917"/>
                    <a:pt x="499" y="11186"/>
                    <a:pt x="227" y="12477"/>
                  </a:cubicBezTo>
                  <a:cubicBezTo>
                    <a:pt x="136" y="12953"/>
                    <a:pt x="46" y="13428"/>
                    <a:pt x="0" y="13904"/>
                  </a:cubicBezTo>
                  <a:lnTo>
                    <a:pt x="1830" y="14062"/>
                  </a:lnTo>
                  <a:lnTo>
                    <a:pt x="1830" y="14062"/>
                  </a:lnTo>
                  <a:cubicBezTo>
                    <a:pt x="1835" y="13973"/>
                    <a:pt x="1889" y="13534"/>
                    <a:pt x="2017" y="12862"/>
                  </a:cubicBezTo>
                  <a:cubicBezTo>
                    <a:pt x="2266" y="11662"/>
                    <a:pt x="2628" y="10506"/>
                    <a:pt x="3104" y="9396"/>
                  </a:cubicBezTo>
                  <a:cubicBezTo>
                    <a:pt x="3716" y="7901"/>
                    <a:pt x="4576" y="6497"/>
                    <a:pt x="5664" y="5296"/>
                  </a:cubicBezTo>
                  <a:cubicBezTo>
                    <a:pt x="6253" y="4662"/>
                    <a:pt x="6910" y="4118"/>
                    <a:pt x="7635" y="3642"/>
                  </a:cubicBezTo>
                  <a:cubicBezTo>
                    <a:pt x="7816" y="3506"/>
                    <a:pt x="8020" y="3416"/>
                    <a:pt x="8201" y="3302"/>
                  </a:cubicBezTo>
                  <a:cubicBezTo>
                    <a:pt x="8382" y="3189"/>
                    <a:pt x="8586" y="3099"/>
                    <a:pt x="8790" y="2985"/>
                  </a:cubicBezTo>
                  <a:lnTo>
                    <a:pt x="8948" y="2917"/>
                  </a:lnTo>
                  <a:lnTo>
                    <a:pt x="9107" y="2849"/>
                  </a:lnTo>
                  <a:lnTo>
                    <a:pt x="9424" y="2713"/>
                  </a:lnTo>
                  <a:cubicBezTo>
                    <a:pt x="9651" y="2600"/>
                    <a:pt x="9855" y="2532"/>
                    <a:pt x="10081" y="2464"/>
                  </a:cubicBezTo>
                  <a:cubicBezTo>
                    <a:pt x="10919" y="2147"/>
                    <a:pt x="11780" y="1943"/>
                    <a:pt x="12664" y="1875"/>
                  </a:cubicBezTo>
                  <a:cubicBezTo>
                    <a:pt x="12908" y="1855"/>
                    <a:pt x="13153" y="1845"/>
                    <a:pt x="13397" y="1845"/>
                  </a:cubicBezTo>
                  <a:cubicBezTo>
                    <a:pt x="13966" y="1845"/>
                    <a:pt x="14533" y="1900"/>
                    <a:pt x="15088" y="2011"/>
                  </a:cubicBezTo>
                  <a:cubicBezTo>
                    <a:pt x="15835" y="2170"/>
                    <a:pt x="16583" y="2419"/>
                    <a:pt x="17285" y="2759"/>
                  </a:cubicBezTo>
                  <a:cubicBezTo>
                    <a:pt x="17919" y="3076"/>
                    <a:pt x="18554" y="3461"/>
                    <a:pt x="19120" y="3914"/>
                  </a:cubicBezTo>
                  <a:cubicBezTo>
                    <a:pt x="20049" y="4616"/>
                    <a:pt x="20864" y="5432"/>
                    <a:pt x="21589" y="6338"/>
                  </a:cubicBezTo>
                  <a:cubicBezTo>
                    <a:pt x="21861" y="6678"/>
                    <a:pt x="22065" y="6927"/>
                    <a:pt x="22178" y="7108"/>
                  </a:cubicBezTo>
                  <a:lnTo>
                    <a:pt x="22382" y="7403"/>
                  </a:lnTo>
                  <a:lnTo>
                    <a:pt x="23900" y="6383"/>
                  </a:lnTo>
                  <a:cubicBezTo>
                    <a:pt x="23900" y="6383"/>
                    <a:pt x="23832" y="6270"/>
                    <a:pt x="23696" y="6066"/>
                  </a:cubicBezTo>
                  <a:cubicBezTo>
                    <a:pt x="23537" y="5862"/>
                    <a:pt x="23333" y="5568"/>
                    <a:pt x="23039" y="5183"/>
                  </a:cubicBezTo>
                  <a:cubicBezTo>
                    <a:pt x="22223" y="4163"/>
                    <a:pt x="21272" y="3257"/>
                    <a:pt x="20253" y="2464"/>
                  </a:cubicBezTo>
                  <a:cubicBezTo>
                    <a:pt x="19573" y="1943"/>
                    <a:pt x="18848" y="1490"/>
                    <a:pt x="18100" y="1105"/>
                  </a:cubicBezTo>
                  <a:cubicBezTo>
                    <a:pt x="17262" y="697"/>
                    <a:pt x="16356" y="403"/>
                    <a:pt x="15450" y="199"/>
                  </a:cubicBezTo>
                  <a:cubicBezTo>
                    <a:pt x="14767" y="72"/>
                    <a:pt x="14083" y="0"/>
                    <a:pt x="13392" y="0"/>
                  </a:cubicBezTo>
                  <a:close/>
                  <a:moveTo>
                    <a:pt x="1830" y="14062"/>
                  </a:moveTo>
                  <a:cubicBezTo>
                    <a:pt x="1830" y="14074"/>
                    <a:pt x="1830" y="14079"/>
                    <a:pt x="1831" y="14079"/>
                  </a:cubicBezTo>
                  <a:cubicBezTo>
                    <a:pt x="1832" y="14079"/>
                    <a:pt x="1833" y="14074"/>
                    <a:pt x="1835" y="14063"/>
                  </a:cubicBezTo>
                  <a:lnTo>
                    <a:pt x="1830" y="140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6204422" y="898503"/>
              <a:ext cx="822649" cy="495513"/>
            </a:xfrm>
            <a:custGeom>
              <a:avLst/>
              <a:gdLst/>
              <a:ahLst/>
              <a:cxnLst/>
              <a:rect l="l" t="t" r="r" b="b"/>
              <a:pathLst>
                <a:path w="20706" h="12472" extrusionOk="0">
                  <a:moveTo>
                    <a:pt x="1" y="12279"/>
                  </a:moveTo>
                  <a:cubicBezTo>
                    <a:pt x="1" y="12287"/>
                    <a:pt x="1" y="12291"/>
                    <a:pt x="1" y="12291"/>
                  </a:cubicBezTo>
                  <a:cubicBezTo>
                    <a:pt x="2" y="12291"/>
                    <a:pt x="2" y="12287"/>
                    <a:pt x="3" y="12279"/>
                  </a:cubicBezTo>
                  <a:lnTo>
                    <a:pt x="3" y="12279"/>
                  </a:lnTo>
                  <a:lnTo>
                    <a:pt x="1" y="12279"/>
                  </a:lnTo>
                  <a:close/>
                  <a:moveTo>
                    <a:pt x="11759" y="0"/>
                  </a:moveTo>
                  <a:cubicBezTo>
                    <a:pt x="11479" y="0"/>
                    <a:pt x="11199" y="15"/>
                    <a:pt x="10920" y="46"/>
                  </a:cubicBezTo>
                  <a:cubicBezTo>
                    <a:pt x="10014" y="114"/>
                    <a:pt x="9153" y="318"/>
                    <a:pt x="8315" y="635"/>
                  </a:cubicBezTo>
                  <a:cubicBezTo>
                    <a:pt x="8088" y="703"/>
                    <a:pt x="7861" y="771"/>
                    <a:pt x="7658" y="884"/>
                  </a:cubicBezTo>
                  <a:lnTo>
                    <a:pt x="7318" y="1020"/>
                  </a:lnTo>
                  <a:lnTo>
                    <a:pt x="7159" y="1088"/>
                  </a:lnTo>
                  <a:lnTo>
                    <a:pt x="7001" y="1156"/>
                  </a:lnTo>
                  <a:cubicBezTo>
                    <a:pt x="6819" y="1270"/>
                    <a:pt x="6615" y="1360"/>
                    <a:pt x="6412" y="1473"/>
                  </a:cubicBezTo>
                  <a:cubicBezTo>
                    <a:pt x="6230" y="1587"/>
                    <a:pt x="6027" y="1700"/>
                    <a:pt x="5845" y="1813"/>
                  </a:cubicBezTo>
                  <a:cubicBezTo>
                    <a:pt x="5120" y="2289"/>
                    <a:pt x="4463" y="2855"/>
                    <a:pt x="3874" y="3490"/>
                  </a:cubicBezTo>
                  <a:cubicBezTo>
                    <a:pt x="2787" y="4690"/>
                    <a:pt x="1904" y="6072"/>
                    <a:pt x="1269" y="7590"/>
                  </a:cubicBezTo>
                  <a:cubicBezTo>
                    <a:pt x="794" y="8700"/>
                    <a:pt x="454" y="9855"/>
                    <a:pt x="205" y="11056"/>
                  </a:cubicBezTo>
                  <a:cubicBezTo>
                    <a:pt x="54" y="11772"/>
                    <a:pt x="13" y="12206"/>
                    <a:pt x="3" y="12279"/>
                  </a:cubicBezTo>
                  <a:lnTo>
                    <a:pt x="3" y="12279"/>
                  </a:lnTo>
                  <a:lnTo>
                    <a:pt x="1830" y="12437"/>
                  </a:lnTo>
                  <a:lnTo>
                    <a:pt x="1830" y="12437"/>
                  </a:lnTo>
                  <a:cubicBezTo>
                    <a:pt x="1838" y="12328"/>
                    <a:pt x="1882" y="11964"/>
                    <a:pt x="1994" y="11418"/>
                  </a:cubicBezTo>
                  <a:cubicBezTo>
                    <a:pt x="2221" y="10354"/>
                    <a:pt x="2538" y="9312"/>
                    <a:pt x="2968" y="8315"/>
                  </a:cubicBezTo>
                  <a:cubicBezTo>
                    <a:pt x="3512" y="7001"/>
                    <a:pt x="4260" y="5778"/>
                    <a:pt x="5211" y="4736"/>
                  </a:cubicBezTo>
                  <a:cubicBezTo>
                    <a:pt x="5687" y="4192"/>
                    <a:pt x="6253" y="3739"/>
                    <a:pt x="6842" y="3331"/>
                  </a:cubicBezTo>
                  <a:cubicBezTo>
                    <a:pt x="7001" y="3240"/>
                    <a:pt x="7159" y="3150"/>
                    <a:pt x="7318" y="3059"/>
                  </a:cubicBezTo>
                  <a:cubicBezTo>
                    <a:pt x="7476" y="2946"/>
                    <a:pt x="7635" y="2878"/>
                    <a:pt x="7793" y="2810"/>
                  </a:cubicBezTo>
                  <a:lnTo>
                    <a:pt x="7929" y="2742"/>
                  </a:lnTo>
                  <a:lnTo>
                    <a:pt x="8065" y="2674"/>
                  </a:lnTo>
                  <a:lnTo>
                    <a:pt x="8360" y="2561"/>
                  </a:lnTo>
                  <a:cubicBezTo>
                    <a:pt x="8541" y="2470"/>
                    <a:pt x="8722" y="2402"/>
                    <a:pt x="8926" y="2334"/>
                  </a:cubicBezTo>
                  <a:cubicBezTo>
                    <a:pt x="9606" y="2085"/>
                    <a:pt x="10331" y="1927"/>
                    <a:pt x="11078" y="1836"/>
                  </a:cubicBezTo>
                  <a:cubicBezTo>
                    <a:pt x="11242" y="1824"/>
                    <a:pt x="11407" y="1819"/>
                    <a:pt x="11574" y="1819"/>
                  </a:cubicBezTo>
                  <a:cubicBezTo>
                    <a:pt x="12050" y="1819"/>
                    <a:pt x="12533" y="1865"/>
                    <a:pt x="13004" y="1949"/>
                  </a:cubicBezTo>
                  <a:cubicBezTo>
                    <a:pt x="13615" y="2085"/>
                    <a:pt x="14204" y="2289"/>
                    <a:pt x="14748" y="2561"/>
                  </a:cubicBezTo>
                  <a:cubicBezTo>
                    <a:pt x="15314" y="2833"/>
                    <a:pt x="15835" y="3172"/>
                    <a:pt x="16311" y="3535"/>
                  </a:cubicBezTo>
                  <a:cubicBezTo>
                    <a:pt x="17127" y="4169"/>
                    <a:pt x="17852" y="4871"/>
                    <a:pt x="18486" y="5664"/>
                  </a:cubicBezTo>
                  <a:cubicBezTo>
                    <a:pt x="18735" y="5959"/>
                    <a:pt x="18894" y="6208"/>
                    <a:pt x="19007" y="6367"/>
                  </a:cubicBezTo>
                  <a:lnTo>
                    <a:pt x="19188" y="6616"/>
                  </a:lnTo>
                  <a:lnTo>
                    <a:pt x="20706" y="5574"/>
                  </a:lnTo>
                  <a:lnTo>
                    <a:pt x="20525" y="5302"/>
                  </a:lnTo>
                  <a:cubicBezTo>
                    <a:pt x="20389" y="5121"/>
                    <a:pt x="20208" y="4849"/>
                    <a:pt x="19913" y="4509"/>
                  </a:cubicBezTo>
                  <a:cubicBezTo>
                    <a:pt x="19188" y="3603"/>
                    <a:pt x="18350" y="2787"/>
                    <a:pt x="17444" y="2085"/>
                  </a:cubicBezTo>
                  <a:cubicBezTo>
                    <a:pt x="16855" y="1632"/>
                    <a:pt x="16221" y="1247"/>
                    <a:pt x="15564" y="930"/>
                  </a:cubicBezTo>
                  <a:cubicBezTo>
                    <a:pt x="14861" y="590"/>
                    <a:pt x="14136" y="341"/>
                    <a:pt x="13366" y="160"/>
                  </a:cubicBezTo>
                  <a:cubicBezTo>
                    <a:pt x="12831" y="55"/>
                    <a:pt x="12295" y="0"/>
                    <a:pt x="11759" y="0"/>
                  </a:cubicBezTo>
                  <a:close/>
                  <a:moveTo>
                    <a:pt x="1830" y="12437"/>
                  </a:moveTo>
                  <a:cubicBezTo>
                    <a:pt x="1828" y="12460"/>
                    <a:pt x="1828" y="12472"/>
                    <a:pt x="1829" y="12472"/>
                  </a:cubicBezTo>
                  <a:cubicBezTo>
                    <a:pt x="1830" y="12472"/>
                    <a:pt x="1832" y="12460"/>
                    <a:pt x="1836" y="12438"/>
                  </a:cubicBezTo>
                  <a:lnTo>
                    <a:pt x="1830" y="12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6638234" y="657303"/>
              <a:ext cx="674178" cy="504055"/>
            </a:xfrm>
            <a:custGeom>
              <a:avLst/>
              <a:gdLst/>
              <a:ahLst/>
              <a:cxnLst/>
              <a:rect l="l" t="t" r="r" b="b"/>
              <a:pathLst>
                <a:path w="16969" h="12687" extrusionOk="0">
                  <a:moveTo>
                    <a:pt x="9832" y="1"/>
                  </a:moveTo>
                  <a:cubicBezTo>
                    <a:pt x="8858" y="409"/>
                    <a:pt x="8065" y="1134"/>
                    <a:pt x="7567" y="2040"/>
                  </a:cubicBezTo>
                  <a:cubicBezTo>
                    <a:pt x="7567" y="2040"/>
                    <a:pt x="6311" y="880"/>
                    <a:pt x="4622" y="880"/>
                  </a:cubicBezTo>
                  <a:cubicBezTo>
                    <a:pt x="3715" y="880"/>
                    <a:pt x="2683" y="1214"/>
                    <a:pt x="1654" y="2244"/>
                  </a:cubicBezTo>
                  <a:cubicBezTo>
                    <a:pt x="1" y="3897"/>
                    <a:pt x="91" y="6185"/>
                    <a:pt x="499" y="7907"/>
                  </a:cubicBezTo>
                  <a:cubicBezTo>
                    <a:pt x="588" y="7903"/>
                    <a:pt x="678" y="7901"/>
                    <a:pt x="769" y="7901"/>
                  </a:cubicBezTo>
                  <a:cubicBezTo>
                    <a:pt x="1206" y="7901"/>
                    <a:pt x="1653" y="7945"/>
                    <a:pt x="2085" y="8020"/>
                  </a:cubicBezTo>
                  <a:cubicBezTo>
                    <a:pt x="2696" y="8156"/>
                    <a:pt x="3285" y="8360"/>
                    <a:pt x="3852" y="8632"/>
                  </a:cubicBezTo>
                  <a:cubicBezTo>
                    <a:pt x="4395" y="8904"/>
                    <a:pt x="4939" y="9243"/>
                    <a:pt x="5415" y="9606"/>
                  </a:cubicBezTo>
                  <a:cubicBezTo>
                    <a:pt x="6230" y="10240"/>
                    <a:pt x="6955" y="10965"/>
                    <a:pt x="7590" y="11758"/>
                  </a:cubicBezTo>
                  <a:cubicBezTo>
                    <a:pt x="7816" y="12030"/>
                    <a:pt x="7997" y="12279"/>
                    <a:pt x="8111" y="12438"/>
                  </a:cubicBezTo>
                  <a:lnTo>
                    <a:pt x="8269" y="12687"/>
                  </a:lnTo>
                  <a:lnTo>
                    <a:pt x="9810" y="11667"/>
                  </a:lnTo>
                  <a:lnTo>
                    <a:pt x="11169" y="10761"/>
                  </a:lnTo>
                  <a:lnTo>
                    <a:pt x="11237" y="10716"/>
                  </a:lnTo>
                  <a:lnTo>
                    <a:pt x="11259" y="10716"/>
                  </a:lnTo>
                  <a:lnTo>
                    <a:pt x="12709" y="9742"/>
                  </a:lnTo>
                  <a:lnTo>
                    <a:pt x="14136" y="8768"/>
                  </a:lnTo>
                  <a:lnTo>
                    <a:pt x="15428" y="7907"/>
                  </a:lnTo>
                  <a:lnTo>
                    <a:pt x="16968" y="6888"/>
                  </a:lnTo>
                  <a:lnTo>
                    <a:pt x="16651" y="6434"/>
                  </a:lnTo>
                  <a:cubicBezTo>
                    <a:pt x="16447" y="6163"/>
                    <a:pt x="16130" y="5710"/>
                    <a:pt x="15722" y="5211"/>
                  </a:cubicBezTo>
                  <a:cubicBezTo>
                    <a:pt x="14544" y="3761"/>
                    <a:pt x="13230" y="2447"/>
                    <a:pt x="11758" y="1315"/>
                  </a:cubicBezTo>
                  <a:cubicBezTo>
                    <a:pt x="11123" y="839"/>
                    <a:pt x="10489" y="409"/>
                    <a:pt x="9832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650904" y="1026752"/>
              <a:ext cx="913591" cy="572072"/>
            </a:xfrm>
            <a:custGeom>
              <a:avLst/>
              <a:gdLst/>
              <a:ahLst/>
              <a:cxnLst/>
              <a:rect l="l" t="t" r="r" b="b"/>
              <a:pathLst>
                <a:path w="22995" h="14399" extrusionOk="0">
                  <a:moveTo>
                    <a:pt x="12123" y="0"/>
                  </a:moveTo>
                  <a:cubicBezTo>
                    <a:pt x="12005" y="0"/>
                    <a:pt x="11883" y="4"/>
                    <a:pt x="11758" y="12"/>
                  </a:cubicBezTo>
                  <a:cubicBezTo>
                    <a:pt x="7363" y="284"/>
                    <a:pt x="7839" y="4520"/>
                    <a:pt x="7839" y="4520"/>
                  </a:cubicBezTo>
                  <a:cubicBezTo>
                    <a:pt x="7375" y="3042"/>
                    <a:pt x="6172" y="2288"/>
                    <a:pt x="4988" y="2288"/>
                  </a:cubicBezTo>
                  <a:cubicBezTo>
                    <a:pt x="3978" y="2288"/>
                    <a:pt x="2981" y="2838"/>
                    <a:pt x="2470" y="3954"/>
                  </a:cubicBezTo>
                  <a:cubicBezTo>
                    <a:pt x="1247" y="6650"/>
                    <a:pt x="3716" y="8032"/>
                    <a:pt x="3716" y="8032"/>
                  </a:cubicBezTo>
                  <a:cubicBezTo>
                    <a:pt x="3716" y="8032"/>
                    <a:pt x="1" y="9867"/>
                    <a:pt x="2108" y="12268"/>
                  </a:cubicBezTo>
                  <a:cubicBezTo>
                    <a:pt x="2633" y="12863"/>
                    <a:pt x="3198" y="13077"/>
                    <a:pt x="3738" y="13077"/>
                  </a:cubicBezTo>
                  <a:cubicBezTo>
                    <a:pt x="5109" y="13077"/>
                    <a:pt x="6321" y="11702"/>
                    <a:pt x="6321" y="11702"/>
                  </a:cubicBezTo>
                  <a:lnTo>
                    <a:pt x="6321" y="11702"/>
                  </a:lnTo>
                  <a:cubicBezTo>
                    <a:pt x="6321" y="11702"/>
                    <a:pt x="5982" y="14057"/>
                    <a:pt x="8677" y="14171"/>
                  </a:cubicBezTo>
                  <a:cubicBezTo>
                    <a:pt x="8716" y="14172"/>
                    <a:pt x="8754" y="14173"/>
                    <a:pt x="8792" y="14173"/>
                  </a:cubicBezTo>
                  <a:cubicBezTo>
                    <a:pt x="10920" y="14173"/>
                    <a:pt x="11554" y="11702"/>
                    <a:pt x="11554" y="11702"/>
                  </a:cubicBezTo>
                  <a:cubicBezTo>
                    <a:pt x="11554" y="11702"/>
                    <a:pt x="11974" y="14399"/>
                    <a:pt x="14474" y="14399"/>
                  </a:cubicBezTo>
                  <a:cubicBezTo>
                    <a:pt x="14505" y="14399"/>
                    <a:pt x="14536" y="14398"/>
                    <a:pt x="14567" y="14397"/>
                  </a:cubicBezTo>
                  <a:cubicBezTo>
                    <a:pt x="16923" y="14352"/>
                    <a:pt x="17263" y="11407"/>
                    <a:pt x="17263" y="11407"/>
                  </a:cubicBezTo>
                  <a:cubicBezTo>
                    <a:pt x="17263" y="11407"/>
                    <a:pt x="17795" y="12878"/>
                    <a:pt x="19092" y="12878"/>
                  </a:cubicBezTo>
                  <a:cubicBezTo>
                    <a:pt x="19444" y="12878"/>
                    <a:pt x="19852" y="12770"/>
                    <a:pt x="20321" y="12494"/>
                  </a:cubicBezTo>
                  <a:cubicBezTo>
                    <a:pt x="22020" y="11498"/>
                    <a:pt x="20706" y="9096"/>
                    <a:pt x="20706" y="9096"/>
                  </a:cubicBezTo>
                  <a:cubicBezTo>
                    <a:pt x="22994" y="7896"/>
                    <a:pt x="22609" y="4747"/>
                    <a:pt x="20661" y="3569"/>
                  </a:cubicBezTo>
                  <a:cubicBezTo>
                    <a:pt x="19991" y="3153"/>
                    <a:pt x="19363" y="3000"/>
                    <a:pt x="18802" y="3000"/>
                  </a:cubicBezTo>
                  <a:cubicBezTo>
                    <a:pt x="17257" y="3000"/>
                    <a:pt x="16221" y="4158"/>
                    <a:pt x="16221" y="4158"/>
                  </a:cubicBezTo>
                  <a:cubicBezTo>
                    <a:pt x="16221" y="4158"/>
                    <a:pt x="15965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650904" y="1158616"/>
              <a:ext cx="913591" cy="441082"/>
            </a:xfrm>
            <a:custGeom>
              <a:avLst/>
              <a:gdLst/>
              <a:ahLst/>
              <a:cxnLst/>
              <a:rect l="l" t="t" r="r" b="b"/>
              <a:pathLst>
                <a:path w="22995" h="11102" extrusionOk="0">
                  <a:moveTo>
                    <a:pt x="20208" y="1"/>
                  </a:moveTo>
                  <a:cubicBezTo>
                    <a:pt x="22632" y="2674"/>
                    <a:pt x="20253" y="5664"/>
                    <a:pt x="18984" y="6140"/>
                  </a:cubicBezTo>
                  <a:cubicBezTo>
                    <a:pt x="18820" y="6200"/>
                    <a:pt x="18658" y="6227"/>
                    <a:pt x="18500" y="6227"/>
                  </a:cubicBezTo>
                  <a:cubicBezTo>
                    <a:pt x="17418" y="6227"/>
                    <a:pt x="16538" y="4985"/>
                    <a:pt x="16538" y="4985"/>
                  </a:cubicBezTo>
                  <a:lnTo>
                    <a:pt x="16538" y="4985"/>
                  </a:lnTo>
                  <a:cubicBezTo>
                    <a:pt x="16538" y="4985"/>
                    <a:pt x="16878" y="8269"/>
                    <a:pt x="14748" y="8541"/>
                  </a:cubicBezTo>
                  <a:cubicBezTo>
                    <a:pt x="14654" y="8552"/>
                    <a:pt x="14562" y="8557"/>
                    <a:pt x="14472" y="8557"/>
                  </a:cubicBezTo>
                  <a:cubicBezTo>
                    <a:pt x="12504" y="8557"/>
                    <a:pt x="11758" y="6049"/>
                    <a:pt x="11758" y="6049"/>
                  </a:cubicBezTo>
                  <a:cubicBezTo>
                    <a:pt x="11758" y="6049"/>
                    <a:pt x="10428" y="8317"/>
                    <a:pt x="9329" y="8317"/>
                  </a:cubicBezTo>
                  <a:cubicBezTo>
                    <a:pt x="9308" y="8317"/>
                    <a:pt x="9287" y="8316"/>
                    <a:pt x="9266" y="8315"/>
                  </a:cubicBezTo>
                  <a:cubicBezTo>
                    <a:pt x="8179" y="8247"/>
                    <a:pt x="7137" y="5732"/>
                    <a:pt x="7137" y="5732"/>
                  </a:cubicBezTo>
                  <a:cubicBezTo>
                    <a:pt x="7137" y="5732"/>
                    <a:pt x="5964" y="7313"/>
                    <a:pt x="4768" y="7313"/>
                  </a:cubicBezTo>
                  <a:cubicBezTo>
                    <a:pt x="4613" y="7313"/>
                    <a:pt x="4458" y="7287"/>
                    <a:pt x="4305" y="7227"/>
                  </a:cubicBezTo>
                  <a:cubicBezTo>
                    <a:pt x="2991" y="6706"/>
                    <a:pt x="3716" y="4736"/>
                    <a:pt x="3716" y="4735"/>
                  </a:cubicBezTo>
                  <a:lnTo>
                    <a:pt x="3716" y="4735"/>
                  </a:lnTo>
                  <a:cubicBezTo>
                    <a:pt x="3716" y="4736"/>
                    <a:pt x="1" y="6548"/>
                    <a:pt x="2108" y="8949"/>
                  </a:cubicBezTo>
                  <a:cubicBezTo>
                    <a:pt x="2634" y="9552"/>
                    <a:pt x="3199" y="9768"/>
                    <a:pt x="3741" y="9768"/>
                  </a:cubicBezTo>
                  <a:cubicBezTo>
                    <a:pt x="5110" y="9768"/>
                    <a:pt x="6321" y="8383"/>
                    <a:pt x="6321" y="8383"/>
                  </a:cubicBezTo>
                  <a:lnTo>
                    <a:pt x="6321" y="8383"/>
                  </a:lnTo>
                  <a:cubicBezTo>
                    <a:pt x="6321" y="8383"/>
                    <a:pt x="5982" y="10738"/>
                    <a:pt x="8677" y="10874"/>
                  </a:cubicBezTo>
                  <a:cubicBezTo>
                    <a:pt x="8715" y="10876"/>
                    <a:pt x="8753" y="10877"/>
                    <a:pt x="8791" y="10877"/>
                  </a:cubicBezTo>
                  <a:cubicBezTo>
                    <a:pt x="10920" y="10877"/>
                    <a:pt x="11554" y="8383"/>
                    <a:pt x="11554" y="8383"/>
                  </a:cubicBezTo>
                  <a:cubicBezTo>
                    <a:pt x="11554" y="8383"/>
                    <a:pt x="11978" y="11101"/>
                    <a:pt x="14504" y="11101"/>
                  </a:cubicBezTo>
                  <a:cubicBezTo>
                    <a:pt x="14525" y="11101"/>
                    <a:pt x="14546" y="11101"/>
                    <a:pt x="14567" y="11101"/>
                  </a:cubicBezTo>
                  <a:cubicBezTo>
                    <a:pt x="16923" y="11056"/>
                    <a:pt x="17263" y="8088"/>
                    <a:pt x="17263" y="8088"/>
                  </a:cubicBezTo>
                  <a:cubicBezTo>
                    <a:pt x="17263" y="8088"/>
                    <a:pt x="17797" y="9579"/>
                    <a:pt x="19100" y="9579"/>
                  </a:cubicBezTo>
                  <a:cubicBezTo>
                    <a:pt x="19450" y="9579"/>
                    <a:pt x="19855" y="9472"/>
                    <a:pt x="20321" y="9198"/>
                  </a:cubicBezTo>
                  <a:cubicBezTo>
                    <a:pt x="22020" y="8201"/>
                    <a:pt x="20706" y="5800"/>
                    <a:pt x="20706" y="5800"/>
                  </a:cubicBezTo>
                  <a:cubicBezTo>
                    <a:pt x="22994" y="4599"/>
                    <a:pt x="22609" y="1451"/>
                    <a:pt x="20661" y="250"/>
                  </a:cubicBezTo>
                  <a:cubicBezTo>
                    <a:pt x="20525" y="159"/>
                    <a:pt x="20366" y="91"/>
                    <a:pt x="20208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6655358" y="685630"/>
              <a:ext cx="910850" cy="571198"/>
            </a:xfrm>
            <a:custGeom>
              <a:avLst/>
              <a:gdLst/>
              <a:ahLst/>
              <a:cxnLst/>
              <a:rect l="l" t="t" r="r" b="b"/>
              <a:pathLst>
                <a:path w="22926" h="14377" extrusionOk="0">
                  <a:moveTo>
                    <a:pt x="12079" y="1"/>
                  </a:moveTo>
                  <a:cubicBezTo>
                    <a:pt x="11960" y="1"/>
                    <a:pt x="11838" y="5"/>
                    <a:pt x="11712" y="13"/>
                  </a:cubicBezTo>
                  <a:cubicBezTo>
                    <a:pt x="7340" y="285"/>
                    <a:pt x="7815" y="4498"/>
                    <a:pt x="7815" y="4498"/>
                  </a:cubicBezTo>
                  <a:cubicBezTo>
                    <a:pt x="7351" y="3032"/>
                    <a:pt x="6149" y="2277"/>
                    <a:pt x="4965" y="2277"/>
                  </a:cubicBezTo>
                  <a:cubicBezTo>
                    <a:pt x="3955" y="2277"/>
                    <a:pt x="2958" y="2828"/>
                    <a:pt x="2447" y="3955"/>
                  </a:cubicBezTo>
                  <a:cubicBezTo>
                    <a:pt x="1223" y="6650"/>
                    <a:pt x="3693" y="8009"/>
                    <a:pt x="3693" y="8009"/>
                  </a:cubicBezTo>
                  <a:cubicBezTo>
                    <a:pt x="3693" y="8009"/>
                    <a:pt x="0" y="9844"/>
                    <a:pt x="2107" y="12246"/>
                  </a:cubicBezTo>
                  <a:cubicBezTo>
                    <a:pt x="2626" y="12841"/>
                    <a:pt x="3186" y="13055"/>
                    <a:pt x="3723" y="13055"/>
                  </a:cubicBezTo>
                  <a:cubicBezTo>
                    <a:pt x="5085" y="13055"/>
                    <a:pt x="6297" y="11680"/>
                    <a:pt x="6298" y="11679"/>
                  </a:cubicBezTo>
                  <a:lnTo>
                    <a:pt x="6298" y="11679"/>
                  </a:lnTo>
                  <a:cubicBezTo>
                    <a:pt x="6298" y="11680"/>
                    <a:pt x="5958" y="14035"/>
                    <a:pt x="8631" y="14148"/>
                  </a:cubicBezTo>
                  <a:cubicBezTo>
                    <a:pt x="8670" y="14150"/>
                    <a:pt x="8709" y="14151"/>
                    <a:pt x="8747" y="14151"/>
                  </a:cubicBezTo>
                  <a:cubicBezTo>
                    <a:pt x="10896" y="14151"/>
                    <a:pt x="11531" y="11679"/>
                    <a:pt x="11531" y="11679"/>
                  </a:cubicBezTo>
                  <a:cubicBezTo>
                    <a:pt x="11531" y="11679"/>
                    <a:pt x="11929" y="14376"/>
                    <a:pt x="14428" y="14376"/>
                  </a:cubicBezTo>
                  <a:cubicBezTo>
                    <a:pt x="14458" y="14376"/>
                    <a:pt x="14490" y="14376"/>
                    <a:pt x="14521" y="14375"/>
                  </a:cubicBezTo>
                  <a:cubicBezTo>
                    <a:pt x="16877" y="14330"/>
                    <a:pt x="17217" y="11385"/>
                    <a:pt x="17217" y="11385"/>
                  </a:cubicBezTo>
                  <a:cubicBezTo>
                    <a:pt x="17217" y="11385"/>
                    <a:pt x="17749" y="12856"/>
                    <a:pt x="19046" y="12856"/>
                  </a:cubicBezTo>
                  <a:cubicBezTo>
                    <a:pt x="19398" y="12856"/>
                    <a:pt x="19806" y="12748"/>
                    <a:pt x="20275" y="12472"/>
                  </a:cubicBezTo>
                  <a:cubicBezTo>
                    <a:pt x="21951" y="11475"/>
                    <a:pt x="20637" y="9074"/>
                    <a:pt x="20637" y="9074"/>
                  </a:cubicBezTo>
                  <a:cubicBezTo>
                    <a:pt x="22925" y="7874"/>
                    <a:pt x="22563" y="4747"/>
                    <a:pt x="20615" y="3547"/>
                  </a:cubicBezTo>
                  <a:cubicBezTo>
                    <a:pt x="19941" y="3138"/>
                    <a:pt x="19312" y="2987"/>
                    <a:pt x="18751" y="2987"/>
                  </a:cubicBezTo>
                  <a:cubicBezTo>
                    <a:pt x="17201" y="2987"/>
                    <a:pt x="16175" y="4136"/>
                    <a:pt x="16175" y="4136"/>
                  </a:cubicBezTo>
                  <a:cubicBezTo>
                    <a:pt x="16175" y="4136"/>
                    <a:pt x="15919" y="1"/>
                    <a:pt x="1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6655358" y="817534"/>
              <a:ext cx="910850" cy="438381"/>
            </a:xfrm>
            <a:custGeom>
              <a:avLst/>
              <a:gdLst/>
              <a:ahLst/>
              <a:cxnLst/>
              <a:rect l="l" t="t" r="r" b="b"/>
              <a:pathLst>
                <a:path w="22926" h="11034" extrusionOk="0">
                  <a:moveTo>
                    <a:pt x="20162" y="0"/>
                  </a:moveTo>
                  <a:lnTo>
                    <a:pt x="20162" y="0"/>
                  </a:lnTo>
                  <a:cubicBezTo>
                    <a:pt x="22563" y="2651"/>
                    <a:pt x="20207" y="5664"/>
                    <a:pt x="18916" y="6117"/>
                  </a:cubicBezTo>
                  <a:cubicBezTo>
                    <a:pt x="18759" y="6173"/>
                    <a:pt x="18604" y="6197"/>
                    <a:pt x="18453" y="6197"/>
                  </a:cubicBezTo>
                  <a:cubicBezTo>
                    <a:pt x="17380" y="6197"/>
                    <a:pt x="16492" y="4962"/>
                    <a:pt x="16492" y="4961"/>
                  </a:cubicBezTo>
                  <a:lnTo>
                    <a:pt x="16492" y="4961"/>
                  </a:lnTo>
                  <a:cubicBezTo>
                    <a:pt x="16492" y="4962"/>
                    <a:pt x="16854" y="8246"/>
                    <a:pt x="14702" y="8495"/>
                  </a:cubicBezTo>
                  <a:cubicBezTo>
                    <a:pt x="14599" y="8508"/>
                    <a:pt x="14500" y="8514"/>
                    <a:pt x="14403" y="8514"/>
                  </a:cubicBezTo>
                  <a:cubicBezTo>
                    <a:pt x="12454" y="8514"/>
                    <a:pt x="11735" y="6026"/>
                    <a:pt x="11735" y="6026"/>
                  </a:cubicBezTo>
                  <a:cubicBezTo>
                    <a:pt x="11735" y="6026"/>
                    <a:pt x="10383" y="8294"/>
                    <a:pt x="9305" y="8294"/>
                  </a:cubicBezTo>
                  <a:cubicBezTo>
                    <a:pt x="9284" y="8294"/>
                    <a:pt x="9263" y="8293"/>
                    <a:pt x="9243" y="8291"/>
                  </a:cubicBezTo>
                  <a:cubicBezTo>
                    <a:pt x="8155" y="8223"/>
                    <a:pt x="7113" y="5709"/>
                    <a:pt x="7113" y="5709"/>
                  </a:cubicBezTo>
                  <a:cubicBezTo>
                    <a:pt x="7113" y="5709"/>
                    <a:pt x="5941" y="7290"/>
                    <a:pt x="4760" y="7290"/>
                  </a:cubicBezTo>
                  <a:cubicBezTo>
                    <a:pt x="4607" y="7290"/>
                    <a:pt x="4455" y="7264"/>
                    <a:pt x="4304" y="7204"/>
                  </a:cubicBezTo>
                  <a:cubicBezTo>
                    <a:pt x="2968" y="6683"/>
                    <a:pt x="3692" y="4690"/>
                    <a:pt x="3693" y="4689"/>
                  </a:cubicBezTo>
                  <a:lnTo>
                    <a:pt x="3693" y="4689"/>
                  </a:lnTo>
                  <a:cubicBezTo>
                    <a:pt x="3692" y="4690"/>
                    <a:pt x="0" y="6502"/>
                    <a:pt x="2107" y="8903"/>
                  </a:cubicBezTo>
                  <a:cubicBezTo>
                    <a:pt x="2626" y="9498"/>
                    <a:pt x="3186" y="9712"/>
                    <a:pt x="3723" y="9712"/>
                  </a:cubicBezTo>
                  <a:cubicBezTo>
                    <a:pt x="5085" y="9712"/>
                    <a:pt x="6297" y="8337"/>
                    <a:pt x="6298" y="8337"/>
                  </a:cubicBezTo>
                  <a:lnTo>
                    <a:pt x="6298" y="8337"/>
                  </a:lnTo>
                  <a:cubicBezTo>
                    <a:pt x="6298" y="8337"/>
                    <a:pt x="5958" y="10693"/>
                    <a:pt x="8631" y="10806"/>
                  </a:cubicBezTo>
                  <a:cubicBezTo>
                    <a:pt x="8679" y="10808"/>
                    <a:pt x="8727" y="10809"/>
                    <a:pt x="8773" y="10809"/>
                  </a:cubicBezTo>
                  <a:cubicBezTo>
                    <a:pt x="10902" y="10809"/>
                    <a:pt x="11531" y="8337"/>
                    <a:pt x="11531" y="8337"/>
                  </a:cubicBezTo>
                  <a:cubicBezTo>
                    <a:pt x="11531" y="8337"/>
                    <a:pt x="11929" y="11034"/>
                    <a:pt x="14428" y="11034"/>
                  </a:cubicBezTo>
                  <a:cubicBezTo>
                    <a:pt x="14458" y="11034"/>
                    <a:pt x="14490" y="11033"/>
                    <a:pt x="14521" y="11032"/>
                  </a:cubicBezTo>
                  <a:cubicBezTo>
                    <a:pt x="16877" y="10987"/>
                    <a:pt x="17217" y="8042"/>
                    <a:pt x="17217" y="8042"/>
                  </a:cubicBezTo>
                  <a:cubicBezTo>
                    <a:pt x="17217" y="8042"/>
                    <a:pt x="17749" y="9514"/>
                    <a:pt x="19046" y="9514"/>
                  </a:cubicBezTo>
                  <a:cubicBezTo>
                    <a:pt x="19398" y="9514"/>
                    <a:pt x="19806" y="9405"/>
                    <a:pt x="20275" y="9129"/>
                  </a:cubicBezTo>
                  <a:cubicBezTo>
                    <a:pt x="21951" y="8155"/>
                    <a:pt x="20637" y="5732"/>
                    <a:pt x="20637" y="5732"/>
                  </a:cubicBezTo>
                  <a:cubicBezTo>
                    <a:pt x="22925" y="4554"/>
                    <a:pt x="22563" y="1427"/>
                    <a:pt x="20615" y="227"/>
                  </a:cubicBezTo>
                  <a:cubicBezTo>
                    <a:pt x="20456" y="136"/>
                    <a:pt x="20320" y="68"/>
                    <a:pt x="2016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6143238" y="685908"/>
              <a:ext cx="211761" cy="160350"/>
            </a:xfrm>
            <a:custGeom>
              <a:avLst/>
              <a:gdLst/>
              <a:ahLst/>
              <a:cxnLst/>
              <a:rect l="l" t="t" r="r" b="b"/>
              <a:pathLst>
                <a:path w="5330" h="4036" extrusionOk="0">
                  <a:moveTo>
                    <a:pt x="4636" y="1"/>
                  </a:moveTo>
                  <a:cubicBezTo>
                    <a:pt x="4506" y="1"/>
                    <a:pt x="4348" y="45"/>
                    <a:pt x="4169" y="142"/>
                  </a:cubicBezTo>
                  <a:cubicBezTo>
                    <a:pt x="4169" y="142"/>
                    <a:pt x="0" y="1886"/>
                    <a:pt x="0" y="3698"/>
                  </a:cubicBezTo>
                  <a:cubicBezTo>
                    <a:pt x="0" y="3937"/>
                    <a:pt x="135" y="4035"/>
                    <a:pt x="358" y="4035"/>
                  </a:cubicBezTo>
                  <a:cubicBezTo>
                    <a:pt x="1063" y="4035"/>
                    <a:pt x="2644" y="3044"/>
                    <a:pt x="3557" y="2407"/>
                  </a:cubicBezTo>
                  <a:cubicBezTo>
                    <a:pt x="5254" y="1244"/>
                    <a:pt x="5330" y="1"/>
                    <a:pt x="463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6068546" y="859806"/>
              <a:ext cx="77434" cy="66309"/>
            </a:xfrm>
            <a:custGeom>
              <a:avLst/>
              <a:gdLst/>
              <a:ahLst/>
              <a:cxnLst/>
              <a:rect l="l" t="t" r="r" b="b"/>
              <a:pathLst>
                <a:path w="1949" h="1669" extrusionOk="0">
                  <a:moveTo>
                    <a:pt x="1133" y="1"/>
                  </a:moveTo>
                  <a:cubicBezTo>
                    <a:pt x="385" y="1"/>
                    <a:pt x="0" y="907"/>
                    <a:pt x="544" y="1428"/>
                  </a:cubicBezTo>
                  <a:cubicBezTo>
                    <a:pt x="710" y="1594"/>
                    <a:pt x="914" y="1668"/>
                    <a:pt x="1113" y="1668"/>
                  </a:cubicBezTo>
                  <a:cubicBezTo>
                    <a:pt x="1539" y="1668"/>
                    <a:pt x="1948" y="1332"/>
                    <a:pt x="1948" y="839"/>
                  </a:cubicBezTo>
                  <a:cubicBezTo>
                    <a:pt x="1948" y="363"/>
                    <a:pt x="1586" y="1"/>
                    <a:pt x="1133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2"/>
          <p:cNvGrpSpPr/>
          <p:nvPr/>
        </p:nvGrpSpPr>
        <p:grpSpPr>
          <a:xfrm>
            <a:off x="6581164" y="3577738"/>
            <a:ext cx="1647961" cy="1359958"/>
            <a:chOff x="6251979" y="3733438"/>
            <a:chExt cx="1647961" cy="1359958"/>
          </a:xfrm>
        </p:grpSpPr>
        <p:sp>
          <p:nvSpPr>
            <p:cNvPr id="652" name="Google Shape;652;p32"/>
            <p:cNvSpPr/>
            <p:nvPr/>
          </p:nvSpPr>
          <p:spPr>
            <a:xfrm>
              <a:off x="6251979" y="3733438"/>
              <a:ext cx="1647961" cy="1359958"/>
            </a:xfrm>
            <a:custGeom>
              <a:avLst/>
              <a:gdLst/>
              <a:ahLst/>
              <a:cxnLst/>
              <a:rect l="l" t="t" r="r" b="b"/>
              <a:pathLst>
                <a:path w="41479" h="34230" extrusionOk="0">
                  <a:moveTo>
                    <a:pt x="8495" y="0"/>
                  </a:moveTo>
                  <a:lnTo>
                    <a:pt x="8405" y="23"/>
                  </a:lnTo>
                  <a:lnTo>
                    <a:pt x="8337" y="46"/>
                  </a:lnTo>
                  <a:cubicBezTo>
                    <a:pt x="8291" y="46"/>
                    <a:pt x="8246" y="68"/>
                    <a:pt x="8201" y="68"/>
                  </a:cubicBezTo>
                  <a:cubicBezTo>
                    <a:pt x="8110" y="114"/>
                    <a:pt x="8019" y="159"/>
                    <a:pt x="7906" y="204"/>
                  </a:cubicBezTo>
                  <a:cubicBezTo>
                    <a:pt x="7793" y="250"/>
                    <a:pt x="7657" y="340"/>
                    <a:pt x="7544" y="431"/>
                  </a:cubicBezTo>
                  <a:lnTo>
                    <a:pt x="7476" y="499"/>
                  </a:lnTo>
                  <a:cubicBezTo>
                    <a:pt x="7408" y="567"/>
                    <a:pt x="7340" y="635"/>
                    <a:pt x="7272" y="725"/>
                  </a:cubicBezTo>
                  <a:lnTo>
                    <a:pt x="7249" y="748"/>
                  </a:lnTo>
                  <a:lnTo>
                    <a:pt x="7204" y="793"/>
                  </a:lnTo>
                  <a:cubicBezTo>
                    <a:pt x="7136" y="884"/>
                    <a:pt x="7068" y="997"/>
                    <a:pt x="7000" y="1110"/>
                  </a:cubicBezTo>
                  <a:cubicBezTo>
                    <a:pt x="7000" y="1133"/>
                    <a:pt x="6977" y="1156"/>
                    <a:pt x="6977" y="1178"/>
                  </a:cubicBezTo>
                  <a:cubicBezTo>
                    <a:pt x="6932" y="1269"/>
                    <a:pt x="6887" y="1337"/>
                    <a:pt x="6864" y="1428"/>
                  </a:cubicBezTo>
                  <a:lnTo>
                    <a:pt x="6842" y="1496"/>
                  </a:lnTo>
                  <a:cubicBezTo>
                    <a:pt x="6819" y="1586"/>
                    <a:pt x="6774" y="1677"/>
                    <a:pt x="6751" y="1767"/>
                  </a:cubicBezTo>
                  <a:lnTo>
                    <a:pt x="6751" y="1835"/>
                  </a:lnTo>
                  <a:cubicBezTo>
                    <a:pt x="6728" y="1926"/>
                    <a:pt x="6706" y="2017"/>
                    <a:pt x="6706" y="2107"/>
                  </a:cubicBezTo>
                  <a:lnTo>
                    <a:pt x="6706" y="2130"/>
                  </a:lnTo>
                  <a:cubicBezTo>
                    <a:pt x="6683" y="2220"/>
                    <a:pt x="6660" y="2311"/>
                    <a:pt x="6660" y="2424"/>
                  </a:cubicBezTo>
                  <a:lnTo>
                    <a:pt x="6660" y="2470"/>
                  </a:lnTo>
                  <a:cubicBezTo>
                    <a:pt x="6660" y="2583"/>
                    <a:pt x="6660" y="2673"/>
                    <a:pt x="6638" y="2764"/>
                  </a:cubicBezTo>
                  <a:lnTo>
                    <a:pt x="6638" y="2787"/>
                  </a:lnTo>
                  <a:lnTo>
                    <a:pt x="6638" y="3081"/>
                  </a:lnTo>
                  <a:lnTo>
                    <a:pt x="6638" y="3127"/>
                  </a:lnTo>
                  <a:lnTo>
                    <a:pt x="6638" y="3421"/>
                  </a:lnTo>
                  <a:lnTo>
                    <a:pt x="6638" y="3512"/>
                  </a:lnTo>
                  <a:cubicBezTo>
                    <a:pt x="6638" y="3602"/>
                    <a:pt x="6638" y="3716"/>
                    <a:pt x="6660" y="3829"/>
                  </a:cubicBezTo>
                  <a:lnTo>
                    <a:pt x="6660" y="3851"/>
                  </a:lnTo>
                  <a:cubicBezTo>
                    <a:pt x="6660" y="3965"/>
                    <a:pt x="6683" y="4078"/>
                    <a:pt x="6706" y="4191"/>
                  </a:cubicBezTo>
                  <a:cubicBezTo>
                    <a:pt x="6706" y="4305"/>
                    <a:pt x="6728" y="4418"/>
                    <a:pt x="6751" y="4531"/>
                  </a:cubicBezTo>
                  <a:lnTo>
                    <a:pt x="6751" y="4554"/>
                  </a:lnTo>
                  <a:lnTo>
                    <a:pt x="6751" y="4644"/>
                  </a:lnTo>
                  <a:cubicBezTo>
                    <a:pt x="6524" y="4667"/>
                    <a:pt x="6320" y="4667"/>
                    <a:pt x="6139" y="4667"/>
                  </a:cubicBezTo>
                  <a:cubicBezTo>
                    <a:pt x="4621" y="4667"/>
                    <a:pt x="3421" y="4350"/>
                    <a:pt x="2492" y="3376"/>
                  </a:cubicBezTo>
                  <a:cubicBezTo>
                    <a:pt x="2107" y="2991"/>
                    <a:pt x="1042" y="1677"/>
                    <a:pt x="1042" y="1677"/>
                  </a:cubicBezTo>
                  <a:cubicBezTo>
                    <a:pt x="1042" y="1677"/>
                    <a:pt x="340" y="2356"/>
                    <a:pt x="136" y="4350"/>
                  </a:cubicBezTo>
                  <a:cubicBezTo>
                    <a:pt x="91" y="4690"/>
                    <a:pt x="0" y="7612"/>
                    <a:pt x="1767" y="9605"/>
                  </a:cubicBezTo>
                  <a:cubicBezTo>
                    <a:pt x="2787" y="11622"/>
                    <a:pt x="4282" y="13003"/>
                    <a:pt x="6139" y="13638"/>
                  </a:cubicBezTo>
                  <a:cubicBezTo>
                    <a:pt x="5414" y="14272"/>
                    <a:pt x="4757" y="14974"/>
                    <a:pt x="4168" y="15722"/>
                  </a:cubicBezTo>
                  <a:lnTo>
                    <a:pt x="4146" y="15767"/>
                  </a:lnTo>
                  <a:lnTo>
                    <a:pt x="4123" y="15812"/>
                  </a:lnTo>
                  <a:cubicBezTo>
                    <a:pt x="3036" y="17557"/>
                    <a:pt x="3240" y="19822"/>
                    <a:pt x="4712" y="22405"/>
                  </a:cubicBezTo>
                  <a:cubicBezTo>
                    <a:pt x="5097" y="23107"/>
                    <a:pt x="5573" y="23764"/>
                    <a:pt x="6071" y="24353"/>
                  </a:cubicBezTo>
                  <a:cubicBezTo>
                    <a:pt x="6728" y="25100"/>
                    <a:pt x="7725" y="25100"/>
                    <a:pt x="8042" y="25100"/>
                  </a:cubicBezTo>
                  <a:cubicBezTo>
                    <a:pt x="9175" y="25100"/>
                    <a:pt x="10829" y="24692"/>
                    <a:pt x="12097" y="24307"/>
                  </a:cubicBezTo>
                  <a:cubicBezTo>
                    <a:pt x="12301" y="27184"/>
                    <a:pt x="12686" y="30016"/>
                    <a:pt x="13184" y="32848"/>
                  </a:cubicBezTo>
                  <a:lnTo>
                    <a:pt x="13366" y="33822"/>
                  </a:lnTo>
                  <a:lnTo>
                    <a:pt x="14340" y="33980"/>
                  </a:lnTo>
                  <a:cubicBezTo>
                    <a:pt x="14566" y="34003"/>
                    <a:pt x="14816" y="34048"/>
                    <a:pt x="15087" y="34094"/>
                  </a:cubicBezTo>
                  <a:lnTo>
                    <a:pt x="15314" y="34094"/>
                  </a:lnTo>
                  <a:cubicBezTo>
                    <a:pt x="15472" y="34116"/>
                    <a:pt x="15654" y="34139"/>
                    <a:pt x="15812" y="34162"/>
                  </a:cubicBezTo>
                  <a:lnTo>
                    <a:pt x="15835" y="34162"/>
                  </a:lnTo>
                  <a:cubicBezTo>
                    <a:pt x="15903" y="34162"/>
                    <a:pt x="15971" y="34162"/>
                    <a:pt x="16039" y="34184"/>
                  </a:cubicBezTo>
                  <a:cubicBezTo>
                    <a:pt x="16243" y="34184"/>
                    <a:pt x="16424" y="34207"/>
                    <a:pt x="16605" y="34207"/>
                  </a:cubicBezTo>
                  <a:lnTo>
                    <a:pt x="16741" y="34207"/>
                  </a:lnTo>
                  <a:cubicBezTo>
                    <a:pt x="16990" y="34207"/>
                    <a:pt x="17239" y="34230"/>
                    <a:pt x="17466" y="34230"/>
                  </a:cubicBezTo>
                  <a:cubicBezTo>
                    <a:pt x="24353" y="34230"/>
                    <a:pt x="28385" y="30311"/>
                    <a:pt x="28543" y="30129"/>
                  </a:cubicBezTo>
                  <a:lnTo>
                    <a:pt x="29110" y="29563"/>
                  </a:lnTo>
                  <a:lnTo>
                    <a:pt x="28929" y="28793"/>
                  </a:lnTo>
                  <a:cubicBezTo>
                    <a:pt x="28929" y="28793"/>
                    <a:pt x="28815" y="28340"/>
                    <a:pt x="28611" y="27569"/>
                  </a:cubicBezTo>
                  <a:lnTo>
                    <a:pt x="28657" y="27569"/>
                  </a:lnTo>
                  <a:cubicBezTo>
                    <a:pt x="29152" y="27703"/>
                    <a:pt x="29664" y="27756"/>
                    <a:pt x="30179" y="27756"/>
                  </a:cubicBezTo>
                  <a:cubicBezTo>
                    <a:pt x="30275" y="27756"/>
                    <a:pt x="30372" y="27754"/>
                    <a:pt x="30469" y="27751"/>
                  </a:cubicBezTo>
                  <a:cubicBezTo>
                    <a:pt x="37786" y="27230"/>
                    <a:pt x="40708" y="22903"/>
                    <a:pt x="40958" y="20162"/>
                  </a:cubicBezTo>
                  <a:lnTo>
                    <a:pt x="40958" y="20162"/>
                  </a:lnTo>
                  <a:lnTo>
                    <a:pt x="40414" y="20388"/>
                  </a:lnTo>
                  <a:cubicBezTo>
                    <a:pt x="40731" y="19935"/>
                    <a:pt x="40958" y="19414"/>
                    <a:pt x="41093" y="18893"/>
                  </a:cubicBezTo>
                  <a:cubicBezTo>
                    <a:pt x="41479" y="17693"/>
                    <a:pt x="41365" y="17058"/>
                    <a:pt x="41365" y="17058"/>
                  </a:cubicBezTo>
                  <a:lnTo>
                    <a:pt x="41365" y="17058"/>
                  </a:lnTo>
                  <a:lnTo>
                    <a:pt x="39462" y="17081"/>
                  </a:lnTo>
                  <a:cubicBezTo>
                    <a:pt x="39349" y="17081"/>
                    <a:pt x="36812" y="17081"/>
                    <a:pt x="35000" y="16039"/>
                  </a:cubicBezTo>
                  <a:cubicBezTo>
                    <a:pt x="33323" y="15110"/>
                    <a:pt x="30831" y="10557"/>
                    <a:pt x="29631" y="7046"/>
                  </a:cubicBezTo>
                  <a:cubicBezTo>
                    <a:pt x="28747" y="4486"/>
                    <a:pt x="26369" y="2855"/>
                    <a:pt x="23537" y="2855"/>
                  </a:cubicBezTo>
                  <a:cubicBezTo>
                    <a:pt x="23502" y="2854"/>
                    <a:pt x="23468" y="2854"/>
                    <a:pt x="23433" y="2854"/>
                  </a:cubicBezTo>
                  <a:cubicBezTo>
                    <a:pt x="22086" y="2854"/>
                    <a:pt x="20745" y="3283"/>
                    <a:pt x="19641" y="4078"/>
                  </a:cubicBezTo>
                  <a:cubicBezTo>
                    <a:pt x="19120" y="4463"/>
                    <a:pt x="18644" y="4916"/>
                    <a:pt x="18236" y="5437"/>
                  </a:cubicBezTo>
                  <a:cubicBezTo>
                    <a:pt x="17783" y="5007"/>
                    <a:pt x="17285" y="4667"/>
                    <a:pt x="16718" y="4395"/>
                  </a:cubicBezTo>
                  <a:cubicBezTo>
                    <a:pt x="15789" y="3984"/>
                    <a:pt x="14756" y="3759"/>
                    <a:pt x="13718" y="3759"/>
                  </a:cubicBezTo>
                  <a:cubicBezTo>
                    <a:pt x="13669" y="3759"/>
                    <a:pt x="13619" y="3760"/>
                    <a:pt x="13570" y="3761"/>
                  </a:cubicBezTo>
                  <a:lnTo>
                    <a:pt x="13117" y="3761"/>
                  </a:lnTo>
                  <a:cubicBezTo>
                    <a:pt x="11576" y="1473"/>
                    <a:pt x="10693" y="748"/>
                    <a:pt x="10126" y="408"/>
                  </a:cubicBezTo>
                  <a:lnTo>
                    <a:pt x="10104" y="386"/>
                  </a:lnTo>
                  <a:lnTo>
                    <a:pt x="9968" y="318"/>
                  </a:lnTo>
                  <a:lnTo>
                    <a:pt x="9900" y="295"/>
                  </a:lnTo>
                  <a:cubicBezTo>
                    <a:pt x="9854" y="272"/>
                    <a:pt x="9809" y="250"/>
                    <a:pt x="9786" y="227"/>
                  </a:cubicBezTo>
                  <a:cubicBezTo>
                    <a:pt x="9741" y="204"/>
                    <a:pt x="9718" y="204"/>
                    <a:pt x="9696" y="182"/>
                  </a:cubicBezTo>
                  <a:lnTo>
                    <a:pt x="9560" y="136"/>
                  </a:lnTo>
                  <a:lnTo>
                    <a:pt x="9469" y="114"/>
                  </a:lnTo>
                  <a:lnTo>
                    <a:pt x="9333" y="68"/>
                  </a:lnTo>
                  <a:lnTo>
                    <a:pt x="9220" y="46"/>
                  </a:lnTo>
                  <a:lnTo>
                    <a:pt x="9084" y="23"/>
                  </a:lnTo>
                  <a:lnTo>
                    <a:pt x="89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6943360" y="3891404"/>
              <a:ext cx="872153" cy="667583"/>
            </a:xfrm>
            <a:custGeom>
              <a:avLst/>
              <a:gdLst/>
              <a:ahLst/>
              <a:cxnLst/>
              <a:rect l="l" t="t" r="r" b="b"/>
              <a:pathLst>
                <a:path w="21952" h="16803" extrusionOk="0">
                  <a:moveTo>
                    <a:pt x="6003" y="0"/>
                  </a:moveTo>
                  <a:cubicBezTo>
                    <a:pt x="4916" y="0"/>
                    <a:pt x="3830" y="321"/>
                    <a:pt x="2945" y="966"/>
                  </a:cubicBezTo>
                  <a:cubicBezTo>
                    <a:pt x="702" y="2597"/>
                    <a:pt x="0" y="5701"/>
                    <a:pt x="0" y="5859"/>
                  </a:cubicBezTo>
                  <a:lnTo>
                    <a:pt x="1948" y="7015"/>
                  </a:lnTo>
                  <a:lnTo>
                    <a:pt x="10421" y="12746"/>
                  </a:lnTo>
                  <a:cubicBezTo>
                    <a:pt x="10421" y="12746"/>
                    <a:pt x="15858" y="16393"/>
                    <a:pt x="16311" y="16461"/>
                  </a:cubicBezTo>
                  <a:cubicBezTo>
                    <a:pt x="16591" y="16489"/>
                    <a:pt x="17191" y="16803"/>
                    <a:pt x="18133" y="16803"/>
                  </a:cubicBezTo>
                  <a:cubicBezTo>
                    <a:pt x="18715" y="16803"/>
                    <a:pt x="19427" y="16683"/>
                    <a:pt x="20275" y="16303"/>
                  </a:cubicBezTo>
                  <a:cubicBezTo>
                    <a:pt x="21068" y="15940"/>
                    <a:pt x="21951" y="14241"/>
                    <a:pt x="21951" y="14241"/>
                  </a:cubicBezTo>
                  <a:lnTo>
                    <a:pt x="21951" y="14241"/>
                  </a:lnTo>
                  <a:cubicBezTo>
                    <a:pt x="21951" y="14241"/>
                    <a:pt x="21948" y="14241"/>
                    <a:pt x="21940" y="14241"/>
                  </a:cubicBezTo>
                  <a:cubicBezTo>
                    <a:pt x="21744" y="14241"/>
                    <a:pt x="18906" y="14220"/>
                    <a:pt x="16764" y="13018"/>
                  </a:cubicBezTo>
                  <a:cubicBezTo>
                    <a:pt x="14521" y="11749"/>
                    <a:pt x="11893" y="6539"/>
                    <a:pt x="10761" y="3232"/>
                  </a:cubicBezTo>
                  <a:cubicBezTo>
                    <a:pt x="10012" y="1088"/>
                    <a:pt x="8006" y="0"/>
                    <a:pt x="6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7022542" y="4084532"/>
              <a:ext cx="771358" cy="541560"/>
            </a:xfrm>
            <a:custGeom>
              <a:avLst/>
              <a:gdLst/>
              <a:ahLst/>
              <a:cxnLst/>
              <a:rect l="l" t="t" r="r" b="b"/>
              <a:pathLst>
                <a:path w="19415" h="13631" extrusionOk="0">
                  <a:moveTo>
                    <a:pt x="19414" y="11124"/>
                  </a:moveTo>
                  <a:cubicBezTo>
                    <a:pt x="19414" y="11124"/>
                    <a:pt x="19414" y="11124"/>
                    <a:pt x="19414" y="11125"/>
                  </a:cubicBezTo>
                  <a:lnTo>
                    <a:pt x="19414" y="11125"/>
                  </a:lnTo>
                  <a:cubicBezTo>
                    <a:pt x="19414" y="11125"/>
                    <a:pt x="19414" y="11124"/>
                    <a:pt x="19415" y="11124"/>
                  </a:cubicBezTo>
                  <a:cubicBezTo>
                    <a:pt x="19415" y="11124"/>
                    <a:pt x="19415" y="11124"/>
                    <a:pt x="19414" y="11124"/>
                  </a:cubicBezTo>
                  <a:close/>
                  <a:moveTo>
                    <a:pt x="3326" y="0"/>
                  </a:moveTo>
                  <a:cubicBezTo>
                    <a:pt x="3297" y="0"/>
                    <a:pt x="3269" y="1"/>
                    <a:pt x="3240" y="2"/>
                  </a:cubicBezTo>
                  <a:cubicBezTo>
                    <a:pt x="2039" y="2"/>
                    <a:pt x="884" y="477"/>
                    <a:pt x="1" y="1293"/>
                  </a:cubicBezTo>
                  <a:lnTo>
                    <a:pt x="2787" y="6095"/>
                  </a:lnTo>
                  <a:cubicBezTo>
                    <a:pt x="2787" y="6095"/>
                    <a:pt x="6819" y="9539"/>
                    <a:pt x="10036" y="12121"/>
                  </a:cubicBezTo>
                  <a:cubicBezTo>
                    <a:pt x="11235" y="13113"/>
                    <a:pt x="12714" y="13630"/>
                    <a:pt x="14214" y="13630"/>
                  </a:cubicBezTo>
                  <a:cubicBezTo>
                    <a:pt x="15010" y="13630"/>
                    <a:pt x="15813" y="13484"/>
                    <a:pt x="16583" y="13186"/>
                  </a:cubicBezTo>
                  <a:cubicBezTo>
                    <a:pt x="18388" y="12673"/>
                    <a:pt x="19382" y="11152"/>
                    <a:pt x="19414" y="11125"/>
                  </a:cubicBezTo>
                  <a:lnTo>
                    <a:pt x="19414" y="11125"/>
                  </a:lnTo>
                  <a:cubicBezTo>
                    <a:pt x="18884" y="11212"/>
                    <a:pt x="18368" y="11253"/>
                    <a:pt x="17867" y="11253"/>
                  </a:cubicBezTo>
                  <a:cubicBezTo>
                    <a:pt x="14079" y="11253"/>
                    <a:pt x="11164" y="8934"/>
                    <a:pt x="10104" y="6934"/>
                  </a:cubicBezTo>
                  <a:cubicBezTo>
                    <a:pt x="8759" y="4355"/>
                    <a:pt x="6126" y="0"/>
                    <a:pt x="33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7081939" y="4238247"/>
              <a:ext cx="666948" cy="468973"/>
            </a:xfrm>
            <a:custGeom>
              <a:avLst/>
              <a:gdLst/>
              <a:ahLst/>
              <a:cxnLst/>
              <a:rect l="l" t="t" r="r" b="b"/>
              <a:pathLst>
                <a:path w="16787" h="11804" extrusionOk="0">
                  <a:moveTo>
                    <a:pt x="1025" y="1"/>
                  </a:moveTo>
                  <a:cubicBezTo>
                    <a:pt x="705" y="1"/>
                    <a:pt x="365" y="53"/>
                    <a:pt x="1" y="165"/>
                  </a:cubicBezTo>
                  <a:lnTo>
                    <a:pt x="3716" y="10064"/>
                  </a:lnTo>
                  <a:cubicBezTo>
                    <a:pt x="3716" y="10064"/>
                    <a:pt x="8813" y="11628"/>
                    <a:pt x="10285" y="11786"/>
                  </a:cubicBezTo>
                  <a:cubicBezTo>
                    <a:pt x="10409" y="11798"/>
                    <a:pt x="10535" y="11804"/>
                    <a:pt x="10662" y="11804"/>
                  </a:cubicBezTo>
                  <a:cubicBezTo>
                    <a:pt x="13395" y="11804"/>
                    <a:pt x="16787" y="9136"/>
                    <a:pt x="16787" y="9136"/>
                  </a:cubicBezTo>
                  <a:lnTo>
                    <a:pt x="16787" y="9136"/>
                  </a:lnTo>
                  <a:cubicBezTo>
                    <a:pt x="16787" y="9136"/>
                    <a:pt x="16270" y="9196"/>
                    <a:pt x="15460" y="9196"/>
                  </a:cubicBezTo>
                  <a:cubicBezTo>
                    <a:pt x="13555" y="9196"/>
                    <a:pt x="10027" y="8862"/>
                    <a:pt x="7771" y="6621"/>
                  </a:cubicBezTo>
                  <a:cubicBezTo>
                    <a:pt x="5069" y="3939"/>
                    <a:pt x="3806" y="1"/>
                    <a:pt x="1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7181860" y="4401378"/>
              <a:ext cx="549943" cy="370562"/>
            </a:xfrm>
            <a:custGeom>
              <a:avLst/>
              <a:gdLst/>
              <a:ahLst/>
              <a:cxnLst/>
              <a:rect l="l" t="t" r="r" b="b"/>
              <a:pathLst>
                <a:path w="13842" h="9327" extrusionOk="0">
                  <a:moveTo>
                    <a:pt x="0" y="1"/>
                  </a:moveTo>
                  <a:lnTo>
                    <a:pt x="46" y="5098"/>
                  </a:lnTo>
                  <a:cubicBezTo>
                    <a:pt x="46" y="5098"/>
                    <a:pt x="1292" y="8201"/>
                    <a:pt x="5279" y="9130"/>
                  </a:cubicBezTo>
                  <a:cubicBezTo>
                    <a:pt x="5863" y="9267"/>
                    <a:pt x="6433" y="9327"/>
                    <a:pt x="6985" y="9327"/>
                  </a:cubicBezTo>
                  <a:cubicBezTo>
                    <a:pt x="10900" y="9327"/>
                    <a:pt x="13841" y="6298"/>
                    <a:pt x="13842" y="6298"/>
                  </a:cubicBezTo>
                  <a:lnTo>
                    <a:pt x="13842" y="6298"/>
                  </a:lnTo>
                  <a:cubicBezTo>
                    <a:pt x="13841" y="6298"/>
                    <a:pt x="12178" y="6772"/>
                    <a:pt x="10008" y="6772"/>
                  </a:cubicBezTo>
                  <a:cubicBezTo>
                    <a:pt x="8857" y="6772"/>
                    <a:pt x="7562" y="6639"/>
                    <a:pt x="6298" y="6230"/>
                  </a:cubicBezTo>
                  <a:cubicBezTo>
                    <a:pt x="1383" y="459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6943360" y="3974201"/>
              <a:ext cx="455425" cy="789912"/>
            </a:xfrm>
            <a:custGeom>
              <a:avLst/>
              <a:gdLst/>
              <a:ahLst/>
              <a:cxnLst/>
              <a:rect l="l" t="t" r="r" b="b"/>
              <a:pathLst>
                <a:path w="11463" h="19882" extrusionOk="0">
                  <a:moveTo>
                    <a:pt x="2526" y="1"/>
                  </a:moveTo>
                  <a:cubicBezTo>
                    <a:pt x="2245" y="1"/>
                    <a:pt x="1959" y="40"/>
                    <a:pt x="1676" y="128"/>
                  </a:cubicBezTo>
                  <a:cubicBezTo>
                    <a:pt x="861" y="1216"/>
                    <a:pt x="272" y="2462"/>
                    <a:pt x="0" y="3775"/>
                  </a:cubicBezTo>
                  <a:lnTo>
                    <a:pt x="1948" y="4908"/>
                  </a:lnTo>
                  <a:lnTo>
                    <a:pt x="2854" y="5520"/>
                  </a:lnTo>
                  <a:lnTo>
                    <a:pt x="3579" y="6766"/>
                  </a:lnTo>
                  <a:cubicBezTo>
                    <a:pt x="3557" y="6766"/>
                    <a:pt x="3511" y="6788"/>
                    <a:pt x="3489" y="6811"/>
                  </a:cubicBezTo>
                  <a:lnTo>
                    <a:pt x="6026" y="13584"/>
                  </a:lnTo>
                  <a:lnTo>
                    <a:pt x="6026" y="15827"/>
                  </a:lnTo>
                  <a:cubicBezTo>
                    <a:pt x="6026" y="15827"/>
                    <a:pt x="7272" y="18930"/>
                    <a:pt x="11282" y="19859"/>
                  </a:cubicBezTo>
                  <a:lnTo>
                    <a:pt x="11463" y="19882"/>
                  </a:lnTo>
                  <a:cubicBezTo>
                    <a:pt x="10330" y="13856"/>
                    <a:pt x="6774" y="3458"/>
                    <a:pt x="5233" y="1329"/>
                  </a:cubicBezTo>
                  <a:cubicBezTo>
                    <a:pt x="4777" y="672"/>
                    <a:pt x="3689" y="1"/>
                    <a:pt x="2526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6342126" y="4011667"/>
              <a:ext cx="598572" cy="212993"/>
            </a:xfrm>
            <a:custGeom>
              <a:avLst/>
              <a:gdLst/>
              <a:ahLst/>
              <a:cxnLst/>
              <a:rect l="l" t="t" r="r" b="b"/>
              <a:pathLst>
                <a:path w="15066" h="536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92" y="5360"/>
                    <a:pt x="6192" y="5360"/>
                  </a:cubicBezTo>
                  <a:cubicBezTo>
                    <a:pt x="6878" y="5360"/>
                    <a:pt x="7636" y="5259"/>
                    <a:pt x="8473" y="5030"/>
                  </a:cubicBezTo>
                  <a:cubicBezTo>
                    <a:pt x="15065" y="3218"/>
                    <a:pt x="14657" y="3195"/>
                    <a:pt x="14657" y="3195"/>
                  </a:cubicBezTo>
                  <a:lnTo>
                    <a:pt x="13457" y="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6297152" y="3899191"/>
              <a:ext cx="699327" cy="254709"/>
            </a:xfrm>
            <a:custGeom>
              <a:avLst/>
              <a:gdLst/>
              <a:ahLst/>
              <a:cxnLst/>
              <a:rect l="l" t="t" r="r" b="b"/>
              <a:pathLst>
                <a:path w="17602" h="6411" extrusionOk="0">
                  <a:moveTo>
                    <a:pt x="295" y="0"/>
                  </a:moveTo>
                  <a:lnTo>
                    <a:pt x="295" y="0"/>
                  </a:lnTo>
                  <a:cubicBezTo>
                    <a:pt x="294" y="0"/>
                    <a:pt x="0" y="4961"/>
                    <a:pt x="3964" y="5414"/>
                  </a:cubicBezTo>
                  <a:cubicBezTo>
                    <a:pt x="4249" y="5448"/>
                    <a:pt x="4532" y="5464"/>
                    <a:pt x="4813" y="5464"/>
                  </a:cubicBezTo>
                  <a:cubicBezTo>
                    <a:pt x="6962" y="5464"/>
                    <a:pt x="8989" y="4578"/>
                    <a:pt x="10858" y="4578"/>
                  </a:cubicBezTo>
                  <a:cubicBezTo>
                    <a:pt x="12143" y="4578"/>
                    <a:pt x="13353" y="4997"/>
                    <a:pt x="14476" y="6411"/>
                  </a:cubicBezTo>
                  <a:lnTo>
                    <a:pt x="17239" y="5731"/>
                  </a:lnTo>
                  <a:cubicBezTo>
                    <a:pt x="17239" y="5731"/>
                    <a:pt x="17602" y="2492"/>
                    <a:pt x="14861" y="1223"/>
                  </a:cubicBezTo>
                  <a:cubicBezTo>
                    <a:pt x="14059" y="853"/>
                    <a:pt x="13204" y="718"/>
                    <a:pt x="12312" y="718"/>
                  </a:cubicBezTo>
                  <a:cubicBezTo>
                    <a:pt x="9972" y="718"/>
                    <a:pt x="7386" y="1644"/>
                    <a:pt x="4895" y="1644"/>
                  </a:cubicBezTo>
                  <a:cubicBezTo>
                    <a:pt x="3291" y="1644"/>
                    <a:pt x="1728" y="1260"/>
                    <a:pt x="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6609430" y="3927995"/>
              <a:ext cx="302464" cy="275408"/>
            </a:xfrm>
            <a:custGeom>
              <a:avLst/>
              <a:gdLst/>
              <a:ahLst/>
              <a:cxnLst/>
              <a:rect l="l" t="t" r="r" b="b"/>
              <a:pathLst>
                <a:path w="7613" h="6932" extrusionOk="0">
                  <a:moveTo>
                    <a:pt x="4101" y="0"/>
                  </a:moveTo>
                  <a:cubicBezTo>
                    <a:pt x="2787" y="45"/>
                    <a:pt x="1405" y="362"/>
                    <a:pt x="1" y="589"/>
                  </a:cubicBezTo>
                  <a:cubicBezTo>
                    <a:pt x="635" y="2469"/>
                    <a:pt x="1632" y="4938"/>
                    <a:pt x="2493" y="6932"/>
                  </a:cubicBezTo>
                  <a:cubicBezTo>
                    <a:pt x="5777" y="6026"/>
                    <a:pt x="7091" y="5618"/>
                    <a:pt x="7612" y="5437"/>
                  </a:cubicBezTo>
                  <a:cubicBezTo>
                    <a:pt x="6910" y="3579"/>
                    <a:pt x="5528" y="1563"/>
                    <a:pt x="4101" y="0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6513124" y="3778769"/>
              <a:ext cx="339374" cy="449863"/>
            </a:xfrm>
            <a:custGeom>
              <a:avLst/>
              <a:gdLst/>
              <a:ahLst/>
              <a:cxnLst/>
              <a:rect l="l" t="t" r="r" b="b"/>
              <a:pathLst>
                <a:path w="8542" h="11323" extrusionOk="0">
                  <a:moveTo>
                    <a:pt x="2106" y="1"/>
                  </a:moveTo>
                  <a:cubicBezTo>
                    <a:pt x="2010" y="1"/>
                    <a:pt x="1920" y="21"/>
                    <a:pt x="1836" y="64"/>
                  </a:cubicBezTo>
                  <a:cubicBezTo>
                    <a:pt x="1" y="970"/>
                    <a:pt x="3739" y="11322"/>
                    <a:pt x="3739" y="11322"/>
                  </a:cubicBezTo>
                  <a:cubicBezTo>
                    <a:pt x="3739" y="11322"/>
                    <a:pt x="8088" y="9510"/>
                    <a:pt x="8541" y="8808"/>
                  </a:cubicBezTo>
                  <a:cubicBezTo>
                    <a:pt x="8541" y="8808"/>
                    <a:pt x="4107" y="1"/>
                    <a:pt x="2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6827230" y="4117865"/>
              <a:ext cx="25268" cy="30672"/>
            </a:xfrm>
            <a:custGeom>
              <a:avLst/>
              <a:gdLst/>
              <a:ahLst/>
              <a:cxnLst/>
              <a:rect l="l" t="t" r="r" b="b"/>
              <a:pathLst>
                <a:path w="636" h="772" extrusionOk="0">
                  <a:moveTo>
                    <a:pt x="477" y="1"/>
                  </a:moveTo>
                  <a:cubicBezTo>
                    <a:pt x="318" y="250"/>
                    <a:pt x="159" y="522"/>
                    <a:pt x="1" y="771"/>
                  </a:cubicBezTo>
                  <a:cubicBezTo>
                    <a:pt x="250" y="635"/>
                    <a:pt x="454" y="477"/>
                    <a:pt x="635" y="273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6636446" y="3989180"/>
              <a:ext cx="175527" cy="239453"/>
            </a:xfrm>
            <a:custGeom>
              <a:avLst/>
              <a:gdLst/>
              <a:ahLst/>
              <a:cxnLst/>
              <a:rect l="l" t="t" r="r" b="b"/>
              <a:pathLst>
                <a:path w="4418" h="6027" extrusionOk="0">
                  <a:moveTo>
                    <a:pt x="3512" y="0"/>
                  </a:moveTo>
                  <a:cubicBezTo>
                    <a:pt x="2515" y="1518"/>
                    <a:pt x="1337" y="2923"/>
                    <a:pt x="0" y="4146"/>
                  </a:cubicBezTo>
                  <a:cubicBezTo>
                    <a:pt x="363" y="5279"/>
                    <a:pt x="635" y="6026"/>
                    <a:pt x="635" y="6026"/>
                  </a:cubicBezTo>
                  <a:cubicBezTo>
                    <a:pt x="635" y="6026"/>
                    <a:pt x="1133" y="5822"/>
                    <a:pt x="1835" y="5505"/>
                  </a:cubicBezTo>
                  <a:cubicBezTo>
                    <a:pt x="2832" y="4305"/>
                    <a:pt x="3693" y="3013"/>
                    <a:pt x="4418" y="1609"/>
                  </a:cubicBezTo>
                  <a:cubicBezTo>
                    <a:pt x="4146" y="1133"/>
                    <a:pt x="3851" y="567"/>
                    <a:pt x="3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6594134" y="3864984"/>
              <a:ext cx="145849" cy="224117"/>
            </a:xfrm>
            <a:custGeom>
              <a:avLst/>
              <a:gdLst/>
              <a:ahLst/>
              <a:cxnLst/>
              <a:rect l="l" t="t" r="r" b="b"/>
              <a:pathLst>
                <a:path w="3671" h="5641" extrusionOk="0">
                  <a:moveTo>
                    <a:pt x="2538" y="0"/>
                  </a:moveTo>
                  <a:cubicBezTo>
                    <a:pt x="1904" y="1337"/>
                    <a:pt x="1043" y="2560"/>
                    <a:pt x="1" y="3625"/>
                  </a:cubicBezTo>
                  <a:cubicBezTo>
                    <a:pt x="182" y="4327"/>
                    <a:pt x="363" y="4984"/>
                    <a:pt x="544" y="5641"/>
                  </a:cubicBezTo>
                  <a:cubicBezTo>
                    <a:pt x="1768" y="4463"/>
                    <a:pt x="2810" y="3126"/>
                    <a:pt x="3670" y="1677"/>
                  </a:cubicBezTo>
                  <a:cubicBezTo>
                    <a:pt x="3308" y="1088"/>
                    <a:pt x="2923" y="521"/>
                    <a:pt x="2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6559052" y="3778928"/>
              <a:ext cx="92730" cy="158086"/>
            </a:xfrm>
            <a:custGeom>
              <a:avLst/>
              <a:gdLst/>
              <a:ahLst/>
              <a:cxnLst/>
              <a:rect l="l" t="t" r="r" b="b"/>
              <a:pathLst>
                <a:path w="2334" h="3979" extrusionOk="0">
                  <a:moveTo>
                    <a:pt x="947" y="1"/>
                  </a:moveTo>
                  <a:cubicBezTo>
                    <a:pt x="853" y="1"/>
                    <a:pt x="764" y="20"/>
                    <a:pt x="680" y="60"/>
                  </a:cubicBezTo>
                  <a:cubicBezTo>
                    <a:pt x="0" y="399"/>
                    <a:pt x="91" y="2030"/>
                    <a:pt x="476" y="3979"/>
                  </a:cubicBezTo>
                  <a:cubicBezTo>
                    <a:pt x="1269" y="3050"/>
                    <a:pt x="1903" y="1985"/>
                    <a:pt x="2333" y="852"/>
                  </a:cubicBezTo>
                  <a:cubicBezTo>
                    <a:pt x="1805" y="324"/>
                    <a:pt x="1335" y="1"/>
                    <a:pt x="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6513124" y="3778571"/>
              <a:ext cx="216966" cy="450061"/>
            </a:xfrm>
            <a:custGeom>
              <a:avLst/>
              <a:gdLst/>
              <a:ahLst/>
              <a:cxnLst/>
              <a:rect l="l" t="t" r="r" b="b"/>
              <a:pathLst>
                <a:path w="5461" h="11328" extrusionOk="0">
                  <a:moveTo>
                    <a:pt x="2130" y="1"/>
                  </a:moveTo>
                  <a:cubicBezTo>
                    <a:pt x="2017" y="1"/>
                    <a:pt x="1926" y="23"/>
                    <a:pt x="1836" y="69"/>
                  </a:cubicBezTo>
                  <a:cubicBezTo>
                    <a:pt x="1" y="975"/>
                    <a:pt x="3739" y="11327"/>
                    <a:pt x="3739" y="11327"/>
                  </a:cubicBezTo>
                  <a:cubicBezTo>
                    <a:pt x="3739" y="11327"/>
                    <a:pt x="4532" y="11010"/>
                    <a:pt x="5460" y="10557"/>
                  </a:cubicBezTo>
                  <a:cubicBezTo>
                    <a:pt x="4985" y="9560"/>
                    <a:pt x="1315" y="1881"/>
                    <a:pt x="2130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6399735" y="4081870"/>
              <a:ext cx="942356" cy="945971"/>
            </a:xfrm>
            <a:custGeom>
              <a:avLst/>
              <a:gdLst/>
              <a:ahLst/>
              <a:cxnLst/>
              <a:rect l="l" t="t" r="r" b="b"/>
              <a:pathLst>
                <a:path w="23719" h="23810" extrusionOk="0">
                  <a:moveTo>
                    <a:pt x="14005" y="0"/>
                  </a:moveTo>
                  <a:cubicBezTo>
                    <a:pt x="12107" y="0"/>
                    <a:pt x="9953" y="940"/>
                    <a:pt x="7793" y="2266"/>
                  </a:cubicBezTo>
                  <a:cubicBezTo>
                    <a:pt x="3331" y="5007"/>
                    <a:pt x="1496" y="7522"/>
                    <a:pt x="1496" y="7522"/>
                  </a:cubicBezTo>
                  <a:cubicBezTo>
                    <a:pt x="0" y="9946"/>
                    <a:pt x="2515" y="13479"/>
                    <a:pt x="3331" y="14386"/>
                  </a:cubicBezTo>
                  <a:cubicBezTo>
                    <a:pt x="3483" y="14564"/>
                    <a:pt x="3810" y="14637"/>
                    <a:pt x="4239" y="14637"/>
                  </a:cubicBezTo>
                  <a:cubicBezTo>
                    <a:pt x="6039" y="14637"/>
                    <a:pt x="9628" y="13366"/>
                    <a:pt x="9628" y="13366"/>
                  </a:cubicBezTo>
                  <a:cubicBezTo>
                    <a:pt x="9628" y="17376"/>
                    <a:pt x="10761" y="23560"/>
                    <a:pt x="10761" y="23560"/>
                  </a:cubicBezTo>
                  <a:cubicBezTo>
                    <a:pt x="11781" y="23734"/>
                    <a:pt x="12749" y="23810"/>
                    <a:pt x="13663" y="23810"/>
                  </a:cubicBezTo>
                  <a:cubicBezTo>
                    <a:pt x="20014" y="23810"/>
                    <a:pt x="23719" y="20140"/>
                    <a:pt x="23719" y="20140"/>
                  </a:cubicBezTo>
                  <a:cubicBezTo>
                    <a:pt x="23719" y="20140"/>
                    <a:pt x="21136" y="9447"/>
                    <a:pt x="18893" y="3874"/>
                  </a:cubicBezTo>
                  <a:cubicBezTo>
                    <a:pt x="17759" y="1069"/>
                    <a:pt x="16028" y="0"/>
                    <a:pt x="14005" y="0"/>
                  </a:cubicBezTo>
                  <a:close/>
                </a:path>
              </a:pathLst>
            </a:custGeom>
            <a:solidFill>
              <a:srgbClr val="FD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6820277" y="4180638"/>
              <a:ext cx="159993" cy="134446"/>
            </a:xfrm>
            <a:custGeom>
              <a:avLst/>
              <a:gdLst/>
              <a:ahLst/>
              <a:cxnLst/>
              <a:rect l="l" t="t" r="r" b="b"/>
              <a:pathLst>
                <a:path w="4027" h="3384" extrusionOk="0">
                  <a:moveTo>
                    <a:pt x="3417" y="0"/>
                  </a:moveTo>
                  <a:cubicBezTo>
                    <a:pt x="3153" y="0"/>
                    <a:pt x="2873" y="216"/>
                    <a:pt x="2940" y="550"/>
                  </a:cubicBezTo>
                  <a:cubicBezTo>
                    <a:pt x="3053" y="1071"/>
                    <a:pt x="3075" y="1819"/>
                    <a:pt x="2736" y="2249"/>
                  </a:cubicBezTo>
                  <a:cubicBezTo>
                    <a:pt x="2605" y="2412"/>
                    <a:pt x="2452" y="2478"/>
                    <a:pt x="2292" y="2478"/>
                  </a:cubicBezTo>
                  <a:cubicBezTo>
                    <a:pt x="1761" y="2478"/>
                    <a:pt x="1153" y="1744"/>
                    <a:pt x="1014" y="1343"/>
                  </a:cubicBezTo>
                  <a:cubicBezTo>
                    <a:pt x="931" y="1130"/>
                    <a:pt x="734" y="1035"/>
                    <a:pt x="543" y="1035"/>
                  </a:cubicBezTo>
                  <a:cubicBezTo>
                    <a:pt x="266" y="1035"/>
                    <a:pt x="1" y="1235"/>
                    <a:pt x="108" y="1570"/>
                  </a:cubicBezTo>
                  <a:cubicBezTo>
                    <a:pt x="426" y="2430"/>
                    <a:pt x="1300" y="3383"/>
                    <a:pt x="2271" y="3383"/>
                  </a:cubicBezTo>
                  <a:cubicBezTo>
                    <a:pt x="2476" y="3383"/>
                    <a:pt x="2685" y="3341"/>
                    <a:pt x="2894" y="3246"/>
                  </a:cubicBezTo>
                  <a:cubicBezTo>
                    <a:pt x="3959" y="2748"/>
                    <a:pt x="4027" y="1320"/>
                    <a:pt x="3823" y="346"/>
                  </a:cubicBezTo>
                  <a:cubicBezTo>
                    <a:pt x="3777" y="105"/>
                    <a:pt x="3601" y="0"/>
                    <a:pt x="3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6483446" y="4512861"/>
              <a:ext cx="161264" cy="105165"/>
            </a:xfrm>
            <a:custGeom>
              <a:avLst/>
              <a:gdLst/>
              <a:ahLst/>
              <a:cxnLst/>
              <a:rect l="l" t="t" r="r" b="b"/>
              <a:pathLst>
                <a:path w="4059" h="2647" extrusionOk="0">
                  <a:moveTo>
                    <a:pt x="3605" y="1"/>
                  </a:moveTo>
                  <a:cubicBezTo>
                    <a:pt x="3500" y="1"/>
                    <a:pt x="3395" y="55"/>
                    <a:pt x="3330" y="185"/>
                  </a:cubicBezTo>
                  <a:cubicBezTo>
                    <a:pt x="2754" y="1284"/>
                    <a:pt x="1805" y="1953"/>
                    <a:pt x="791" y="1953"/>
                  </a:cubicBezTo>
                  <a:cubicBezTo>
                    <a:pt x="530" y="1953"/>
                    <a:pt x="265" y="1909"/>
                    <a:pt x="0" y="1816"/>
                  </a:cubicBezTo>
                  <a:lnTo>
                    <a:pt x="0" y="1816"/>
                  </a:lnTo>
                  <a:cubicBezTo>
                    <a:pt x="181" y="2088"/>
                    <a:pt x="340" y="2382"/>
                    <a:pt x="521" y="2631"/>
                  </a:cubicBezTo>
                  <a:cubicBezTo>
                    <a:pt x="618" y="2641"/>
                    <a:pt x="715" y="2646"/>
                    <a:pt x="811" y="2646"/>
                  </a:cubicBezTo>
                  <a:cubicBezTo>
                    <a:pt x="2045" y="2646"/>
                    <a:pt x="3226" y="1849"/>
                    <a:pt x="3919" y="525"/>
                  </a:cubicBezTo>
                  <a:cubicBezTo>
                    <a:pt x="4058" y="247"/>
                    <a:pt x="3829" y="1"/>
                    <a:pt x="3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6485234" y="4391803"/>
              <a:ext cx="81089" cy="71951"/>
            </a:xfrm>
            <a:custGeom>
              <a:avLst/>
              <a:gdLst/>
              <a:ahLst/>
              <a:cxnLst/>
              <a:rect l="l" t="t" r="r" b="b"/>
              <a:pathLst>
                <a:path w="2041" h="1811" extrusionOk="0">
                  <a:moveTo>
                    <a:pt x="1457" y="1"/>
                  </a:moveTo>
                  <a:cubicBezTo>
                    <a:pt x="1410" y="1"/>
                    <a:pt x="1355" y="12"/>
                    <a:pt x="1292" y="38"/>
                  </a:cubicBezTo>
                  <a:cubicBezTo>
                    <a:pt x="1292" y="38"/>
                    <a:pt x="1" y="1488"/>
                    <a:pt x="680" y="1782"/>
                  </a:cubicBezTo>
                  <a:cubicBezTo>
                    <a:pt x="722" y="1802"/>
                    <a:pt x="765" y="1811"/>
                    <a:pt x="807" y="1811"/>
                  </a:cubicBezTo>
                  <a:cubicBezTo>
                    <a:pt x="1408" y="1811"/>
                    <a:pt x="2040" y="1"/>
                    <a:pt x="1457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6782255" y="4544486"/>
              <a:ext cx="148511" cy="482441"/>
            </a:xfrm>
            <a:custGeom>
              <a:avLst/>
              <a:gdLst/>
              <a:ahLst/>
              <a:cxnLst/>
              <a:rect l="l" t="t" r="r" b="b"/>
              <a:pathLst>
                <a:path w="3738" h="12143" extrusionOk="0">
                  <a:moveTo>
                    <a:pt x="3738" y="1"/>
                  </a:moveTo>
                  <a:lnTo>
                    <a:pt x="0" y="1722"/>
                  </a:lnTo>
                  <a:cubicBezTo>
                    <a:pt x="0" y="5732"/>
                    <a:pt x="1133" y="11916"/>
                    <a:pt x="1133" y="11916"/>
                  </a:cubicBezTo>
                  <a:cubicBezTo>
                    <a:pt x="1858" y="12029"/>
                    <a:pt x="2605" y="12120"/>
                    <a:pt x="3353" y="12143"/>
                  </a:cubicBezTo>
                  <a:cubicBezTo>
                    <a:pt x="2968" y="9832"/>
                    <a:pt x="1971" y="4780"/>
                    <a:pt x="1812" y="3738"/>
                  </a:cubicBezTo>
                  <a:cubicBezTo>
                    <a:pt x="1586" y="2062"/>
                    <a:pt x="3738" y="1"/>
                    <a:pt x="3738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32"/>
          <p:cNvGrpSpPr/>
          <p:nvPr/>
        </p:nvGrpSpPr>
        <p:grpSpPr>
          <a:xfrm>
            <a:off x="914876" y="3784286"/>
            <a:ext cx="1097144" cy="946885"/>
            <a:chOff x="6191391" y="2232398"/>
            <a:chExt cx="1097144" cy="946885"/>
          </a:xfrm>
        </p:grpSpPr>
        <p:sp>
          <p:nvSpPr>
            <p:cNvPr id="673" name="Google Shape;673;p32"/>
            <p:cNvSpPr/>
            <p:nvPr/>
          </p:nvSpPr>
          <p:spPr>
            <a:xfrm>
              <a:off x="6191391" y="2232398"/>
              <a:ext cx="1097144" cy="946885"/>
            </a:xfrm>
            <a:custGeom>
              <a:avLst/>
              <a:gdLst/>
              <a:ahLst/>
              <a:cxnLst/>
              <a:rect l="l" t="t" r="r" b="b"/>
              <a:pathLst>
                <a:path w="27615" h="23833" extrusionOk="0">
                  <a:moveTo>
                    <a:pt x="21362" y="1"/>
                  </a:moveTo>
                  <a:lnTo>
                    <a:pt x="19890" y="2606"/>
                  </a:lnTo>
                  <a:lnTo>
                    <a:pt x="19437" y="2515"/>
                  </a:lnTo>
                  <a:cubicBezTo>
                    <a:pt x="16311" y="1904"/>
                    <a:pt x="13887" y="1451"/>
                    <a:pt x="12233" y="1134"/>
                  </a:cubicBezTo>
                  <a:cubicBezTo>
                    <a:pt x="9333" y="590"/>
                    <a:pt x="9243" y="567"/>
                    <a:pt x="9152" y="567"/>
                  </a:cubicBezTo>
                  <a:lnTo>
                    <a:pt x="8631" y="499"/>
                  </a:lnTo>
                  <a:cubicBezTo>
                    <a:pt x="8631" y="499"/>
                    <a:pt x="5460" y="1519"/>
                    <a:pt x="4893" y="1723"/>
                  </a:cubicBezTo>
                  <a:cubicBezTo>
                    <a:pt x="2016" y="2787"/>
                    <a:pt x="1631" y="3286"/>
                    <a:pt x="1450" y="3535"/>
                  </a:cubicBezTo>
                  <a:cubicBezTo>
                    <a:pt x="1314" y="3716"/>
                    <a:pt x="906" y="4260"/>
                    <a:pt x="453" y="6638"/>
                  </a:cubicBezTo>
                  <a:cubicBezTo>
                    <a:pt x="0" y="9017"/>
                    <a:pt x="204" y="9629"/>
                    <a:pt x="295" y="9855"/>
                  </a:cubicBezTo>
                  <a:cubicBezTo>
                    <a:pt x="521" y="10489"/>
                    <a:pt x="2198" y="13185"/>
                    <a:pt x="3761" y="15586"/>
                  </a:cubicBezTo>
                  <a:lnTo>
                    <a:pt x="657" y="16424"/>
                  </a:lnTo>
                  <a:lnTo>
                    <a:pt x="4825" y="18916"/>
                  </a:lnTo>
                  <a:lnTo>
                    <a:pt x="5641" y="23130"/>
                  </a:lnTo>
                  <a:lnTo>
                    <a:pt x="7567" y="21159"/>
                  </a:lnTo>
                  <a:cubicBezTo>
                    <a:pt x="8110" y="21907"/>
                    <a:pt x="8563" y="22473"/>
                    <a:pt x="8926" y="22858"/>
                  </a:cubicBezTo>
                  <a:cubicBezTo>
                    <a:pt x="9062" y="23017"/>
                    <a:pt x="9198" y="23153"/>
                    <a:pt x="9311" y="23243"/>
                  </a:cubicBezTo>
                  <a:cubicBezTo>
                    <a:pt x="9379" y="23311"/>
                    <a:pt x="9424" y="23356"/>
                    <a:pt x="9492" y="23402"/>
                  </a:cubicBezTo>
                  <a:cubicBezTo>
                    <a:pt x="9628" y="23515"/>
                    <a:pt x="9764" y="23606"/>
                    <a:pt x="9922" y="23696"/>
                  </a:cubicBezTo>
                  <a:lnTo>
                    <a:pt x="9945" y="23696"/>
                  </a:lnTo>
                  <a:lnTo>
                    <a:pt x="9990" y="23719"/>
                  </a:lnTo>
                  <a:lnTo>
                    <a:pt x="10058" y="23719"/>
                  </a:lnTo>
                  <a:cubicBezTo>
                    <a:pt x="10240" y="23787"/>
                    <a:pt x="10421" y="23832"/>
                    <a:pt x="10602" y="23832"/>
                  </a:cubicBezTo>
                  <a:lnTo>
                    <a:pt x="10693" y="23832"/>
                  </a:lnTo>
                  <a:cubicBezTo>
                    <a:pt x="11259" y="23832"/>
                    <a:pt x="13026" y="23832"/>
                    <a:pt x="23628" y="16538"/>
                  </a:cubicBezTo>
                  <a:cubicBezTo>
                    <a:pt x="24013" y="16266"/>
                    <a:pt x="24375" y="16017"/>
                    <a:pt x="24692" y="15790"/>
                  </a:cubicBezTo>
                  <a:lnTo>
                    <a:pt x="24851" y="15677"/>
                  </a:lnTo>
                  <a:lnTo>
                    <a:pt x="25010" y="15564"/>
                  </a:lnTo>
                  <a:lnTo>
                    <a:pt x="25032" y="15564"/>
                  </a:lnTo>
                  <a:lnTo>
                    <a:pt x="25146" y="15473"/>
                  </a:lnTo>
                  <a:lnTo>
                    <a:pt x="25191" y="15450"/>
                  </a:lnTo>
                  <a:lnTo>
                    <a:pt x="25304" y="15360"/>
                  </a:lnTo>
                  <a:lnTo>
                    <a:pt x="25349" y="15360"/>
                  </a:lnTo>
                  <a:lnTo>
                    <a:pt x="25440" y="15292"/>
                  </a:lnTo>
                  <a:lnTo>
                    <a:pt x="25553" y="15224"/>
                  </a:lnTo>
                  <a:lnTo>
                    <a:pt x="25644" y="15156"/>
                  </a:lnTo>
                  <a:lnTo>
                    <a:pt x="25667" y="15133"/>
                  </a:lnTo>
                  <a:lnTo>
                    <a:pt x="25735" y="15088"/>
                  </a:lnTo>
                  <a:lnTo>
                    <a:pt x="25757" y="15065"/>
                  </a:lnTo>
                  <a:lnTo>
                    <a:pt x="25803" y="15020"/>
                  </a:lnTo>
                  <a:lnTo>
                    <a:pt x="25848" y="14997"/>
                  </a:lnTo>
                  <a:lnTo>
                    <a:pt x="25893" y="14975"/>
                  </a:lnTo>
                  <a:lnTo>
                    <a:pt x="25916" y="14952"/>
                  </a:lnTo>
                  <a:lnTo>
                    <a:pt x="25938" y="14929"/>
                  </a:lnTo>
                  <a:lnTo>
                    <a:pt x="26006" y="14884"/>
                  </a:lnTo>
                  <a:cubicBezTo>
                    <a:pt x="26256" y="14680"/>
                    <a:pt x="26754" y="14250"/>
                    <a:pt x="27230" y="11962"/>
                  </a:cubicBezTo>
                  <a:cubicBezTo>
                    <a:pt x="27343" y="11350"/>
                    <a:pt x="27615" y="9855"/>
                    <a:pt x="27434" y="8972"/>
                  </a:cubicBezTo>
                  <a:cubicBezTo>
                    <a:pt x="27366" y="8564"/>
                    <a:pt x="27252" y="8043"/>
                    <a:pt x="25032" y="5868"/>
                  </a:cubicBezTo>
                  <a:lnTo>
                    <a:pt x="25078" y="5845"/>
                  </a:lnTo>
                  <a:lnTo>
                    <a:pt x="26731" y="4146"/>
                  </a:lnTo>
                  <a:lnTo>
                    <a:pt x="23288" y="2878"/>
                  </a:lnTo>
                  <a:lnTo>
                    <a:pt x="213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6541054" y="2328664"/>
              <a:ext cx="414026" cy="794719"/>
            </a:xfrm>
            <a:custGeom>
              <a:avLst/>
              <a:gdLst/>
              <a:ahLst/>
              <a:cxnLst/>
              <a:rect l="l" t="t" r="r" b="b"/>
              <a:pathLst>
                <a:path w="10421" h="20003" extrusionOk="0">
                  <a:moveTo>
                    <a:pt x="3217" y="0"/>
                  </a:moveTo>
                  <a:lnTo>
                    <a:pt x="0" y="4825"/>
                  </a:lnTo>
                  <a:lnTo>
                    <a:pt x="1654" y="19935"/>
                  </a:lnTo>
                  <a:cubicBezTo>
                    <a:pt x="1699" y="19980"/>
                    <a:pt x="1767" y="20003"/>
                    <a:pt x="1835" y="20003"/>
                  </a:cubicBezTo>
                  <a:lnTo>
                    <a:pt x="1926" y="20003"/>
                  </a:lnTo>
                  <a:lnTo>
                    <a:pt x="8427" y="11055"/>
                  </a:lnTo>
                  <a:lnTo>
                    <a:pt x="10421" y="1382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6342126" y="2308839"/>
              <a:ext cx="369966" cy="815458"/>
            </a:xfrm>
            <a:custGeom>
              <a:avLst/>
              <a:gdLst/>
              <a:ahLst/>
              <a:cxnLst/>
              <a:rect l="l" t="t" r="r" b="b"/>
              <a:pathLst>
                <a:path w="9312" h="20525" extrusionOk="0">
                  <a:moveTo>
                    <a:pt x="5460" y="1"/>
                  </a:moveTo>
                  <a:lnTo>
                    <a:pt x="1586" y="2447"/>
                  </a:lnTo>
                  <a:lnTo>
                    <a:pt x="1" y="9017"/>
                  </a:lnTo>
                  <a:lnTo>
                    <a:pt x="6819" y="20525"/>
                  </a:lnTo>
                  <a:lnTo>
                    <a:pt x="6276" y="8700"/>
                  </a:lnTo>
                  <a:lnTo>
                    <a:pt x="7295" y="4124"/>
                  </a:lnTo>
                  <a:lnTo>
                    <a:pt x="9311" y="726"/>
                  </a:lnTo>
                  <a:cubicBezTo>
                    <a:pt x="7091" y="295"/>
                    <a:pt x="5596" y="23"/>
                    <a:pt x="5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6617535" y="2363746"/>
              <a:ext cx="476164" cy="757850"/>
            </a:xfrm>
            <a:custGeom>
              <a:avLst/>
              <a:gdLst/>
              <a:ahLst/>
              <a:cxnLst/>
              <a:rect l="l" t="t" r="r" b="b"/>
              <a:pathLst>
                <a:path w="11985" h="19075" extrusionOk="0">
                  <a:moveTo>
                    <a:pt x="5845" y="1"/>
                  </a:moveTo>
                  <a:lnTo>
                    <a:pt x="6230" y="3942"/>
                  </a:lnTo>
                  <a:lnTo>
                    <a:pt x="5392" y="8835"/>
                  </a:lnTo>
                  <a:lnTo>
                    <a:pt x="1" y="19075"/>
                  </a:lnTo>
                  <a:lnTo>
                    <a:pt x="11055" y="11033"/>
                  </a:lnTo>
                  <a:lnTo>
                    <a:pt x="11984" y="4350"/>
                  </a:lnTo>
                  <a:lnTo>
                    <a:pt x="10557" y="907"/>
                  </a:lnTo>
                  <a:lnTo>
                    <a:pt x="5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6613045" y="2399741"/>
              <a:ext cx="623761" cy="724596"/>
            </a:xfrm>
            <a:custGeom>
              <a:avLst/>
              <a:gdLst/>
              <a:ahLst/>
              <a:cxnLst/>
              <a:rect l="l" t="t" r="r" b="b"/>
              <a:pathLst>
                <a:path w="15700" h="18238" extrusionOk="0">
                  <a:moveTo>
                    <a:pt x="10693" y="1"/>
                  </a:moveTo>
                  <a:lnTo>
                    <a:pt x="11146" y="3965"/>
                  </a:lnTo>
                  <a:lnTo>
                    <a:pt x="10330" y="8609"/>
                  </a:lnTo>
                  <a:lnTo>
                    <a:pt x="0" y="18237"/>
                  </a:lnTo>
                  <a:cubicBezTo>
                    <a:pt x="12" y="18237"/>
                    <a:pt x="23" y="18237"/>
                    <a:pt x="35" y="18237"/>
                  </a:cubicBezTo>
                  <a:cubicBezTo>
                    <a:pt x="2234" y="18237"/>
                    <a:pt x="14048" y="9898"/>
                    <a:pt x="14566" y="9492"/>
                  </a:cubicBezTo>
                  <a:cubicBezTo>
                    <a:pt x="15065" y="9062"/>
                    <a:pt x="15699" y="5845"/>
                    <a:pt x="15495" y="4962"/>
                  </a:cubicBezTo>
                  <a:cubicBezTo>
                    <a:pt x="15314" y="4078"/>
                    <a:pt x="10693" y="1"/>
                    <a:pt x="10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6244033" y="2308561"/>
              <a:ext cx="369926" cy="814823"/>
            </a:xfrm>
            <a:custGeom>
              <a:avLst/>
              <a:gdLst/>
              <a:ahLst/>
              <a:cxnLst/>
              <a:rect l="l" t="t" r="r" b="b"/>
              <a:pathLst>
                <a:path w="9311" h="20509" extrusionOk="0">
                  <a:moveTo>
                    <a:pt x="7948" y="7"/>
                  </a:moveTo>
                  <a:cubicBezTo>
                    <a:pt x="7950" y="7"/>
                    <a:pt x="7951" y="8"/>
                    <a:pt x="7952" y="8"/>
                  </a:cubicBezTo>
                  <a:cubicBezTo>
                    <a:pt x="7951" y="8"/>
                    <a:pt x="7950" y="7"/>
                    <a:pt x="7948" y="7"/>
                  </a:cubicBezTo>
                  <a:close/>
                  <a:moveTo>
                    <a:pt x="7821" y="1"/>
                  </a:moveTo>
                  <a:cubicBezTo>
                    <a:pt x="6450" y="1"/>
                    <a:pt x="1593" y="1817"/>
                    <a:pt x="1156" y="2386"/>
                  </a:cubicBezTo>
                  <a:cubicBezTo>
                    <a:pt x="725" y="2998"/>
                    <a:pt x="0" y="6804"/>
                    <a:pt x="227" y="7370"/>
                  </a:cubicBezTo>
                  <a:cubicBezTo>
                    <a:pt x="567" y="8299"/>
                    <a:pt x="8201" y="20464"/>
                    <a:pt x="9311" y="20509"/>
                  </a:cubicBezTo>
                  <a:lnTo>
                    <a:pt x="4622" y="8118"/>
                  </a:lnTo>
                  <a:lnTo>
                    <a:pt x="5505" y="3406"/>
                  </a:lnTo>
                  <a:cubicBezTo>
                    <a:pt x="5505" y="3406"/>
                    <a:pt x="7674" y="7"/>
                    <a:pt x="7947" y="7"/>
                  </a:cubicBezTo>
                  <a:cubicBezTo>
                    <a:pt x="7947" y="7"/>
                    <a:pt x="7948" y="7"/>
                    <a:pt x="7948" y="7"/>
                  </a:cubicBezTo>
                  <a:lnTo>
                    <a:pt x="7948" y="7"/>
                  </a:lnTo>
                  <a:cubicBezTo>
                    <a:pt x="7910" y="3"/>
                    <a:pt x="7867" y="1"/>
                    <a:pt x="78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6244033" y="2404231"/>
              <a:ext cx="991859" cy="372667"/>
            </a:xfrm>
            <a:custGeom>
              <a:avLst/>
              <a:gdLst/>
              <a:ahLst/>
              <a:cxnLst/>
              <a:rect l="l" t="t" r="r" b="b"/>
              <a:pathLst>
                <a:path w="24965" h="9380" extrusionOk="0">
                  <a:moveTo>
                    <a:pt x="1156" y="1"/>
                  </a:moveTo>
                  <a:cubicBezTo>
                    <a:pt x="703" y="590"/>
                    <a:pt x="0" y="4396"/>
                    <a:pt x="204" y="4962"/>
                  </a:cubicBezTo>
                  <a:lnTo>
                    <a:pt x="23854" y="9379"/>
                  </a:lnTo>
                  <a:cubicBezTo>
                    <a:pt x="24353" y="8949"/>
                    <a:pt x="24965" y="5732"/>
                    <a:pt x="24783" y="4826"/>
                  </a:cubicBezTo>
                  <a:lnTo>
                    <a:pt x="1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6381141" y="2367361"/>
              <a:ext cx="300319" cy="103338"/>
            </a:xfrm>
            <a:custGeom>
              <a:avLst/>
              <a:gdLst/>
              <a:ahLst/>
              <a:cxnLst/>
              <a:rect l="l" t="t" r="r" b="b"/>
              <a:pathLst>
                <a:path w="7559" h="2601" extrusionOk="0">
                  <a:moveTo>
                    <a:pt x="5883" y="0"/>
                  </a:moveTo>
                  <a:cubicBezTo>
                    <a:pt x="5882" y="0"/>
                    <a:pt x="1465" y="204"/>
                    <a:pt x="401" y="1812"/>
                  </a:cubicBezTo>
                  <a:cubicBezTo>
                    <a:pt x="0" y="2405"/>
                    <a:pt x="454" y="2601"/>
                    <a:pt x="1221" y="2601"/>
                  </a:cubicBezTo>
                  <a:cubicBezTo>
                    <a:pt x="2539" y="2601"/>
                    <a:pt x="4782" y="2024"/>
                    <a:pt x="5226" y="1880"/>
                  </a:cubicBezTo>
                  <a:cubicBezTo>
                    <a:pt x="5951" y="1631"/>
                    <a:pt x="7559" y="113"/>
                    <a:pt x="588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6299059" y="2462276"/>
              <a:ext cx="70998" cy="59476"/>
            </a:xfrm>
            <a:custGeom>
              <a:avLst/>
              <a:gdLst/>
              <a:ahLst/>
              <a:cxnLst/>
              <a:rect l="l" t="t" r="r" b="b"/>
              <a:pathLst>
                <a:path w="1787" h="1497" extrusionOk="0">
                  <a:moveTo>
                    <a:pt x="971" y="1"/>
                  </a:moveTo>
                  <a:cubicBezTo>
                    <a:pt x="387" y="1"/>
                    <a:pt x="0" y="662"/>
                    <a:pt x="337" y="1168"/>
                  </a:cubicBezTo>
                  <a:cubicBezTo>
                    <a:pt x="496" y="1392"/>
                    <a:pt x="735" y="1496"/>
                    <a:pt x="969" y="1496"/>
                  </a:cubicBezTo>
                  <a:cubicBezTo>
                    <a:pt x="1304" y="1496"/>
                    <a:pt x="1630" y="1282"/>
                    <a:pt x="1696" y="896"/>
                  </a:cubicBezTo>
                  <a:cubicBezTo>
                    <a:pt x="1787" y="488"/>
                    <a:pt x="1515" y="103"/>
                    <a:pt x="1107" y="12"/>
                  </a:cubicBezTo>
                  <a:cubicBezTo>
                    <a:pt x="1061" y="4"/>
                    <a:pt x="1015" y="1"/>
                    <a:pt x="971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6831759" y="2522149"/>
              <a:ext cx="223243" cy="222329"/>
            </a:xfrm>
            <a:custGeom>
              <a:avLst/>
              <a:gdLst/>
              <a:ahLst/>
              <a:cxnLst/>
              <a:rect l="l" t="t" r="r" b="b"/>
              <a:pathLst>
                <a:path w="5619" h="5596" extrusionOk="0">
                  <a:moveTo>
                    <a:pt x="816" y="1"/>
                  </a:moveTo>
                  <a:lnTo>
                    <a:pt x="0" y="4712"/>
                  </a:lnTo>
                  <a:lnTo>
                    <a:pt x="4735" y="5596"/>
                  </a:lnTo>
                  <a:lnTo>
                    <a:pt x="4825" y="5528"/>
                  </a:lnTo>
                  <a:lnTo>
                    <a:pt x="5618" y="975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6427625" y="2440266"/>
              <a:ext cx="204371" cy="225031"/>
            </a:xfrm>
            <a:custGeom>
              <a:avLst/>
              <a:gdLst/>
              <a:ahLst/>
              <a:cxnLst/>
              <a:rect l="l" t="t" r="r" b="b"/>
              <a:pathLst>
                <a:path w="5144" h="5664" extrusionOk="0">
                  <a:moveTo>
                    <a:pt x="952" y="0"/>
                  </a:moveTo>
                  <a:lnTo>
                    <a:pt x="884" y="91"/>
                  </a:lnTo>
                  <a:lnTo>
                    <a:pt x="1" y="4825"/>
                  </a:lnTo>
                  <a:lnTo>
                    <a:pt x="23" y="4893"/>
                  </a:lnTo>
                  <a:lnTo>
                    <a:pt x="4146" y="5663"/>
                  </a:lnTo>
                  <a:lnTo>
                    <a:pt x="4146" y="5369"/>
                  </a:lnTo>
                  <a:lnTo>
                    <a:pt x="5143" y="838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6476255" y="2399741"/>
              <a:ext cx="759638" cy="723642"/>
            </a:xfrm>
            <a:custGeom>
              <a:avLst/>
              <a:gdLst/>
              <a:ahLst/>
              <a:cxnLst/>
              <a:rect l="l" t="t" r="r" b="b"/>
              <a:pathLst>
                <a:path w="19120" h="18214" extrusionOk="0">
                  <a:moveTo>
                    <a:pt x="14113" y="1"/>
                  </a:moveTo>
                  <a:cubicBezTo>
                    <a:pt x="14068" y="250"/>
                    <a:pt x="11485" y="13344"/>
                    <a:pt x="0" y="14046"/>
                  </a:cubicBezTo>
                  <a:cubicBezTo>
                    <a:pt x="1427" y="16085"/>
                    <a:pt x="2696" y="17761"/>
                    <a:pt x="3262" y="18146"/>
                  </a:cubicBezTo>
                  <a:cubicBezTo>
                    <a:pt x="3285" y="18169"/>
                    <a:pt x="3307" y="18191"/>
                    <a:pt x="3353" y="18191"/>
                  </a:cubicBezTo>
                  <a:lnTo>
                    <a:pt x="3375" y="18191"/>
                  </a:lnTo>
                  <a:cubicBezTo>
                    <a:pt x="3398" y="18214"/>
                    <a:pt x="3421" y="18214"/>
                    <a:pt x="3443" y="18214"/>
                  </a:cubicBezTo>
                  <a:lnTo>
                    <a:pt x="3534" y="18214"/>
                  </a:lnTo>
                  <a:cubicBezTo>
                    <a:pt x="5822" y="18101"/>
                    <a:pt x="17488" y="9900"/>
                    <a:pt x="17964" y="9492"/>
                  </a:cubicBezTo>
                  <a:cubicBezTo>
                    <a:pt x="18463" y="9062"/>
                    <a:pt x="19120" y="5845"/>
                    <a:pt x="18938" y="4962"/>
                  </a:cubicBezTo>
                  <a:cubicBezTo>
                    <a:pt x="18757" y="4056"/>
                    <a:pt x="14113" y="1"/>
                    <a:pt x="14113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6939745" y="2302562"/>
              <a:ext cx="231348" cy="231348"/>
            </a:xfrm>
            <a:custGeom>
              <a:avLst/>
              <a:gdLst/>
              <a:ahLst/>
              <a:cxnLst/>
              <a:rect l="l" t="t" r="r" b="b"/>
              <a:pathLst>
                <a:path w="5823" h="5823" extrusionOk="0">
                  <a:moveTo>
                    <a:pt x="2651" y="0"/>
                  </a:moveTo>
                  <a:lnTo>
                    <a:pt x="2289" y="2379"/>
                  </a:lnTo>
                  <a:lnTo>
                    <a:pt x="1" y="3172"/>
                  </a:lnTo>
                  <a:lnTo>
                    <a:pt x="2379" y="3557"/>
                  </a:lnTo>
                  <a:lnTo>
                    <a:pt x="3172" y="5822"/>
                  </a:lnTo>
                  <a:lnTo>
                    <a:pt x="3557" y="3443"/>
                  </a:lnTo>
                  <a:lnTo>
                    <a:pt x="5822" y="2651"/>
                  </a:lnTo>
                  <a:lnTo>
                    <a:pt x="3444" y="2288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6343914" y="2807450"/>
              <a:ext cx="229560" cy="230434"/>
            </a:xfrm>
            <a:custGeom>
              <a:avLst/>
              <a:gdLst/>
              <a:ahLst/>
              <a:cxnLst/>
              <a:rect l="l" t="t" r="r" b="b"/>
              <a:pathLst>
                <a:path w="5778" h="5800" extrusionOk="0">
                  <a:moveTo>
                    <a:pt x="3354" y="1"/>
                  </a:moveTo>
                  <a:lnTo>
                    <a:pt x="2402" y="2243"/>
                  </a:lnTo>
                  <a:lnTo>
                    <a:pt x="1" y="2447"/>
                  </a:lnTo>
                  <a:lnTo>
                    <a:pt x="2221" y="3399"/>
                  </a:lnTo>
                  <a:lnTo>
                    <a:pt x="2425" y="5800"/>
                  </a:lnTo>
                  <a:lnTo>
                    <a:pt x="3376" y="3580"/>
                  </a:lnTo>
                  <a:lnTo>
                    <a:pt x="5778" y="3353"/>
                  </a:lnTo>
                  <a:lnTo>
                    <a:pt x="3558" y="2425"/>
                  </a:lnTo>
                  <a:lnTo>
                    <a:pt x="3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32"/>
          <p:cNvGrpSpPr/>
          <p:nvPr/>
        </p:nvGrpSpPr>
        <p:grpSpPr>
          <a:xfrm>
            <a:off x="7083284" y="343899"/>
            <a:ext cx="939333" cy="977215"/>
            <a:chOff x="7374722" y="316549"/>
            <a:chExt cx="939333" cy="977215"/>
          </a:xfrm>
        </p:grpSpPr>
        <p:grpSp>
          <p:nvGrpSpPr>
            <p:cNvPr id="688" name="Google Shape;688;p32"/>
            <p:cNvGrpSpPr/>
            <p:nvPr/>
          </p:nvGrpSpPr>
          <p:grpSpPr>
            <a:xfrm>
              <a:off x="7374722" y="832593"/>
              <a:ext cx="422676" cy="379053"/>
              <a:chOff x="4713117" y="984916"/>
              <a:chExt cx="504929" cy="452763"/>
            </a:xfrm>
          </p:grpSpPr>
          <p:sp>
            <p:nvSpPr>
              <p:cNvPr id="689" name="Google Shape;689;p32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2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2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2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2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4" name="Google Shape;694;p32"/>
            <p:cNvGrpSpPr/>
            <p:nvPr/>
          </p:nvGrpSpPr>
          <p:grpSpPr>
            <a:xfrm rot="2035528">
              <a:off x="7606933" y="402244"/>
              <a:ext cx="422678" cy="379048"/>
              <a:chOff x="4713117" y="984916"/>
              <a:chExt cx="504929" cy="452763"/>
            </a:xfrm>
          </p:grpSpPr>
          <p:sp>
            <p:nvSpPr>
              <p:cNvPr id="695" name="Google Shape;695;p32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2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2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2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2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32"/>
            <p:cNvGrpSpPr/>
            <p:nvPr/>
          </p:nvGrpSpPr>
          <p:grpSpPr>
            <a:xfrm rot="3892610">
              <a:off x="7841396" y="832443"/>
              <a:ext cx="422671" cy="379045"/>
              <a:chOff x="4713117" y="984916"/>
              <a:chExt cx="504929" cy="452763"/>
            </a:xfrm>
          </p:grpSpPr>
          <p:sp>
            <p:nvSpPr>
              <p:cNvPr id="701" name="Google Shape;701;p32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2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2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2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2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6" name="Google Shape;706;p32"/>
          <p:cNvGrpSpPr/>
          <p:nvPr/>
        </p:nvGrpSpPr>
        <p:grpSpPr>
          <a:xfrm>
            <a:off x="1121384" y="343899"/>
            <a:ext cx="939333" cy="977215"/>
            <a:chOff x="1412822" y="371249"/>
            <a:chExt cx="939333" cy="977215"/>
          </a:xfrm>
        </p:grpSpPr>
        <p:grpSp>
          <p:nvGrpSpPr>
            <p:cNvPr id="707" name="Google Shape;707;p32"/>
            <p:cNvGrpSpPr/>
            <p:nvPr/>
          </p:nvGrpSpPr>
          <p:grpSpPr>
            <a:xfrm>
              <a:off x="1412822" y="887293"/>
              <a:ext cx="422676" cy="379053"/>
              <a:chOff x="4713117" y="984916"/>
              <a:chExt cx="504929" cy="452763"/>
            </a:xfrm>
          </p:grpSpPr>
          <p:sp>
            <p:nvSpPr>
              <p:cNvPr id="708" name="Google Shape;708;p32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2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2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2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2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3" name="Google Shape;713;p32"/>
            <p:cNvGrpSpPr/>
            <p:nvPr/>
          </p:nvGrpSpPr>
          <p:grpSpPr>
            <a:xfrm rot="2035528">
              <a:off x="1645033" y="456944"/>
              <a:ext cx="422678" cy="379048"/>
              <a:chOff x="4713117" y="984916"/>
              <a:chExt cx="504929" cy="452763"/>
            </a:xfrm>
          </p:grpSpPr>
          <p:sp>
            <p:nvSpPr>
              <p:cNvPr id="714" name="Google Shape;714;p32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2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2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2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2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9" name="Google Shape;719;p32"/>
            <p:cNvGrpSpPr/>
            <p:nvPr/>
          </p:nvGrpSpPr>
          <p:grpSpPr>
            <a:xfrm rot="3892610">
              <a:off x="1879496" y="887143"/>
              <a:ext cx="422671" cy="379045"/>
              <a:chOff x="4713117" y="984916"/>
              <a:chExt cx="504929" cy="452763"/>
            </a:xfrm>
          </p:grpSpPr>
          <p:sp>
            <p:nvSpPr>
              <p:cNvPr id="720" name="Google Shape;720;p32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2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2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2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2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0082410"/>
      </p:ext>
    </p:extLst>
  </p:cSld>
  <p:clrMapOvr>
    <a:masterClrMapping/>
  </p:clrMapOvr>
</p:sld>
</file>

<file path=ppt/theme/theme1.xml><?xml version="1.0" encoding="utf-8"?>
<a:theme xmlns:a="http://schemas.openxmlformats.org/drawingml/2006/main" name="Rainbow Minitheme for Marketing by Slidesgo">
  <a:themeElements>
    <a:clrScheme name="Simple Light">
      <a:dk1>
        <a:srgbClr val="33314F"/>
      </a:dk1>
      <a:lt1>
        <a:srgbClr val="FFFFFF"/>
      </a:lt1>
      <a:dk2>
        <a:srgbClr val="A674E1"/>
      </a:dk2>
      <a:lt2>
        <a:srgbClr val="0065CD"/>
      </a:lt2>
      <a:accent1>
        <a:srgbClr val="C7ECEC"/>
      </a:accent1>
      <a:accent2>
        <a:srgbClr val="B10001"/>
      </a:accent2>
      <a:accent3>
        <a:srgbClr val="CC0001"/>
      </a:accent3>
      <a:accent4>
        <a:srgbClr val="FF6600"/>
      </a:accent4>
      <a:accent5>
        <a:srgbClr val="FFCC00"/>
      </a:accent5>
      <a:accent6>
        <a:srgbClr val="33B401"/>
      </a:accent6>
      <a:hlink>
        <a:srgbClr val="3331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1458</Words>
  <Application>Microsoft Macintosh PowerPoint</Application>
  <PresentationFormat>On-screen Show (16:9)</PresentationFormat>
  <Paragraphs>269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Nunito</vt:lpstr>
      <vt:lpstr>Nunito Medium</vt:lpstr>
      <vt:lpstr>Catamaran</vt:lpstr>
      <vt:lpstr>Fredoka One</vt:lpstr>
      <vt:lpstr>Delius Swash Caps</vt:lpstr>
      <vt:lpstr>Montserrat</vt:lpstr>
      <vt:lpstr>r0c0i Linotte</vt:lpstr>
      <vt:lpstr>Ubuntu</vt:lpstr>
      <vt:lpstr>Arial</vt:lpstr>
      <vt:lpstr>Rainbow Minitheme for Marketing by Slidesgo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Minitheme for Marketing </dc:title>
  <cp:lastModifiedBy>Linh Khanh</cp:lastModifiedBy>
  <cp:revision>5</cp:revision>
  <dcterms:modified xsi:type="dcterms:W3CDTF">2022-08-01T16:13:27Z</dcterms:modified>
</cp:coreProperties>
</file>