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4"/>
  </p:notesMasterIdLst>
  <p:sldIdLst>
    <p:sldId id="286" r:id="rId2"/>
    <p:sldId id="257" r:id="rId3"/>
    <p:sldId id="287" r:id="rId4"/>
    <p:sldId id="288" r:id="rId5"/>
    <p:sldId id="259" r:id="rId6"/>
    <p:sldId id="289" r:id="rId7"/>
    <p:sldId id="269" r:id="rId8"/>
    <p:sldId id="290" r:id="rId9"/>
    <p:sldId id="291" r:id="rId10"/>
    <p:sldId id="292" r:id="rId11"/>
    <p:sldId id="273" r:id="rId12"/>
    <p:sldId id="293" r:id="rId13"/>
    <p:sldId id="294" r:id="rId14"/>
    <p:sldId id="27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261" r:id="rId24"/>
    <p:sldId id="304" r:id="rId25"/>
    <p:sldId id="264" r:id="rId26"/>
    <p:sldId id="305" r:id="rId27"/>
    <p:sldId id="306" r:id="rId28"/>
    <p:sldId id="263" r:id="rId29"/>
    <p:sldId id="307" r:id="rId30"/>
    <p:sldId id="308" r:id="rId31"/>
    <p:sldId id="309" r:id="rId32"/>
    <p:sldId id="268" r:id="rId33"/>
  </p:sldIdLst>
  <p:sldSz cx="9144000" cy="5143500" type="screen16x9"/>
  <p:notesSz cx="6858000" cy="9144000"/>
  <p:embeddedFontLst>
    <p:embeddedFont>
      <p:font typeface="Baloo 2" panose="020F0502020204030204" pitchFamily="34" charset="0"/>
      <p:regular r:id="rId35"/>
      <p:bold r:id="rId36"/>
      <p:italic r:id="rId37"/>
      <p:boldItalic r:id="rId38"/>
    </p:embeddedFont>
    <p:embeddedFont>
      <p:font typeface="Didact Gothic" pitchFamily="2" charset="0"/>
      <p:regular r:id="rId39"/>
    </p:embeddedFont>
    <p:embeddedFont>
      <p:font typeface="Lexend Deca" panose="020F0502020204030204" pitchFamily="34" charset="0"/>
      <p:regular r:id="rId40"/>
      <p:bold r:id="rId41"/>
      <p:italic r:id="rId42"/>
      <p:boldItalic r:id="rId43"/>
    </p:embeddedFont>
    <p:embeddedFont>
      <p:font typeface="Pacifico" pitchFamily="2" charset="77"/>
      <p:regular r:id="rId44"/>
    </p:embeddedFont>
    <p:embeddedFont>
      <p:font typeface="r0c0i Linotte" pitchFamily="2" charset="77"/>
      <p:regular r:id="rId45"/>
      <p:bold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7CF867-0EB4-4515-96E6-D361AB284D4F}">
  <a:tblStyle styleId="{327CF867-0EB4-4515-96E6-D361AB284D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9"/>
    <p:restoredTop sz="84219"/>
  </p:normalViewPr>
  <p:slideViewPr>
    <p:cSldViewPr snapToGrid="0" snapToObjects="1">
      <p:cViewPr>
        <p:scale>
          <a:sx n="64" d="100"/>
          <a:sy n="64" d="100"/>
        </p:scale>
        <p:origin x="145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99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19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a30510e8b3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a30510e8b3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40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14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72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79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852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5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034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631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a30510e8b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a30510e8b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402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2764d995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2764d995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a30510e8b3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a30510e8b3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a2764d995e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a2764d995e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52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619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546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19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96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308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a30510e8b3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a30510e8b3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44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a2764d995e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a2764d995e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69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90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764d995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764d995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8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317150"/>
            <a:ext cx="7704000" cy="32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8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391" name="Google Shape;391;p18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18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93" name="Google Shape;393;p18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4" name="Google Shape;394;p18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95" name="Google Shape;395;p1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1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1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1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1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8" name="Google Shape;408;p18"/>
          <p:cNvGrpSpPr/>
          <p:nvPr/>
        </p:nvGrpSpPr>
        <p:grpSpPr>
          <a:xfrm>
            <a:off x="7059622" y="-1505574"/>
            <a:ext cx="2728769" cy="2312205"/>
            <a:chOff x="7059622" y="-1505574"/>
            <a:chExt cx="2728769" cy="2312205"/>
          </a:xfrm>
        </p:grpSpPr>
        <p:sp>
          <p:nvSpPr>
            <p:cNvPr id="409" name="Google Shape;409;p18"/>
            <p:cNvSpPr/>
            <p:nvPr/>
          </p:nvSpPr>
          <p:spPr>
            <a:xfrm flipH="1">
              <a:off x="7059622" y="-150557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 flipH="1">
              <a:off x="7723590" y="-142400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8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72000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subTitle" idx="2"/>
          </p:nvPr>
        </p:nvSpPr>
        <p:spPr>
          <a:xfrm>
            <a:off x="72000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subTitle" idx="3"/>
          </p:nvPr>
        </p:nvSpPr>
        <p:spPr>
          <a:xfrm>
            <a:off x="351645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8"/>
          <p:cNvSpPr txBox="1">
            <a:spLocks noGrp="1"/>
          </p:cNvSpPr>
          <p:nvPr>
            <p:ph type="subTitle" idx="4"/>
          </p:nvPr>
        </p:nvSpPr>
        <p:spPr>
          <a:xfrm>
            <a:off x="351645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8"/>
          <p:cNvSpPr txBox="1">
            <a:spLocks noGrp="1"/>
          </p:cNvSpPr>
          <p:nvPr>
            <p:ph type="subTitle" idx="5"/>
          </p:nvPr>
        </p:nvSpPr>
        <p:spPr>
          <a:xfrm>
            <a:off x="631290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8"/>
          <p:cNvSpPr txBox="1">
            <a:spLocks noGrp="1"/>
          </p:cNvSpPr>
          <p:nvPr>
            <p:ph type="subTitle" idx="6"/>
          </p:nvPr>
        </p:nvSpPr>
        <p:spPr>
          <a:xfrm>
            <a:off x="631290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0" y="1496850"/>
            <a:ext cx="3852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subTitle" idx="1"/>
          </p:nvPr>
        </p:nvSpPr>
        <p:spPr>
          <a:xfrm>
            <a:off x="4572000" y="2252550"/>
            <a:ext cx="3852000" cy="139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-672370" y="-1344988"/>
            <a:ext cx="2784756" cy="2362477"/>
            <a:chOff x="-672370" y="-1344988"/>
            <a:chExt cx="2784756" cy="2362477"/>
          </a:xfrm>
        </p:grpSpPr>
        <p:sp>
          <p:nvSpPr>
            <p:cNvPr id="138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40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42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720000" y="1346100"/>
            <a:ext cx="38115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6323703" y="-1714868"/>
            <a:ext cx="3690537" cy="3038729"/>
            <a:chOff x="6323703" y="-1714868"/>
            <a:chExt cx="3690537" cy="3038729"/>
          </a:xfrm>
        </p:grpSpPr>
        <p:sp>
          <p:nvSpPr>
            <p:cNvPr id="158" name="Google Shape;158;p8"/>
            <p:cNvSpPr/>
            <p:nvPr/>
          </p:nvSpPr>
          <p:spPr>
            <a:xfrm rot="4356819" flipH="1">
              <a:off x="6407824" y="-1218178"/>
              <a:ext cx="2543772" cy="2045349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60" name="Google Shape;160;p8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" name="Google Shape;161;p8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720000" y="1411650"/>
            <a:ext cx="385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720000" y="2253450"/>
            <a:ext cx="38520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902090" y="-2185263"/>
            <a:ext cx="3798743" cy="3692153"/>
            <a:chOff x="6902090" y="-2185263"/>
            <a:chExt cx="3798743" cy="3692153"/>
          </a:xfrm>
        </p:grpSpPr>
        <p:sp>
          <p:nvSpPr>
            <p:cNvPr id="179" name="Google Shape;179;p9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9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14" name="Google Shape;214;p11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1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16" name="Google Shape;216;p11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" name="Google Shape;217;p11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18" name="Google Shape;218;p11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1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11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11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11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11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11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1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1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1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1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1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1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1" name="Google Shape;231;p11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232" name="Google Shape;232;p11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11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234" name="Google Shape;234;p11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11"/>
          <p:cNvSpPr txBox="1">
            <a:spLocks noGrp="1"/>
          </p:cNvSpPr>
          <p:nvPr>
            <p:ph type="title" hasCustomPrompt="1"/>
          </p:nvPr>
        </p:nvSpPr>
        <p:spPr>
          <a:xfrm>
            <a:off x="1205400" y="1689188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5" name="Google Shape;245;p11"/>
          <p:cNvSpPr txBox="1">
            <a:spLocks noGrp="1"/>
          </p:cNvSpPr>
          <p:nvPr>
            <p:ph type="subTitle" idx="1"/>
          </p:nvPr>
        </p:nvSpPr>
        <p:spPr>
          <a:xfrm>
            <a:off x="1205400" y="2775413"/>
            <a:ext cx="6733200" cy="67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84" name="Google Shape;284;p14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285;p14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86" name="Google Shape;286;p14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14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88" name="Google Shape;288;p14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4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4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14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14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4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4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4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4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4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1" name="Google Shape;301;p1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302" name="Google Shape;302;p1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1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314;p14"/>
          <p:cNvSpPr txBox="1">
            <a:spLocks noGrp="1"/>
          </p:cNvSpPr>
          <p:nvPr>
            <p:ph type="title"/>
          </p:nvPr>
        </p:nvSpPr>
        <p:spPr>
          <a:xfrm>
            <a:off x="1971450" y="3001863"/>
            <a:ext cx="520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2"/>
          </p:nvPr>
        </p:nvSpPr>
        <p:spPr>
          <a:xfrm>
            <a:off x="1971450" y="1568938"/>
            <a:ext cx="5201100" cy="143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/>
              <a:buNone/>
              <a:defRPr sz="24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318" name="Google Shape;318;p15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319;p15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1" name="Google Shape;321;p15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22" name="Google Shape;322;p1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35" name="Google Shape;335;p15"/>
          <p:cNvGrpSpPr/>
          <p:nvPr/>
        </p:nvGrpSpPr>
        <p:grpSpPr>
          <a:xfrm>
            <a:off x="7226784" y="-1650124"/>
            <a:ext cx="2728769" cy="2312205"/>
            <a:chOff x="7226784" y="-1650124"/>
            <a:chExt cx="2728769" cy="2312205"/>
          </a:xfrm>
        </p:grpSpPr>
        <p:sp>
          <p:nvSpPr>
            <p:cNvPr id="336" name="Google Shape;336;p15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7890753" y="-156855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5"/>
          <p:cNvSpPr txBox="1">
            <a:spLocks noGrp="1"/>
          </p:cNvSpPr>
          <p:nvPr>
            <p:ph type="title" hasCustomPrompt="1"/>
          </p:nvPr>
        </p:nvSpPr>
        <p:spPr>
          <a:xfrm>
            <a:off x="7200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7200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 idx="2" hasCustomPrompt="1"/>
          </p:nvPr>
        </p:nvSpPr>
        <p:spPr>
          <a:xfrm>
            <a:off x="340815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3"/>
          </p:nvPr>
        </p:nvSpPr>
        <p:spPr>
          <a:xfrm>
            <a:off x="340815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4" hasCustomPrompt="1"/>
          </p:nvPr>
        </p:nvSpPr>
        <p:spPr>
          <a:xfrm>
            <a:off x="60963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5"/>
          </p:nvPr>
        </p:nvSpPr>
        <p:spPr>
          <a:xfrm>
            <a:off x="60963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title" idx="6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6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347" name="Google Shape;347;p1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350" name="Google Shape;350;p1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1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352" name="Google Shape;352;p1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362;p16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4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9.wdp"/><Relationship Id="rId18" Type="http://schemas.microsoft.com/office/2007/relationships/hdphoto" Target="../media/hdphoto14.wdp"/><Relationship Id="rId3" Type="http://schemas.openxmlformats.org/officeDocument/2006/relationships/image" Target="../media/image3.png"/><Relationship Id="rId21" Type="http://schemas.microsoft.com/office/2007/relationships/hdphoto" Target="../media/hdphoto17.wdp"/><Relationship Id="rId7" Type="http://schemas.microsoft.com/office/2007/relationships/hdphoto" Target="../media/hdphoto3.wdp"/><Relationship Id="rId12" Type="http://schemas.microsoft.com/office/2007/relationships/hdphoto" Target="../media/hdphoto8.wdp"/><Relationship Id="rId17" Type="http://schemas.microsoft.com/office/2007/relationships/hdphoto" Target="../media/hdphoto13.wdp"/><Relationship Id="rId2" Type="http://schemas.openxmlformats.org/officeDocument/2006/relationships/notesSlide" Target="../notesSlides/notesSlide10.xml"/><Relationship Id="rId16" Type="http://schemas.microsoft.com/office/2007/relationships/hdphoto" Target="../media/hdphoto12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11.wdp"/><Relationship Id="rId10" Type="http://schemas.microsoft.com/office/2007/relationships/hdphoto" Target="../media/hdphoto6.wdp"/><Relationship Id="rId19" Type="http://schemas.microsoft.com/office/2007/relationships/hdphoto" Target="../media/hdphoto15.wdp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10.png"/><Relationship Id="rId4" Type="http://schemas.microsoft.com/office/2007/relationships/hdphoto" Target="../media/hdphoto18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98CEC-E30C-9EEB-B7AB-A69F58E5F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149862" y="8873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676008" y="88734"/>
            <a:ext cx="732098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b) </a:t>
            </a:r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B300B-F5F4-23A5-A56D-AA367DA96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"/>
          <a:stretch/>
        </p:blipFill>
        <p:spPr>
          <a:xfrm>
            <a:off x="267996" y="2576081"/>
            <a:ext cx="4304004" cy="1660119"/>
          </a:xfrm>
          <a:prstGeom prst="rect">
            <a:avLst/>
          </a:prstGeom>
        </p:spPr>
      </p:pic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A8C1EB6E-F62C-1215-9984-4BDFEAE1AF37}"/>
              </a:ext>
            </a:extLst>
          </p:cNvPr>
          <p:cNvSpPr txBox="1">
            <a:spLocks/>
          </p:cNvSpPr>
          <p:nvPr/>
        </p:nvSpPr>
        <p:spPr>
          <a:xfrm>
            <a:off x="4662094" y="2832433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xăng-ti-mét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A6643532-0874-8A0A-D2D7-6BAE6A367399}"/>
              </a:ext>
            </a:extLst>
          </p:cNvPr>
          <p:cNvSpPr txBox="1">
            <a:spLocks/>
          </p:cNvSpPr>
          <p:nvPr/>
        </p:nvSpPr>
        <p:spPr>
          <a:xfrm>
            <a:off x="4662093" y="3307680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2 060 : 5 = 412 (m)</a:t>
            </a:r>
          </a:p>
        </p:txBody>
      </p:sp>
      <p:sp>
        <p:nvSpPr>
          <p:cNvPr id="16" name="Google Shape;741;p31">
            <a:extLst>
              <a:ext uri="{FF2B5EF4-FFF2-40B4-BE49-F238E27FC236}">
                <a16:creationId xmlns:a16="http://schemas.microsoft.com/office/drawing/2014/main" id="{E6B28AAF-E8C2-7C90-6815-1FD98471CD00}"/>
              </a:ext>
            </a:extLst>
          </p:cNvPr>
          <p:cNvSpPr txBox="1">
            <a:spLocks/>
          </p:cNvSpPr>
          <p:nvPr/>
        </p:nvSpPr>
        <p:spPr>
          <a:xfrm>
            <a:off x="676008" y="513340"/>
            <a:ext cx="7585676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Quãng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bơi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tôm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là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gấp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khúc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gồm</a:t>
            </a:r>
            <a:r>
              <a:rPr lang="en-US" sz="2600" dirty="0">
                <a:latin typeface="r0c0i Linotte" pitchFamily="2" charset="77"/>
              </a:rPr>
              <a:t> 5 </a:t>
            </a:r>
            <a:r>
              <a:rPr lang="en-US" sz="2600" dirty="0" err="1">
                <a:latin typeface="r0c0i Linotte" pitchFamily="2" charset="77"/>
              </a:rPr>
              <a:t>đoạn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thẳng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bằng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nhau</a:t>
            </a:r>
            <a:r>
              <a:rPr lang="en-US" sz="2600" dirty="0">
                <a:latin typeface="r0c0i Linotte" pitchFamily="2" charset="77"/>
              </a:rPr>
              <a:t>. </a:t>
            </a:r>
            <a:r>
              <a:rPr lang="en-US" sz="2600" dirty="0" err="1">
                <a:latin typeface="r0c0i Linotte" pitchFamily="2" charset="77"/>
              </a:rPr>
              <a:t>Biết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quãng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tôm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bơi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bằng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quãng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bơi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cà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cuống</a:t>
            </a:r>
            <a:r>
              <a:rPr lang="en-US" sz="2600" dirty="0">
                <a:latin typeface="r0c0i Linotte" pitchFamily="2" charset="77"/>
              </a:rPr>
              <a:t> A. </a:t>
            </a:r>
          </a:p>
        </p:txBody>
      </p:sp>
      <p:sp>
        <p:nvSpPr>
          <p:cNvPr id="17" name="Google Shape;741;p31">
            <a:extLst>
              <a:ext uri="{FF2B5EF4-FFF2-40B4-BE49-F238E27FC236}">
                <a16:creationId xmlns:a16="http://schemas.microsoft.com/office/drawing/2014/main" id="{D98E8DD8-B9A1-F39E-E17A-5DA5D8223AD7}"/>
              </a:ext>
            </a:extLst>
          </p:cNvPr>
          <p:cNvSpPr txBox="1">
            <a:spLocks/>
          </p:cNvSpPr>
          <p:nvPr/>
        </p:nvSpPr>
        <p:spPr>
          <a:xfrm>
            <a:off x="676008" y="1642352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đoạn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gấp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khúc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………. cm.</a:t>
            </a:r>
          </a:p>
        </p:txBody>
      </p:sp>
      <p:sp>
        <p:nvSpPr>
          <p:cNvPr id="18" name="Google Shape;741;p31">
            <a:extLst>
              <a:ext uri="{FF2B5EF4-FFF2-40B4-BE49-F238E27FC236}">
                <a16:creationId xmlns:a16="http://schemas.microsoft.com/office/drawing/2014/main" id="{6D2C0B6B-C944-85E6-C7F8-325D03E6A1C2}"/>
              </a:ext>
            </a:extLst>
          </p:cNvPr>
          <p:cNvSpPr txBox="1">
            <a:spLocks/>
          </p:cNvSpPr>
          <p:nvPr/>
        </p:nvSpPr>
        <p:spPr>
          <a:xfrm>
            <a:off x="6213466" y="1698716"/>
            <a:ext cx="720032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14304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5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327232"/>
            <a:ext cx="8080114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8 </a:t>
            </a:r>
            <a:r>
              <a:rPr lang="en-US" sz="2400" dirty="0" err="1">
                <a:latin typeface="r0c0i Linotte" pitchFamily="2" charset="77"/>
              </a:rPr>
              <a:t>cục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1 680 g.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Rô-bốt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chưa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lắp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2 000 g. </a:t>
            </a:r>
          </a:p>
          <a:p>
            <a:pPr marL="0" indent="0" algn="just"/>
            <a:r>
              <a:rPr lang="en-US" sz="2400" dirty="0">
                <a:latin typeface="r0c0i Linotte" pitchFamily="2" charset="77"/>
              </a:rPr>
              <a:t>a)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cục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bao </a:t>
            </a:r>
            <a:r>
              <a:rPr lang="en-US" sz="2400" dirty="0" err="1">
                <a:latin typeface="r0c0i Linotte" pitchFamily="2" charset="77"/>
              </a:rPr>
              <a:t>nhiêu</a:t>
            </a:r>
            <a:r>
              <a:rPr lang="en-US" sz="2400" dirty="0">
                <a:latin typeface="r0c0i Linotte" pitchFamily="2" charset="77"/>
              </a:rPr>
              <a:t> gam?</a:t>
            </a:r>
          </a:p>
          <a:p>
            <a:pPr marL="0" indent="0" algn="just"/>
            <a:r>
              <a:rPr lang="en-US" sz="2400" dirty="0">
                <a:latin typeface="r0c0i Linotte" pitchFamily="2" charset="77"/>
              </a:rPr>
              <a:t>b) Sau </a:t>
            </a:r>
            <a:r>
              <a:rPr lang="en-US" sz="2400" dirty="0" err="1">
                <a:latin typeface="r0c0i Linotte" pitchFamily="2" charset="77"/>
              </a:rPr>
              <a:t>khi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lắp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hình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vẽ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Rô-bốt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nhẹ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nhất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bao </a:t>
            </a:r>
            <a:r>
              <a:rPr lang="en-US" sz="2400" dirty="0" err="1">
                <a:latin typeface="r0c0i Linotte" pitchFamily="2" charset="77"/>
              </a:rPr>
              <a:t>nhiêu</a:t>
            </a:r>
            <a:r>
              <a:rPr lang="en-US" sz="2400" dirty="0">
                <a:latin typeface="r0c0i Linotte" pitchFamily="2" charset="77"/>
              </a:rPr>
              <a:t> gam?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E1D76F-9215-9721-053B-355F78937712}"/>
              </a:ext>
            </a:extLst>
          </p:cNvPr>
          <p:cNvGrpSpPr/>
          <p:nvPr/>
        </p:nvGrpSpPr>
        <p:grpSpPr>
          <a:xfrm>
            <a:off x="811332" y="2169635"/>
            <a:ext cx="8025000" cy="2973865"/>
            <a:chOff x="811332" y="2169635"/>
            <a:chExt cx="8025000" cy="29738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DF17997-2F31-FAD2-3437-4E7948F03982}"/>
                </a:ext>
              </a:extLst>
            </p:cNvPr>
            <p:cNvGrpSpPr/>
            <p:nvPr/>
          </p:nvGrpSpPr>
          <p:grpSpPr>
            <a:xfrm>
              <a:off x="811332" y="2169635"/>
              <a:ext cx="8025000" cy="2646633"/>
              <a:chOff x="843626" y="2036830"/>
              <a:chExt cx="8025000" cy="264663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0393150-54F1-1D54-04A0-74754C4FB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73" b="90446" l="6263" r="91361">
                            <a14:foregroundMark x1="9611" y1="33758" x2="12419" y2="85669"/>
                            <a14:foregroundMark x1="11771" y1="32484" x2="19006" y2="60828"/>
                            <a14:foregroundMark x1="19006" y1="60828" x2="20734" y2="73567"/>
                            <a14:foregroundMark x1="16415" y1="77707" x2="14039" y2="90446"/>
                            <a14:foregroundMark x1="6371" y1="90446" x2="6371" y2="90446"/>
                            <a14:foregroundMark x1="20302" y1="55096" x2="23002" y2="72930"/>
                            <a14:foregroundMark x1="23002" y1="72930" x2="23110" y2="72930"/>
                            <a14:foregroundMark x1="21706" y1="51592" x2="21706" y2="51592"/>
                            <a14:foregroundMark x1="43089" y1="35669" x2="44276" y2="76115"/>
                            <a14:foregroundMark x1="51404" y1="52229" x2="52376" y2="72930"/>
                            <a14:foregroundMark x1="52160" y1="48089" x2="54752" y2="64013"/>
                            <a14:foregroundMark x1="54752" y1="64013" x2="54968" y2="68790"/>
                            <a14:foregroundMark x1="52376" y1="49363" x2="46544" y2="58917"/>
                            <a14:foregroundMark x1="48164" y1="71338" x2="47948" y2="78344"/>
                            <a14:foregroundMark x1="46868" y1="35032" x2="48488" y2="38535"/>
                            <a14:foregroundMark x1="50540" y1="80255" x2="52592" y2="75478"/>
                            <a14:foregroundMark x1="76998" y1="43949" x2="77754" y2="89809"/>
                            <a14:foregroundMark x1="79806" y1="44586" x2="85205" y2="58599"/>
                            <a14:foregroundMark x1="85205" y1="58599" x2="87473" y2="75478"/>
                            <a14:foregroundMark x1="87473" y1="75478" x2="87473" y2="75478"/>
                            <a14:foregroundMark x1="85421" y1="45223" x2="91037" y2="72930"/>
                            <a14:foregroundMark x1="91037" y1="72930" x2="91361" y2="76752"/>
                            <a14:foregroundMark x1="83693" y1="64650" x2="83477" y2="8216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3626" y="2036830"/>
                <a:ext cx="7805038" cy="2646633"/>
              </a:xfrm>
              <a:prstGeom prst="rect">
                <a:avLst/>
              </a:prstGeom>
            </p:spPr>
          </p:pic>
          <p:pic>
            <p:nvPicPr>
              <p:cNvPr id="1026" name="Picture 2" descr="Battery Cartoon">
                <a:extLst>
                  <a:ext uri="{FF2B5EF4-FFF2-40B4-BE49-F238E27FC236}">
                    <a16:creationId xmlns:a16="http://schemas.microsoft.com/office/drawing/2014/main" id="{9280FD9D-9655-4738-FA1C-01490EB98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898357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Battery Cartoon">
                <a:extLst>
                  <a:ext uri="{FF2B5EF4-FFF2-40B4-BE49-F238E27FC236}">
                    <a16:creationId xmlns:a16="http://schemas.microsoft.com/office/drawing/2014/main" id="{78462AE2-E13D-A711-35FE-F8F8A1B53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1257641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Battery Cartoon">
                <a:extLst>
                  <a:ext uri="{FF2B5EF4-FFF2-40B4-BE49-F238E27FC236}">
                    <a16:creationId xmlns:a16="http://schemas.microsoft.com/office/drawing/2014/main" id="{34EDEE2E-CF80-5A66-0CD8-F44F3F859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1616925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Battery Cartoon">
                <a:extLst>
                  <a:ext uri="{FF2B5EF4-FFF2-40B4-BE49-F238E27FC236}">
                    <a16:creationId xmlns:a16="http://schemas.microsoft.com/office/drawing/2014/main" id="{D1A99DB5-9F0C-6207-D53F-EB893AC9D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1976209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Battery Cartoon">
                <a:extLst>
                  <a:ext uri="{FF2B5EF4-FFF2-40B4-BE49-F238E27FC236}">
                    <a16:creationId xmlns:a16="http://schemas.microsoft.com/office/drawing/2014/main" id="{F642830B-1FB1-C9BF-521D-D26C29931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2335493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Battery Cartoon">
                <a:extLst>
                  <a:ext uri="{FF2B5EF4-FFF2-40B4-BE49-F238E27FC236}">
                    <a16:creationId xmlns:a16="http://schemas.microsoft.com/office/drawing/2014/main" id="{CB3CAF92-C2E7-5845-EF0A-F5007E311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3292670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Battery Cartoon">
                <a:extLst>
                  <a:ext uri="{FF2B5EF4-FFF2-40B4-BE49-F238E27FC236}">
                    <a16:creationId xmlns:a16="http://schemas.microsoft.com/office/drawing/2014/main" id="{D4F59D23-D890-076B-11D4-830C2F4B1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3651954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Battery Cartoon">
                <a:extLst>
                  <a:ext uri="{FF2B5EF4-FFF2-40B4-BE49-F238E27FC236}">
                    <a16:creationId xmlns:a16="http://schemas.microsoft.com/office/drawing/2014/main" id="{7EE61907-0DF6-8443-E1ED-24DCDA9ED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4011238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Battery Cartoon">
                <a:extLst>
                  <a:ext uri="{FF2B5EF4-FFF2-40B4-BE49-F238E27FC236}">
                    <a16:creationId xmlns:a16="http://schemas.microsoft.com/office/drawing/2014/main" id="{88C04026-E4B6-553B-D5A8-86B665C8AE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4370522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Battery Cartoon">
                <a:extLst>
                  <a:ext uri="{FF2B5EF4-FFF2-40B4-BE49-F238E27FC236}">
                    <a16:creationId xmlns:a16="http://schemas.microsoft.com/office/drawing/2014/main" id="{0ED0BB43-228C-8DB3-7495-B3CD278C33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4729806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Battery Cartoon">
                <a:extLst>
                  <a:ext uri="{FF2B5EF4-FFF2-40B4-BE49-F238E27FC236}">
                    <a16:creationId xmlns:a16="http://schemas.microsoft.com/office/drawing/2014/main" id="{D6A2D079-7668-CA38-27CC-2AB93BE20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5072751" y="2223192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Battery Cartoon">
                <a:extLst>
                  <a:ext uri="{FF2B5EF4-FFF2-40B4-BE49-F238E27FC236}">
                    <a16:creationId xmlns:a16="http://schemas.microsoft.com/office/drawing/2014/main" id="{D36FD6CB-09C5-9FE2-87B8-E8BFD7A85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6016933" y="2192111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Battery Cartoon">
                <a:extLst>
                  <a:ext uri="{FF2B5EF4-FFF2-40B4-BE49-F238E27FC236}">
                    <a16:creationId xmlns:a16="http://schemas.microsoft.com/office/drawing/2014/main" id="{9A145A88-E2BE-3322-5096-C3660DA89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6376217" y="2192111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Battery Cartoon">
                <a:extLst>
                  <a:ext uri="{FF2B5EF4-FFF2-40B4-BE49-F238E27FC236}">
                    <a16:creationId xmlns:a16="http://schemas.microsoft.com/office/drawing/2014/main" id="{A16BAC71-1FB8-BB60-158A-8CD5C078BF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6735501" y="2192111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Battery Cartoon">
                <a:extLst>
                  <a:ext uri="{FF2B5EF4-FFF2-40B4-BE49-F238E27FC236}">
                    <a16:creationId xmlns:a16="http://schemas.microsoft.com/office/drawing/2014/main" id="{3F0B3144-7176-A2E7-6656-34B9CD1A0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7094785" y="2192111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Battery Cartoon">
                <a:extLst>
                  <a:ext uri="{FF2B5EF4-FFF2-40B4-BE49-F238E27FC236}">
                    <a16:creationId xmlns:a16="http://schemas.microsoft.com/office/drawing/2014/main" id="{36025EA3-CA88-7F22-E700-EC90E7AF4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7454069" y="2192111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Battery Cartoon">
                <a:extLst>
                  <a:ext uri="{FF2B5EF4-FFF2-40B4-BE49-F238E27FC236}">
                    <a16:creationId xmlns:a16="http://schemas.microsoft.com/office/drawing/2014/main" id="{6EA8005E-85BE-6BD6-FEA3-961C907DF3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7797014" y="2197124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Battery Cartoon">
                <a:extLst>
                  <a:ext uri="{FF2B5EF4-FFF2-40B4-BE49-F238E27FC236}">
                    <a16:creationId xmlns:a16="http://schemas.microsoft.com/office/drawing/2014/main" id="{B7965231-5CCC-7B8A-BC9C-BBCD943E99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8150058" y="2218179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Battery Cartoon">
                <a:extLst>
                  <a:ext uri="{FF2B5EF4-FFF2-40B4-BE49-F238E27FC236}">
                    <a16:creationId xmlns:a16="http://schemas.microsoft.com/office/drawing/2014/main" id="{068C5280-A653-4B37-6502-6EE483328A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56000" y1="10385" x2="58444" y2="10385"/>
                            <a14:foregroundMark x1="61556" y1="16923" x2="64556" y2="29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6" t="8943" r="26755" b="11736"/>
              <a:stretch/>
            </p:blipFill>
            <p:spPr bwMode="auto">
              <a:xfrm>
                <a:off x="8493003" y="2223192"/>
                <a:ext cx="375623" cy="37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Google Shape;741;p31">
              <a:extLst>
                <a:ext uri="{FF2B5EF4-FFF2-40B4-BE49-F238E27FC236}">
                  <a16:creationId xmlns:a16="http://schemas.microsoft.com/office/drawing/2014/main" id="{C82661E4-D0D2-7A27-0B62-F4153066EBBD}"/>
                </a:ext>
              </a:extLst>
            </p:cNvPr>
            <p:cNvSpPr txBox="1">
              <a:spLocks/>
            </p:cNvSpPr>
            <p:nvPr/>
          </p:nvSpPr>
          <p:spPr>
            <a:xfrm>
              <a:off x="1643525" y="4747788"/>
              <a:ext cx="316729" cy="395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just"/>
              <a:r>
                <a:rPr lang="en-US" sz="2400" dirty="0">
                  <a:latin typeface="r0c0i Linotte" pitchFamily="2" charset="77"/>
                </a:rPr>
                <a:t>A</a:t>
              </a:r>
            </a:p>
          </p:txBody>
        </p:sp>
        <p:sp>
          <p:nvSpPr>
            <p:cNvPr id="42" name="Google Shape;741;p31">
              <a:extLst>
                <a:ext uri="{FF2B5EF4-FFF2-40B4-BE49-F238E27FC236}">
                  <a16:creationId xmlns:a16="http://schemas.microsoft.com/office/drawing/2014/main" id="{DD08CEBD-FDC3-EAD3-29D9-F612EF52C7C4}"/>
                </a:ext>
              </a:extLst>
            </p:cNvPr>
            <p:cNvSpPr txBox="1">
              <a:spLocks/>
            </p:cNvSpPr>
            <p:nvPr/>
          </p:nvSpPr>
          <p:spPr>
            <a:xfrm>
              <a:off x="4222977" y="4747788"/>
              <a:ext cx="316729" cy="395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just"/>
              <a:r>
                <a:rPr lang="en-US" sz="2400" dirty="0">
                  <a:latin typeface="r0c0i Linotte" pitchFamily="2" charset="77"/>
                </a:rPr>
                <a:t>B</a:t>
              </a:r>
            </a:p>
          </p:txBody>
        </p:sp>
        <p:sp>
          <p:nvSpPr>
            <p:cNvPr id="43" name="Google Shape;741;p31">
              <a:extLst>
                <a:ext uri="{FF2B5EF4-FFF2-40B4-BE49-F238E27FC236}">
                  <a16:creationId xmlns:a16="http://schemas.microsoft.com/office/drawing/2014/main" id="{92F21D03-1521-465B-6995-B1200CCBBD1B}"/>
                </a:ext>
              </a:extLst>
            </p:cNvPr>
            <p:cNvSpPr txBox="1">
              <a:spLocks/>
            </p:cNvSpPr>
            <p:nvPr/>
          </p:nvSpPr>
          <p:spPr>
            <a:xfrm>
              <a:off x="6802429" y="4747788"/>
              <a:ext cx="316729" cy="395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just"/>
              <a:r>
                <a:rPr lang="en-US" sz="2400" dirty="0">
                  <a:latin typeface="r0c0i Linotte" pitchFamily="2" charset="77"/>
                </a:rPr>
                <a:t>C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5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175047"/>
            <a:ext cx="8080114" cy="13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8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cục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1 680 g.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rô-bốt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chưa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lắp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2 000 g. </a:t>
            </a:r>
          </a:p>
          <a:p>
            <a:pPr marL="0" indent="0" algn="just"/>
            <a:r>
              <a:rPr lang="en-US" sz="2400" dirty="0">
                <a:latin typeface="r0c0i Linotte" pitchFamily="2" charset="77"/>
              </a:rPr>
              <a:t>a)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cục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bao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nhiêu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gam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2151A-6B68-ADF7-34C6-DDAE350B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62" y="2010467"/>
            <a:ext cx="4831572" cy="1895934"/>
          </a:xfrm>
          <a:prstGeom prst="rect">
            <a:avLst/>
          </a:prstGeom>
        </p:spPr>
      </p:pic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665EA1F8-5B95-4617-76AE-A148E3DE8920}"/>
              </a:ext>
            </a:extLst>
          </p:cNvPr>
          <p:cNvSpPr txBox="1">
            <a:spLocks/>
          </p:cNvSpPr>
          <p:nvPr/>
        </p:nvSpPr>
        <p:spPr>
          <a:xfrm>
            <a:off x="1118681" y="2010467"/>
            <a:ext cx="2549478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Bài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giải</a:t>
            </a:r>
            <a:endParaRPr lang="en-US" sz="2400" dirty="0">
              <a:latin typeface="r0c0i Linotte" pitchFamily="2" charset="77"/>
            </a:endParaRP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04F1F301-5916-C364-5912-974A722BBB82}"/>
              </a:ext>
            </a:extLst>
          </p:cNvPr>
          <p:cNvSpPr txBox="1">
            <a:spLocks/>
          </p:cNvSpPr>
          <p:nvPr/>
        </p:nvSpPr>
        <p:spPr>
          <a:xfrm>
            <a:off x="77596" y="2579213"/>
            <a:ext cx="426433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cục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: </a:t>
            </a:r>
          </a:p>
        </p:txBody>
      </p:sp>
      <p:sp>
        <p:nvSpPr>
          <p:cNvPr id="6" name="Google Shape;741;p31">
            <a:extLst>
              <a:ext uri="{FF2B5EF4-FFF2-40B4-BE49-F238E27FC236}">
                <a16:creationId xmlns:a16="http://schemas.microsoft.com/office/drawing/2014/main" id="{7077E14C-512B-3D22-B0D4-780B0D9665A1}"/>
              </a:ext>
            </a:extLst>
          </p:cNvPr>
          <p:cNvSpPr txBox="1">
            <a:spLocks/>
          </p:cNvSpPr>
          <p:nvPr/>
        </p:nvSpPr>
        <p:spPr>
          <a:xfrm>
            <a:off x="0" y="3147959"/>
            <a:ext cx="426433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latin typeface="r0c0i Linotte" pitchFamily="2" charset="77"/>
              </a:rPr>
              <a:t>1 680 : 8 = 210 (g)</a:t>
            </a:r>
          </a:p>
        </p:txBody>
      </p:sp>
    </p:spTree>
    <p:extLst>
      <p:ext uri="{BB962C8B-B14F-4D97-AF65-F5344CB8AC3E}">
        <p14:creationId xmlns:p14="http://schemas.microsoft.com/office/powerpoint/2010/main" val="41941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5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175047"/>
            <a:ext cx="8080114" cy="15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8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cục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1 680 g.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rô-bốt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chưa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lắp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có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cân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2 000 g. </a:t>
            </a:r>
          </a:p>
          <a:p>
            <a:pPr marL="0" indent="0" algn="just"/>
            <a:r>
              <a:rPr lang="en-US" sz="2400" dirty="0">
                <a:latin typeface="r0c0i Linotte" pitchFamily="2" charset="77"/>
              </a:rPr>
              <a:t>b) Sau </a:t>
            </a:r>
            <a:r>
              <a:rPr lang="en-US" sz="2400" dirty="0" err="1">
                <a:latin typeface="r0c0i Linotte" pitchFamily="2" charset="77"/>
              </a:rPr>
              <a:t>khi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lắp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pin 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hình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vẽ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rô-bốt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nào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nhất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cân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nặng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bao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nhiêu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gam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2151A-6B68-ADF7-34C6-DDAE350B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72" y="1693462"/>
            <a:ext cx="5618605" cy="22047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2C3792-C265-5526-DD02-6C533DF365CA}"/>
              </a:ext>
            </a:extLst>
          </p:cNvPr>
          <p:cNvSpPr/>
          <p:nvPr/>
        </p:nvSpPr>
        <p:spPr>
          <a:xfrm>
            <a:off x="2438400" y="3481137"/>
            <a:ext cx="417095" cy="38501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Google Shape;741;p31">
            <a:extLst>
              <a:ext uri="{FF2B5EF4-FFF2-40B4-BE49-F238E27FC236}">
                <a16:creationId xmlns:a16="http://schemas.microsoft.com/office/drawing/2014/main" id="{B8B0BF2D-DB61-F4A0-B9F3-B94496817F7B}"/>
              </a:ext>
            </a:extLst>
          </p:cNvPr>
          <p:cNvSpPr txBox="1">
            <a:spLocks/>
          </p:cNvSpPr>
          <p:nvPr/>
        </p:nvSpPr>
        <p:spPr>
          <a:xfrm>
            <a:off x="2517430" y="3958270"/>
            <a:ext cx="426433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Rô-bốt</a:t>
            </a:r>
            <a:r>
              <a:rPr lang="en-US" sz="2400" dirty="0">
                <a:latin typeface="r0c0i Linotte" pitchFamily="2" charset="77"/>
              </a:rPr>
              <a:t> A </a:t>
            </a:r>
            <a:r>
              <a:rPr lang="en-US" sz="2400" dirty="0" err="1">
                <a:latin typeface="r0c0i Linotte" pitchFamily="2" charset="77"/>
              </a:rPr>
              <a:t>nặng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:</a:t>
            </a:r>
          </a:p>
        </p:txBody>
      </p:sp>
      <p:sp>
        <p:nvSpPr>
          <p:cNvPr id="8" name="Google Shape;741;p31">
            <a:extLst>
              <a:ext uri="{FF2B5EF4-FFF2-40B4-BE49-F238E27FC236}">
                <a16:creationId xmlns:a16="http://schemas.microsoft.com/office/drawing/2014/main" id="{D3B9604D-BEBB-F5ED-B7BA-ACB0CDC53B60}"/>
              </a:ext>
            </a:extLst>
          </p:cNvPr>
          <p:cNvSpPr txBox="1">
            <a:spLocks/>
          </p:cNvSpPr>
          <p:nvPr/>
        </p:nvSpPr>
        <p:spPr>
          <a:xfrm>
            <a:off x="2439834" y="4527016"/>
            <a:ext cx="426433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latin typeface="r0c0i Linotte" pitchFamily="2" charset="77"/>
              </a:rPr>
              <a:t>210 x 5 = 1 050 (g)</a:t>
            </a:r>
          </a:p>
        </p:txBody>
      </p:sp>
    </p:spTree>
    <p:extLst>
      <p:ext uri="{BB962C8B-B14F-4D97-AF65-F5344CB8AC3E}">
        <p14:creationId xmlns:p14="http://schemas.microsoft.com/office/powerpoint/2010/main" val="34676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7"/>
          <p:cNvSpPr/>
          <p:nvPr/>
        </p:nvSpPr>
        <p:spPr>
          <a:xfrm>
            <a:off x="1133250" y="1440000"/>
            <a:ext cx="6877500" cy="226350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7"/>
          <p:cNvSpPr txBox="1">
            <a:spLocks noGrp="1"/>
          </p:cNvSpPr>
          <p:nvPr>
            <p:ph type="title"/>
          </p:nvPr>
        </p:nvSpPr>
        <p:spPr>
          <a:xfrm>
            <a:off x="1205400" y="2028600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584245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9 362 : 9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12B96710-03DA-D173-854C-C3F607E24DAC}"/>
              </a:ext>
            </a:extLst>
          </p:cNvPr>
          <p:cNvSpPr txBox="1">
            <a:spLocks/>
          </p:cNvSpPr>
          <p:nvPr/>
        </p:nvSpPr>
        <p:spPr>
          <a:xfrm>
            <a:off x="2764931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1 214 x 6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4945617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2 790 : 3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1D99DD1B-4CD8-7562-E788-94E050D6DF4E}"/>
              </a:ext>
            </a:extLst>
          </p:cNvPr>
          <p:cNvSpPr txBox="1">
            <a:spLocks/>
          </p:cNvSpPr>
          <p:nvPr/>
        </p:nvSpPr>
        <p:spPr>
          <a:xfrm>
            <a:off x="7126303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912 x 7</a:t>
            </a:r>
          </a:p>
        </p:txBody>
      </p:sp>
    </p:spTree>
    <p:extLst>
      <p:ext uri="{BB962C8B-B14F-4D97-AF65-F5344CB8AC3E}">
        <p14:creationId xmlns:p14="http://schemas.microsoft.com/office/powerpoint/2010/main" val="60164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1778351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1 214 x 6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5801897" y="1287578"/>
            <a:ext cx="129041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912 x 7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4EFDF675-2B1F-6B92-A6C4-B935F6435D22}"/>
              </a:ext>
            </a:extLst>
          </p:cNvPr>
          <p:cNvSpPr txBox="1">
            <a:spLocks/>
          </p:cNvSpPr>
          <p:nvPr/>
        </p:nvSpPr>
        <p:spPr>
          <a:xfrm>
            <a:off x="2046053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1 214</a:t>
            </a:r>
          </a:p>
        </p:txBody>
      </p: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D87C13F7-28E0-47B3-E099-E49EDC4541AE}"/>
              </a:ext>
            </a:extLst>
          </p:cNvPr>
          <p:cNvSpPr txBox="1">
            <a:spLocks/>
          </p:cNvSpPr>
          <p:nvPr/>
        </p:nvSpPr>
        <p:spPr>
          <a:xfrm>
            <a:off x="2744916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5AB8ACB1-D880-02F5-A5DC-586D351E5899}"/>
              </a:ext>
            </a:extLst>
          </p:cNvPr>
          <p:cNvSpPr txBox="1">
            <a:spLocks/>
          </p:cNvSpPr>
          <p:nvPr/>
        </p:nvSpPr>
        <p:spPr>
          <a:xfrm>
            <a:off x="1778351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A53277-1D31-7152-B55E-0B240A22DC0C}"/>
              </a:ext>
            </a:extLst>
          </p:cNvPr>
          <p:cNvCxnSpPr/>
          <p:nvPr/>
        </p:nvCxnSpPr>
        <p:spPr>
          <a:xfrm>
            <a:off x="1778351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F59B9292-19DC-0514-461C-9C05BD15717E}"/>
              </a:ext>
            </a:extLst>
          </p:cNvPr>
          <p:cNvSpPr txBox="1">
            <a:spLocks/>
          </p:cNvSpPr>
          <p:nvPr/>
        </p:nvSpPr>
        <p:spPr>
          <a:xfrm>
            <a:off x="2744916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2175BA6B-D6B6-515A-D64E-AB9CFFE8AB33}"/>
              </a:ext>
            </a:extLst>
          </p:cNvPr>
          <p:cNvSpPr txBox="1">
            <a:spLocks/>
          </p:cNvSpPr>
          <p:nvPr/>
        </p:nvSpPr>
        <p:spPr>
          <a:xfrm>
            <a:off x="253592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1552C2E3-B518-908E-8869-C6F89FBF0BAF}"/>
              </a:ext>
            </a:extLst>
          </p:cNvPr>
          <p:cNvSpPr txBox="1">
            <a:spLocks/>
          </p:cNvSpPr>
          <p:nvPr/>
        </p:nvSpPr>
        <p:spPr>
          <a:xfrm>
            <a:off x="2299050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CB499F65-2911-1634-610F-04E66D8E2043}"/>
              </a:ext>
            </a:extLst>
          </p:cNvPr>
          <p:cNvSpPr txBox="1">
            <a:spLocks/>
          </p:cNvSpPr>
          <p:nvPr/>
        </p:nvSpPr>
        <p:spPr>
          <a:xfrm>
            <a:off x="197520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41EB59B3-4D81-B55B-596B-08008526521E}"/>
              </a:ext>
            </a:extLst>
          </p:cNvPr>
          <p:cNvSpPr txBox="1">
            <a:spLocks/>
          </p:cNvSpPr>
          <p:nvPr/>
        </p:nvSpPr>
        <p:spPr>
          <a:xfrm>
            <a:off x="6140737" y="1963420"/>
            <a:ext cx="1041516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912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30282304-C3F2-55B9-2B77-8CECE3183339}"/>
              </a:ext>
            </a:extLst>
          </p:cNvPr>
          <p:cNvSpPr txBox="1">
            <a:spLocks/>
          </p:cNvSpPr>
          <p:nvPr/>
        </p:nvSpPr>
        <p:spPr>
          <a:xfrm>
            <a:off x="6571613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302B2D57-24A8-39F0-E95E-0FE09A99A4F4}"/>
              </a:ext>
            </a:extLst>
          </p:cNvPr>
          <p:cNvSpPr txBox="1">
            <a:spLocks/>
          </p:cNvSpPr>
          <p:nvPr/>
        </p:nvSpPr>
        <p:spPr>
          <a:xfrm>
            <a:off x="5605048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AC350C-1B1B-A00F-6AF9-44F9CE546546}"/>
              </a:ext>
            </a:extLst>
          </p:cNvPr>
          <p:cNvCxnSpPr/>
          <p:nvPr/>
        </p:nvCxnSpPr>
        <p:spPr>
          <a:xfrm>
            <a:off x="5605048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066857BB-DCF1-F2E4-BF47-57F34728B0BA}"/>
              </a:ext>
            </a:extLst>
          </p:cNvPr>
          <p:cNvSpPr txBox="1">
            <a:spLocks/>
          </p:cNvSpPr>
          <p:nvPr/>
        </p:nvSpPr>
        <p:spPr>
          <a:xfrm>
            <a:off x="6571613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D4BE5923-DD95-2DD4-546D-B62BCD605FF1}"/>
              </a:ext>
            </a:extLst>
          </p:cNvPr>
          <p:cNvSpPr txBox="1">
            <a:spLocks/>
          </p:cNvSpPr>
          <p:nvPr/>
        </p:nvSpPr>
        <p:spPr>
          <a:xfrm>
            <a:off x="6361566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D0EA01ED-9614-9D3A-9D75-F390CFC01D80}"/>
              </a:ext>
            </a:extLst>
          </p:cNvPr>
          <p:cNvSpPr txBox="1">
            <a:spLocks/>
          </p:cNvSpPr>
          <p:nvPr/>
        </p:nvSpPr>
        <p:spPr>
          <a:xfrm>
            <a:off x="5813262" y="3242945"/>
            <a:ext cx="7697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6 3</a:t>
            </a:r>
          </a:p>
        </p:txBody>
      </p:sp>
    </p:spTree>
    <p:extLst>
      <p:ext uri="{BB962C8B-B14F-4D97-AF65-F5344CB8AC3E}">
        <p14:creationId xmlns:p14="http://schemas.microsoft.com/office/powerpoint/2010/main" val="33340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1604772" y="1243503"/>
            <a:ext cx="2027059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9 362 : 9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5532965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2 790 : 3</a:t>
            </a:r>
          </a:p>
        </p:txBody>
      </p:sp>
      <p:sp>
        <p:nvSpPr>
          <p:cNvPr id="2" name="Google Shape;897;p38">
            <a:extLst>
              <a:ext uri="{FF2B5EF4-FFF2-40B4-BE49-F238E27FC236}">
                <a16:creationId xmlns:a16="http://schemas.microsoft.com/office/drawing/2014/main" id="{775EE16C-4C7B-A7B2-D8E5-736AEA301B5C}"/>
              </a:ext>
            </a:extLst>
          </p:cNvPr>
          <p:cNvSpPr txBox="1">
            <a:spLocks/>
          </p:cNvSpPr>
          <p:nvPr/>
        </p:nvSpPr>
        <p:spPr>
          <a:xfrm>
            <a:off x="1525820" y="19652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9 362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662552-1BCC-F1F9-9937-6BD736544D2E}"/>
              </a:ext>
            </a:extLst>
          </p:cNvPr>
          <p:cNvCxnSpPr>
            <a:cxnSpLocks/>
          </p:cNvCxnSpPr>
          <p:nvPr/>
        </p:nvCxnSpPr>
        <p:spPr>
          <a:xfrm>
            <a:off x="2643420" y="19652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41880E-F0FF-F216-9CF0-A593BB479964}"/>
              </a:ext>
            </a:extLst>
          </p:cNvPr>
          <p:cNvCxnSpPr>
            <a:cxnSpLocks/>
          </p:cNvCxnSpPr>
          <p:nvPr/>
        </p:nvCxnSpPr>
        <p:spPr>
          <a:xfrm>
            <a:off x="2643420" y="25113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897;p38">
            <a:extLst>
              <a:ext uri="{FF2B5EF4-FFF2-40B4-BE49-F238E27FC236}">
                <a16:creationId xmlns:a16="http://schemas.microsoft.com/office/drawing/2014/main" id="{0FE2489F-584F-A1AE-CAE4-347818C2CD31}"/>
              </a:ext>
            </a:extLst>
          </p:cNvPr>
          <p:cNvSpPr txBox="1">
            <a:spLocks/>
          </p:cNvSpPr>
          <p:nvPr/>
        </p:nvSpPr>
        <p:spPr>
          <a:xfrm>
            <a:off x="2817927" y="20351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9</a:t>
            </a:r>
          </a:p>
        </p:txBody>
      </p:sp>
      <p:sp>
        <p:nvSpPr>
          <p:cNvPr id="10" name="Google Shape;897;p38">
            <a:extLst>
              <a:ext uri="{FF2B5EF4-FFF2-40B4-BE49-F238E27FC236}">
                <a16:creationId xmlns:a16="http://schemas.microsoft.com/office/drawing/2014/main" id="{A0D363DA-D3C8-3B3B-D7A1-FB6A97C2E9BB}"/>
              </a:ext>
            </a:extLst>
          </p:cNvPr>
          <p:cNvSpPr txBox="1">
            <a:spLocks/>
          </p:cNvSpPr>
          <p:nvPr/>
        </p:nvSpPr>
        <p:spPr>
          <a:xfrm>
            <a:off x="2765480" y="26447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12" name="Google Shape;897;p38">
            <a:extLst>
              <a:ext uri="{FF2B5EF4-FFF2-40B4-BE49-F238E27FC236}">
                <a16:creationId xmlns:a16="http://schemas.microsoft.com/office/drawing/2014/main" id="{D000F42C-4FE1-3026-29BA-2454EADE01A6}"/>
              </a:ext>
            </a:extLst>
          </p:cNvPr>
          <p:cNvSpPr txBox="1">
            <a:spLocks/>
          </p:cNvSpPr>
          <p:nvPr/>
        </p:nvSpPr>
        <p:spPr>
          <a:xfrm>
            <a:off x="1517823" y="24478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14" name="Google Shape;897;p38">
            <a:extLst>
              <a:ext uri="{FF2B5EF4-FFF2-40B4-BE49-F238E27FC236}">
                <a16:creationId xmlns:a16="http://schemas.microsoft.com/office/drawing/2014/main" id="{89EBEF72-6CBB-5D64-0A98-3F934C4AA423}"/>
              </a:ext>
            </a:extLst>
          </p:cNvPr>
          <p:cNvSpPr txBox="1">
            <a:spLocks/>
          </p:cNvSpPr>
          <p:nvPr/>
        </p:nvSpPr>
        <p:spPr>
          <a:xfrm>
            <a:off x="1860205" y="24478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3</a:t>
            </a:r>
          </a:p>
        </p:txBody>
      </p:sp>
      <p:sp>
        <p:nvSpPr>
          <p:cNvPr id="31" name="Google Shape;897;p38">
            <a:extLst>
              <a:ext uri="{FF2B5EF4-FFF2-40B4-BE49-F238E27FC236}">
                <a16:creationId xmlns:a16="http://schemas.microsoft.com/office/drawing/2014/main" id="{C5611E5B-B1AE-EE75-392B-B07E0DD57371}"/>
              </a:ext>
            </a:extLst>
          </p:cNvPr>
          <p:cNvSpPr txBox="1">
            <a:spLocks/>
          </p:cNvSpPr>
          <p:nvPr/>
        </p:nvSpPr>
        <p:spPr>
          <a:xfrm>
            <a:off x="3001619" y="26479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32" name="Google Shape;897;p38">
            <a:extLst>
              <a:ext uri="{FF2B5EF4-FFF2-40B4-BE49-F238E27FC236}">
                <a16:creationId xmlns:a16="http://schemas.microsoft.com/office/drawing/2014/main" id="{88478AC2-B391-C3E4-2E66-47FB52F36AF8}"/>
              </a:ext>
            </a:extLst>
          </p:cNvPr>
          <p:cNvSpPr txBox="1">
            <a:spLocks/>
          </p:cNvSpPr>
          <p:nvPr/>
        </p:nvSpPr>
        <p:spPr>
          <a:xfrm>
            <a:off x="1845767" y="28479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3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351410A5-75DA-9534-CA9E-FFA8A2315D90}"/>
              </a:ext>
            </a:extLst>
          </p:cNvPr>
          <p:cNvSpPr txBox="1">
            <a:spLocks/>
          </p:cNvSpPr>
          <p:nvPr/>
        </p:nvSpPr>
        <p:spPr>
          <a:xfrm>
            <a:off x="2041105" y="28471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992569AD-5ECB-F538-A752-3A4C2830D73D}"/>
              </a:ext>
            </a:extLst>
          </p:cNvPr>
          <p:cNvSpPr txBox="1">
            <a:spLocks/>
          </p:cNvSpPr>
          <p:nvPr/>
        </p:nvSpPr>
        <p:spPr>
          <a:xfrm>
            <a:off x="3241007" y="26447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4</a:t>
            </a:r>
          </a:p>
        </p:txBody>
      </p:sp>
      <p:sp>
        <p:nvSpPr>
          <p:cNvPr id="35" name="Google Shape;897;p38">
            <a:extLst>
              <a:ext uri="{FF2B5EF4-FFF2-40B4-BE49-F238E27FC236}">
                <a16:creationId xmlns:a16="http://schemas.microsoft.com/office/drawing/2014/main" id="{4A7CE6F5-83C0-5011-51C3-F0EF33EF18B6}"/>
              </a:ext>
            </a:extLst>
          </p:cNvPr>
          <p:cNvSpPr txBox="1">
            <a:spLocks/>
          </p:cNvSpPr>
          <p:nvPr/>
        </p:nvSpPr>
        <p:spPr>
          <a:xfrm>
            <a:off x="2033444" y="3228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5C4D15CB-A4DD-DA4D-DC72-43BF32EEB627}"/>
              </a:ext>
            </a:extLst>
          </p:cNvPr>
          <p:cNvSpPr txBox="1">
            <a:spLocks/>
          </p:cNvSpPr>
          <p:nvPr/>
        </p:nvSpPr>
        <p:spPr>
          <a:xfrm>
            <a:off x="2268853" y="324418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8EBE708-E8E2-B57D-0290-127EF774D6C8}"/>
              </a:ext>
            </a:extLst>
          </p:cNvPr>
          <p:cNvSpPr txBox="1">
            <a:spLocks/>
          </p:cNvSpPr>
          <p:nvPr/>
        </p:nvSpPr>
        <p:spPr>
          <a:xfrm>
            <a:off x="3463853" y="263821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693057D6-0050-F8BE-8436-BD2A51BF7EDF}"/>
              </a:ext>
            </a:extLst>
          </p:cNvPr>
          <p:cNvSpPr txBox="1">
            <a:spLocks/>
          </p:cNvSpPr>
          <p:nvPr/>
        </p:nvSpPr>
        <p:spPr>
          <a:xfrm>
            <a:off x="2308516" y="36036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D2042463-4ED2-6EF2-0900-D9EC668D7A5E}"/>
              </a:ext>
            </a:extLst>
          </p:cNvPr>
          <p:cNvSpPr txBox="1">
            <a:spLocks/>
          </p:cNvSpPr>
          <p:nvPr/>
        </p:nvSpPr>
        <p:spPr>
          <a:xfrm>
            <a:off x="5509921" y="19652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2 790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903910-A0F1-C926-CFF2-0C3E29FA0F51}"/>
              </a:ext>
            </a:extLst>
          </p:cNvPr>
          <p:cNvCxnSpPr>
            <a:cxnSpLocks/>
          </p:cNvCxnSpPr>
          <p:nvPr/>
        </p:nvCxnSpPr>
        <p:spPr>
          <a:xfrm>
            <a:off x="6627521" y="19652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E69A84-6134-A4A8-06C1-C1870A4938A7}"/>
              </a:ext>
            </a:extLst>
          </p:cNvPr>
          <p:cNvCxnSpPr>
            <a:cxnSpLocks/>
          </p:cNvCxnSpPr>
          <p:nvPr/>
        </p:nvCxnSpPr>
        <p:spPr>
          <a:xfrm>
            <a:off x="6627521" y="25113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897;p38">
            <a:extLst>
              <a:ext uri="{FF2B5EF4-FFF2-40B4-BE49-F238E27FC236}">
                <a16:creationId xmlns:a16="http://schemas.microsoft.com/office/drawing/2014/main" id="{8505B9B9-DB0D-D311-60F6-49AD887406E0}"/>
              </a:ext>
            </a:extLst>
          </p:cNvPr>
          <p:cNvSpPr txBox="1">
            <a:spLocks/>
          </p:cNvSpPr>
          <p:nvPr/>
        </p:nvSpPr>
        <p:spPr>
          <a:xfrm>
            <a:off x="6802028" y="20351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3</a:t>
            </a:r>
          </a:p>
        </p:txBody>
      </p:sp>
      <p:sp>
        <p:nvSpPr>
          <p:cNvPr id="43" name="Google Shape;897;p38">
            <a:extLst>
              <a:ext uri="{FF2B5EF4-FFF2-40B4-BE49-F238E27FC236}">
                <a16:creationId xmlns:a16="http://schemas.microsoft.com/office/drawing/2014/main" id="{3B266441-6F95-91EA-A21E-5CA623E5C962}"/>
              </a:ext>
            </a:extLst>
          </p:cNvPr>
          <p:cNvSpPr txBox="1">
            <a:spLocks/>
          </p:cNvSpPr>
          <p:nvPr/>
        </p:nvSpPr>
        <p:spPr>
          <a:xfrm>
            <a:off x="6749581" y="26447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9</a:t>
            </a:r>
          </a:p>
        </p:txBody>
      </p:sp>
      <p:sp>
        <p:nvSpPr>
          <p:cNvPr id="44" name="Google Shape;897;p38">
            <a:extLst>
              <a:ext uri="{FF2B5EF4-FFF2-40B4-BE49-F238E27FC236}">
                <a16:creationId xmlns:a16="http://schemas.microsoft.com/office/drawing/2014/main" id="{374B294D-C020-26BE-8870-EF25F23E2EA8}"/>
              </a:ext>
            </a:extLst>
          </p:cNvPr>
          <p:cNvSpPr txBox="1">
            <a:spLocks/>
          </p:cNvSpPr>
          <p:nvPr/>
        </p:nvSpPr>
        <p:spPr>
          <a:xfrm>
            <a:off x="5810830" y="24478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5" name="Google Shape;897;p38">
            <a:extLst>
              <a:ext uri="{FF2B5EF4-FFF2-40B4-BE49-F238E27FC236}">
                <a16:creationId xmlns:a16="http://schemas.microsoft.com/office/drawing/2014/main" id="{B65E57E3-C763-0035-6AD2-14A412C18F14}"/>
              </a:ext>
            </a:extLst>
          </p:cNvPr>
          <p:cNvSpPr txBox="1">
            <a:spLocks/>
          </p:cNvSpPr>
          <p:nvPr/>
        </p:nvSpPr>
        <p:spPr>
          <a:xfrm>
            <a:off x="6070414" y="24478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9</a:t>
            </a:r>
          </a:p>
        </p:txBody>
      </p:sp>
      <p:sp>
        <p:nvSpPr>
          <p:cNvPr id="46" name="Google Shape;897;p38">
            <a:extLst>
              <a:ext uri="{FF2B5EF4-FFF2-40B4-BE49-F238E27FC236}">
                <a16:creationId xmlns:a16="http://schemas.microsoft.com/office/drawing/2014/main" id="{91AAE4C5-C69A-8E05-E21C-FF0655820451}"/>
              </a:ext>
            </a:extLst>
          </p:cNvPr>
          <p:cNvSpPr txBox="1">
            <a:spLocks/>
          </p:cNvSpPr>
          <p:nvPr/>
        </p:nvSpPr>
        <p:spPr>
          <a:xfrm>
            <a:off x="6987279" y="26479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3</a:t>
            </a:r>
          </a:p>
        </p:txBody>
      </p:sp>
      <p:sp>
        <p:nvSpPr>
          <p:cNvPr id="47" name="Google Shape;897;p38">
            <a:extLst>
              <a:ext uri="{FF2B5EF4-FFF2-40B4-BE49-F238E27FC236}">
                <a16:creationId xmlns:a16="http://schemas.microsoft.com/office/drawing/2014/main" id="{491D227A-EECB-51D7-40E5-2433FDAD8B87}"/>
              </a:ext>
            </a:extLst>
          </p:cNvPr>
          <p:cNvSpPr txBox="1">
            <a:spLocks/>
          </p:cNvSpPr>
          <p:nvPr/>
        </p:nvSpPr>
        <p:spPr>
          <a:xfrm>
            <a:off x="6071445" y="286062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8" name="Google Shape;897;p38">
            <a:extLst>
              <a:ext uri="{FF2B5EF4-FFF2-40B4-BE49-F238E27FC236}">
                <a16:creationId xmlns:a16="http://schemas.microsoft.com/office/drawing/2014/main" id="{354EF954-EEEB-C9AA-9F47-CC45BB5DA979}"/>
              </a:ext>
            </a:extLst>
          </p:cNvPr>
          <p:cNvSpPr txBox="1">
            <a:spLocks/>
          </p:cNvSpPr>
          <p:nvPr/>
        </p:nvSpPr>
        <p:spPr>
          <a:xfrm>
            <a:off x="6321947" y="28606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9" name="Google Shape;897;p38">
            <a:extLst>
              <a:ext uri="{FF2B5EF4-FFF2-40B4-BE49-F238E27FC236}">
                <a16:creationId xmlns:a16="http://schemas.microsoft.com/office/drawing/2014/main" id="{17C4ABE1-1AC5-D6B5-C708-15A62700DC40}"/>
              </a:ext>
            </a:extLst>
          </p:cNvPr>
          <p:cNvSpPr txBox="1">
            <a:spLocks/>
          </p:cNvSpPr>
          <p:nvPr/>
        </p:nvSpPr>
        <p:spPr>
          <a:xfrm>
            <a:off x="7212184" y="26447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50" name="Google Shape;897;p38">
            <a:extLst>
              <a:ext uri="{FF2B5EF4-FFF2-40B4-BE49-F238E27FC236}">
                <a16:creationId xmlns:a16="http://schemas.microsoft.com/office/drawing/2014/main" id="{D943337C-28D0-F5B2-BC0A-026C58037946}"/>
              </a:ext>
            </a:extLst>
          </p:cNvPr>
          <p:cNvSpPr txBox="1">
            <a:spLocks/>
          </p:cNvSpPr>
          <p:nvPr/>
        </p:nvSpPr>
        <p:spPr>
          <a:xfrm>
            <a:off x="6322406" y="32548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9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149862" y="8873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2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676008" y="88734"/>
            <a:ext cx="732098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? </a:t>
            </a:r>
          </a:p>
        </p:txBody>
      </p:sp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A8C1EB6E-F62C-1215-9984-4BDFEAE1AF37}"/>
              </a:ext>
            </a:extLst>
          </p:cNvPr>
          <p:cNvSpPr txBox="1">
            <a:spLocks/>
          </p:cNvSpPr>
          <p:nvPr/>
        </p:nvSpPr>
        <p:spPr>
          <a:xfrm>
            <a:off x="2143484" y="-1070939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xăng-ti-mét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A6643532-0874-8A0A-D2D7-6BAE6A367399}"/>
              </a:ext>
            </a:extLst>
          </p:cNvPr>
          <p:cNvSpPr txBox="1">
            <a:spLocks/>
          </p:cNvSpPr>
          <p:nvPr/>
        </p:nvSpPr>
        <p:spPr>
          <a:xfrm>
            <a:off x="2143483" y="-595692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2 060 : 5 = 412 (m)</a:t>
            </a:r>
          </a:p>
        </p:txBody>
      </p:sp>
      <p:sp>
        <p:nvSpPr>
          <p:cNvPr id="16" name="Google Shape;741;p31">
            <a:extLst>
              <a:ext uri="{FF2B5EF4-FFF2-40B4-BE49-F238E27FC236}">
                <a16:creationId xmlns:a16="http://schemas.microsoft.com/office/drawing/2014/main" id="{E6B28AAF-E8C2-7C90-6815-1FD98471CD00}"/>
              </a:ext>
            </a:extLst>
          </p:cNvPr>
          <p:cNvSpPr txBox="1">
            <a:spLocks/>
          </p:cNvSpPr>
          <p:nvPr/>
        </p:nvSpPr>
        <p:spPr>
          <a:xfrm>
            <a:off x="676008" y="513340"/>
            <a:ext cx="7585676" cy="158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vui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chơi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bác</a:t>
            </a:r>
            <a:r>
              <a:rPr lang="en-US" sz="2400" dirty="0">
                <a:latin typeface="r0c0i Linotte" pitchFamily="2" charset="77"/>
              </a:rPr>
              <a:t> Nam </a:t>
            </a:r>
            <a:r>
              <a:rPr lang="en-US" sz="2400" dirty="0" err="1">
                <a:latin typeface="r0c0i Linotte" pitchFamily="2" charset="77"/>
              </a:rPr>
              <a:t>muốn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các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dọc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dạng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khối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lập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phương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trừ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những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sát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mặt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đất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cần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một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dài</a:t>
            </a:r>
            <a:r>
              <a:rPr lang="en-US" sz="2400" dirty="0">
                <a:latin typeface="r0c0i Linotte" pitchFamily="2" charset="77"/>
              </a:rPr>
              <a:t> 450 m. </a:t>
            </a:r>
          </a:p>
        </p:txBody>
      </p:sp>
      <p:sp>
        <p:nvSpPr>
          <p:cNvPr id="17" name="Google Shape;741;p31">
            <a:extLst>
              <a:ext uri="{FF2B5EF4-FFF2-40B4-BE49-F238E27FC236}">
                <a16:creationId xmlns:a16="http://schemas.microsoft.com/office/drawing/2014/main" id="{D98E8DD8-B9A1-F39E-E17A-5DA5D8223AD7}"/>
              </a:ext>
            </a:extLst>
          </p:cNvPr>
          <p:cNvSpPr txBox="1">
            <a:spLocks/>
          </p:cNvSpPr>
          <p:nvPr/>
        </p:nvSpPr>
        <p:spPr>
          <a:xfrm>
            <a:off x="676008" y="1931108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a) </a:t>
            </a:r>
            <a:r>
              <a:rPr lang="en-US" sz="2400" dirty="0" err="1">
                <a:latin typeface="r0c0i Linotte" pitchFamily="2" charset="77"/>
              </a:rPr>
              <a:t>Bác</a:t>
            </a:r>
            <a:r>
              <a:rPr lang="en-US" sz="2400" dirty="0">
                <a:latin typeface="r0c0i Linotte" pitchFamily="2" charset="77"/>
              </a:rPr>
              <a:t> Nam </a:t>
            </a:r>
            <a:r>
              <a:rPr lang="en-US" sz="2400" dirty="0" err="1">
                <a:latin typeface="r0c0i Linotte" pitchFamily="2" charset="77"/>
              </a:rPr>
              <a:t>cần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tất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cả</a:t>
            </a:r>
            <a:r>
              <a:rPr lang="en-US" sz="2400" dirty="0">
                <a:latin typeface="r0c0i Linotte" pitchFamily="2" charset="77"/>
              </a:rPr>
              <a:t> …………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18" name="Google Shape;741;p31">
            <a:extLst>
              <a:ext uri="{FF2B5EF4-FFF2-40B4-BE49-F238E27FC236}">
                <a16:creationId xmlns:a16="http://schemas.microsoft.com/office/drawing/2014/main" id="{6D2C0B6B-C944-85E6-C7F8-325D03E6A1C2}"/>
              </a:ext>
            </a:extLst>
          </p:cNvPr>
          <p:cNvSpPr txBox="1">
            <a:spLocks/>
          </p:cNvSpPr>
          <p:nvPr/>
        </p:nvSpPr>
        <p:spPr>
          <a:xfrm>
            <a:off x="6640500" y="-754755"/>
            <a:ext cx="720032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412</a:t>
            </a:r>
          </a:p>
        </p:txBody>
      </p:sp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C211BC83-B747-3A6F-6FF9-D96BCCC8A087}"/>
              </a:ext>
            </a:extLst>
          </p:cNvPr>
          <p:cNvSpPr txBox="1">
            <a:spLocks/>
          </p:cNvSpPr>
          <p:nvPr/>
        </p:nvSpPr>
        <p:spPr>
          <a:xfrm>
            <a:off x="676008" y="2475498"/>
            <a:ext cx="7922560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b) </a:t>
            </a:r>
            <a:r>
              <a:rPr lang="en-US" sz="2600" dirty="0" err="1">
                <a:latin typeface="r0c0i Linotte" pitchFamily="2" charset="77"/>
              </a:rPr>
              <a:t>Tổng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độ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các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đèn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là</a:t>
            </a:r>
            <a:r>
              <a:rPr lang="en-US" sz="2600" dirty="0">
                <a:latin typeface="r0c0i Linotte" pitchFamily="2" charset="77"/>
              </a:rPr>
              <a:t> ………. </a:t>
            </a:r>
            <a:r>
              <a:rPr lang="en-US" sz="2600" dirty="0" err="1">
                <a:latin typeface="r0c0i Linotte" pitchFamily="2" charset="77"/>
              </a:rPr>
              <a:t>xăng-ti-mét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AD9AD-F297-F65E-F8F0-F946CF3C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42" y="3144214"/>
            <a:ext cx="2224839" cy="17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149862" y="8873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2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676008" y="88734"/>
            <a:ext cx="732098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? </a:t>
            </a:r>
          </a:p>
        </p:txBody>
      </p:sp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A8C1EB6E-F62C-1215-9984-4BDFEAE1AF37}"/>
              </a:ext>
            </a:extLst>
          </p:cNvPr>
          <p:cNvSpPr txBox="1">
            <a:spLocks/>
          </p:cNvSpPr>
          <p:nvPr/>
        </p:nvSpPr>
        <p:spPr>
          <a:xfrm>
            <a:off x="2143484" y="-1070939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xăng-ti-mét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A6643532-0874-8A0A-D2D7-6BAE6A367399}"/>
              </a:ext>
            </a:extLst>
          </p:cNvPr>
          <p:cNvSpPr txBox="1">
            <a:spLocks/>
          </p:cNvSpPr>
          <p:nvPr/>
        </p:nvSpPr>
        <p:spPr>
          <a:xfrm>
            <a:off x="2143483" y="-595692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2 060 : 5 = 412 (m)</a:t>
            </a:r>
          </a:p>
        </p:txBody>
      </p:sp>
      <p:sp>
        <p:nvSpPr>
          <p:cNvPr id="16" name="Google Shape;741;p31">
            <a:extLst>
              <a:ext uri="{FF2B5EF4-FFF2-40B4-BE49-F238E27FC236}">
                <a16:creationId xmlns:a16="http://schemas.microsoft.com/office/drawing/2014/main" id="{E6B28AAF-E8C2-7C90-6815-1FD98471CD00}"/>
              </a:ext>
            </a:extLst>
          </p:cNvPr>
          <p:cNvSpPr txBox="1">
            <a:spLocks/>
          </p:cNvSpPr>
          <p:nvPr/>
        </p:nvSpPr>
        <p:spPr>
          <a:xfrm>
            <a:off x="676008" y="513340"/>
            <a:ext cx="7585676" cy="158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vui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chơi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bác</a:t>
            </a:r>
            <a:r>
              <a:rPr lang="en-US" sz="2400" dirty="0">
                <a:latin typeface="r0c0i Linotte" pitchFamily="2" charset="77"/>
              </a:rPr>
              <a:t> Nam </a:t>
            </a:r>
            <a:r>
              <a:rPr lang="en-US" sz="2400" dirty="0" err="1">
                <a:latin typeface="r0c0i Linotte" pitchFamily="2" charset="77"/>
              </a:rPr>
              <a:t>muốn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các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dọc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dạng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khối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lập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phương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trừ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những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sát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mặt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đất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cạnh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cần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một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dài</a:t>
            </a:r>
            <a:r>
              <a:rPr lang="en-US" sz="2400" dirty="0">
                <a:latin typeface="r0c0i Linotte" pitchFamily="2" charset="77"/>
              </a:rPr>
              <a:t> 450 m. </a:t>
            </a:r>
          </a:p>
        </p:txBody>
      </p:sp>
      <p:sp>
        <p:nvSpPr>
          <p:cNvPr id="17" name="Google Shape;741;p31">
            <a:extLst>
              <a:ext uri="{FF2B5EF4-FFF2-40B4-BE49-F238E27FC236}">
                <a16:creationId xmlns:a16="http://schemas.microsoft.com/office/drawing/2014/main" id="{D98E8DD8-B9A1-F39E-E17A-5DA5D8223AD7}"/>
              </a:ext>
            </a:extLst>
          </p:cNvPr>
          <p:cNvSpPr txBox="1">
            <a:spLocks/>
          </p:cNvSpPr>
          <p:nvPr/>
        </p:nvSpPr>
        <p:spPr>
          <a:xfrm>
            <a:off x="676008" y="2284378"/>
            <a:ext cx="3607234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a) </a:t>
            </a:r>
            <a:r>
              <a:rPr lang="en-US" sz="2400" dirty="0" err="1">
                <a:latin typeface="r0c0i Linotte" pitchFamily="2" charset="77"/>
              </a:rPr>
              <a:t>Bác</a:t>
            </a:r>
            <a:r>
              <a:rPr lang="en-US" sz="2400" dirty="0">
                <a:latin typeface="r0c0i Linotte" pitchFamily="2" charset="77"/>
              </a:rPr>
              <a:t> Nam </a:t>
            </a:r>
            <a:r>
              <a:rPr lang="en-US" sz="2400" dirty="0" err="1">
                <a:latin typeface="r0c0i Linotte" pitchFamily="2" charset="77"/>
              </a:rPr>
              <a:t>cần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tất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cả</a:t>
            </a:r>
            <a:r>
              <a:rPr lang="en-US" sz="2400" dirty="0">
                <a:latin typeface="r0c0i Linotte" pitchFamily="2" charset="77"/>
              </a:rPr>
              <a:t> ……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18" name="Google Shape;741;p31">
            <a:extLst>
              <a:ext uri="{FF2B5EF4-FFF2-40B4-BE49-F238E27FC236}">
                <a16:creationId xmlns:a16="http://schemas.microsoft.com/office/drawing/2014/main" id="{6D2C0B6B-C944-85E6-C7F8-325D03E6A1C2}"/>
              </a:ext>
            </a:extLst>
          </p:cNvPr>
          <p:cNvSpPr txBox="1">
            <a:spLocks/>
          </p:cNvSpPr>
          <p:nvPr/>
        </p:nvSpPr>
        <p:spPr>
          <a:xfrm>
            <a:off x="6640500" y="-754755"/>
            <a:ext cx="720032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412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AD9AD-F297-F65E-F8F0-F946CF3C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60" y="1865183"/>
            <a:ext cx="3877059" cy="3062699"/>
          </a:xfrm>
          <a:prstGeom prst="rect">
            <a:avLst/>
          </a:prstGeom>
        </p:spPr>
      </p:pic>
      <p:sp>
        <p:nvSpPr>
          <p:cNvPr id="3" name="Google Shape;741;p31">
            <a:extLst>
              <a:ext uri="{FF2B5EF4-FFF2-40B4-BE49-F238E27FC236}">
                <a16:creationId xmlns:a16="http://schemas.microsoft.com/office/drawing/2014/main" id="{05005FF6-23EC-8C8F-6C94-C40CF124144F}"/>
              </a:ext>
            </a:extLst>
          </p:cNvPr>
          <p:cNvSpPr txBox="1">
            <a:spLocks/>
          </p:cNvSpPr>
          <p:nvPr/>
        </p:nvSpPr>
        <p:spPr>
          <a:xfrm>
            <a:off x="852472" y="2514795"/>
            <a:ext cx="476410" cy="51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FE28352-E55A-D581-08C6-18F01A77E2D1}"/>
              </a:ext>
            </a:extLst>
          </p:cNvPr>
          <p:cNvSpPr txBox="1">
            <a:spLocks/>
          </p:cNvSpPr>
          <p:nvPr/>
        </p:nvSpPr>
        <p:spPr>
          <a:xfrm>
            <a:off x="676007" y="3134032"/>
            <a:ext cx="3719529" cy="10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b) </a:t>
            </a:r>
            <a:r>
              <a:rPr lang="en-US" sz="2400" dirty="0" err="1">
                <a:latin typeface="r0c0i Linotte" pitchFamily="2" charset="77"/>
              </a:rPr>
              <a:t>Tổng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dài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các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dây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đèn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 …………. </a:t>
            </a:r>
            <a:r>
              <a:rPr lang="en-US" sz="2400" dirty="0" err="1">
                <a:latin typeface="r0c0i Linotte" pitchFamily="2" charset="77"/>
              </a:rPr>
              <a:t>xăng-ti-mét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32514D70-A8F8-4346-12D9-BE73BE919C61}"/>
              </a:ext>
            </a:extLst>
          </p:cNvPr>
          <p:cNvSpPr txBox="1">
            <a:spLocks/>
          </p:cNvSpPr>
          <p:nvPr/>
        </p:nvSpPr>
        <p:spPr>
          <a:xfrm>
            <a:off x="1028934" y="4186035"/>
            <a:ext cx="2789087" cy="51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450 x 8 =  3 600 (m) 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B1629DE5-A483-4435-CA36-19F84D2CB765}"/>
              </a:ext>
            </a:extLst>
          </p:cNvPr>
          <p:cNvSpPr txBox="1">
            <a:spLocks/>
          </p:cNvSpPr>
          <p:nvPr/>
        </p:nvSpPr>
        <p:spPr>
          <a:xfrm>
            <a:off x="1479974" y="3580077"/>
            <a:ext cx="910299" cy="51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3 600</a:t>
            </a:r>
          </a:p>
        </p:txBody>
      </p:sp>
    </p:spTree>
    <p:extLst>
      <p:ext uri="{BB962C8B-B14F-4D97-AF65-F5344CB8AC3E}">
        <p14:creationId xmlns:p14="http://schemas.microsoft.com/office/powerpoint/2010/main" val="39334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584245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3 507 x 2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12B96710-03DA-D173-854C-C3F607E24DAC}"/>
              </a:ext>
            </a:extLst>
          </p:cNvPr>
          <p:cNvSpPr txBox="1">
            <a:spLocks/>
          </p:cNvSpPr>
          <p:nvPr/>
        </p:nvSpPr>
        <p:spPr>
          <a:xfrm>
            <a:off x="2764931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4 806 : 6 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4945617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1 041 x 5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1D99DD1B-4CD8-7562-E788-94E050D6DF4E}"/>
              </a:ext>
            </a:extLst>
          </p:cNvPr>
          <p:cNvSpPr txBox="1">
            <a:spLocks/>
          </p:cNvSpPr>
          <p:nvPr/>
        </p:nvSpPr>
        <p:spPr>
          <a:xfrm>
            <a:off x="7126303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7 168 :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175047"/>
            <a:ext cx="8080114" cy="15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chú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sẽ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để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chiếc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mình</a:t>
            </a:r>
            <a:r>
              <a:rPr lang="en-US" sz="2400" dirty="0">
                <a:latin typeface="r0c0i Linotte" pitchFamily="2" charset="77"/>
              </a:rPr>
              <a:t>? </a:t>
            </a:r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chú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chỉ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bò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màu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trùng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với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màu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nó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cũng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chỉ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bò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chiếc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ghi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quả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phép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tính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trên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mình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chú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đó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33A8BE-1A7A-CEB5-CECE-7439B058FE4B}"/>
              </a:ext>
            </a:extLst>
          </p:cNvPr>
          <p:cNvGrpSpPr/>
          <p:nvPr/>
        </p:nvGrpSpPr>
        <p:grpSpPr>
          <a:xfrm>
            <a:off x="1146676" y="1942669"/>
            <a:ext cx="7221454" cy="2735180"/>
            <a:chOff x="1146676" y="1942669"/>
            <a:chExt cx="7221454" cy="27351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23606-547A-26B1-6994-44C6915AD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676" y="1942669"/>
              <a:ext cx="7221454" cy="27351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6F8CE-6243-681F-4A92-E6054EFADB4B}"/>
                </a:ext>
              </a:extLst>
            </p:cNvPr>
            <p:cNvSpPr/>
            <p:nvPr/>
          </p:nvSpPr>
          <p:spPr>
            <a:xfrm>
              <a:off x="2695074" y="4411579"/>
              <a:ext cx="3769894" cy="256674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418741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175047"/>
            <a:ext cx="8080114" cy="15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chú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sẽ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để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chiếc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mình</a:t>
            </a:r>
            <a:r>
              <a:rPr lang="en-US" sz="2400" dirty="0">
                <a:latin typeface="r0c0i Linotte" pitchFamily="2" charset="77"/>
              </a:rPr>
              <a:t>? </a:t>
            </a:r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chú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chỉ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bò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theo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đường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màu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trùng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màu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cũng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chỉ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bò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chiếc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lá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ghi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kết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quả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phép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tính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trên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chú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đó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1F7DB-AE1B-3D0D-5F3F-5AFCC1A2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8" y="2255921"/>
            <a:ext cx="5293177" cy="2000058"/>
          </a:xfrm>
          <a:prstGeom prst="rect">
            <a:avLst/>
          </a:prstGeom>
        </p:spPr>
      </p:pic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52E2E962-008E-0D4D-FFF6-AE1752B67394}"/>
              </a:ext>
            </a:extLst>
          </p:cNvPr>
          <p:cNvSpPr txBox="1">
            <a:spLocks/>
          </p:cNvSpPr>
          <p:nvPr/>
        </p:nvSpPr>
        <p:spPr>
          <a:xfrm>
            <a:off x="7159808" y="2255921"/>
            <a:ext cx="106281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721</a:t>
            </a:r>
          </a:p>
        </p:txBody>
      </p: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1135C5A9-1A27-4110-7EFD-75B521723AF8}"/>
              </a:ext>
            </a:extLst>
          </p:cNvPr>
          <p:cNvSpPr txBox="1">
            <a:spLocks/>
          </p:cNvSpPr>
          <p:nvPr/>
        </p:nvSpPr>
        <p:spPr>
          <a:xfrm>
            <a:off x="7605674" y="2915051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866768BD-577C-CEC2-B570-07BEA63F1FA5}"/>
              </a:ext>
            </a:extLst>
          </p:cNvPr>
          <p:cNvSpPr txBox="1">
            <a:spLocks/>
          </p:cNvSpPr>
          <p:nvPr/>
        </p:nvSpPr>
        <p:spPr>
          <a:xfrm>
            <a:off x="6639109" y="2687086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C2F9AF-2D25-3883-1B38-C09F49409472}"/>
              </a:ext>
            </a:extLst>
          </p:cNvPr>
          <p:cNvCxnSpPr/>
          <p:nvPr/>
        </p:nvCxnSpPr>
        <p:spPr>
          <a:xfrm>
            <a:off x="6639109" y="3523381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7C5B78EC-98D2-242B-DCFE-B5E3E3939DE2}"/>
              </a:ext>
            </a:extLst>
          </p:cNvPr>
          <p:cNvSpPr txBox="1">
            <a:spLocks/>
          </p:cNvSpPr>
          <p:nvPr/>
        </p:nvSpPr>
        <p:spPr>
          <a:xfrm>
            <a:off x="7605674" y="353544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1FF90BB5-D03E-CB34-C616-D2C0A878C1A3}"/>
              </a:ext>
            </a:extLst>
          </p:cNvPr>
          <p:cNvSpPr txBox="1">
            <a:spLocks/>
          </p:cNvSpPr>
          <p:nvPr/>
        </p:nvSpPr>
        <p:spPr>
          <a:xfrm>
            <a:off x="7396679" y="353544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602BEFA6-5242-9C44-1E5E-23F7E7B0FD49}"/>
              </a:ext>
            </a:extLst>
          </p:cNvPr>
          <p:cNvSpPr txBox="1">
            <a:spLocks/>
          </p:cNvSpPr>
          <p:nvPr/>
        </p:nvSpPr>
        <p:spPr>
          <a:xfrm>
            <a:off x="6941974" y="3535446"/>
            <a:ext cx="7697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A6DCA6-D5F3-DE62-15AF-A7F583320154}"/>
              </a:ext>
            </a:extLst>
          </p:cNvPr>
          <p:cNvCxnSpPr/>
          <p:nvPr/>
        </p:nvCxnSpPr>
        <p:spPr>
          <a:xfrm>
            <a:off x="1700011" y="2876414"/>
            <a:ext cx="126213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C73827-2927-3F99-8A89-813173995D05}"/>
              </a:ext>
            </a:extLst>
          </p:cNvPr>
          <p:cNvCxnSpPr>
            <a:cxnSpLocks/>
          </p:cNvCxnSpPr>
          <p:nvPr/>
        </p:nvCxnSpPr>
        <p:spPr>
          <a:xfrm>
            <a:off x="3348507" y="2891572"/>
            <a:ext cx="13909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720FF4-40A1-FA85-13E7-48ECE9156C68}"/>
              </a:ext>
            </a:extLst>
          </p:cNvPr>
          <p:cNvCxnSpPr>
            <a:cxnSpLocks/>
          </p:cNvCxnSpPr>
          <p:nvPr/>
        </p:nvCxnSpPr>
        <p:spPr>
          <a:xfrm>
            <a:off x="2962141" y="2876414"/>
            <a:ext cx="0" cy="4190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A8F7B1-E3BB-DD30-C42D-AE9BAF43C141}"/>
              </a:ext>
            </a:extLst>
          </p:cNvPr>
          <p:cNvCxnSpPr>
            <a:cxnSpLocks/>
          </p:cNvCxnSpPr>
          <p:nvPr/>
        </p:nvCxnSpPr>
        <p:spPr>
          <a:xfrm>
            <a:off x="3348507" y="2864251"/>
            <a:ext cx="0" cy="4190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915125-230B-9B84-7423-0C67714B7CE6}"/>
              </a:ext>
            </a:extLst>
          </p:cNvPr>
          <p:cNvCxnSpPr>
            <a:cxnSpLocks/>
          </p:cNvCxnSpPr>
          <p:nvPr/>
        </p:nvCxnSpPr>
        <p:spPr>
          <a:xfrm>
            <a:off x="2962141" y="3283253"/>
            <a:ext cx="3863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98E3C-73A4-894E-A7B9-9920BDDF09AA}"/>
              </a:ext>
            </a:extLst>
          </p:cNvPr>
          <p:cNvGrpSpPr/>
          <p:nvPr/>
        </p:nvGrpSpPr>
        <p:grpSpPr>
          <a:xfrm>
            <a:off x="230072" y="152902"/>
            <a:ext cx="448549" cy="441437"/>
            <a:chOff x="2727788" y="1591900"/>
            <a:chExt cx="553200" cy="553200"/>
          </a:xfrm>
        </p:grpSpPr>
        <p:sp>
          <p:nvSpPr>
            <p:cNvPr id="17" name="Google Shape;1333;p43">
              <a:extLst>
                <a:ext uri="{FF2B5EF4-FFF2-40B4-BE49-F238E27FC236}">
                  <a16:creationId xmlns:a16="http://schemas.microsoft.com/office/drawing/2014/main" id="{F74097E9-9E27-7DB5-00E4-B20429BF77C4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8" name="Google Shape;1334;p43">
              <a:extLst>
                <a:ext uri="{FF2B5EF4-FFF2-40B4-BE49-F238E27FC236}">
                  <a16:creationId xmlns:a16="http://schemas.microsoft.com/office/drawing/2014/main" id="{147331AF-A953-CFEA-953B-29FF5B01C682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19" name="Google Shape;741;p31">
            <a:extLst>
              <a:ext uri="{FF2B5EF4-FFF2-40B4-BE49-F238E27FC236}">
                <a16:creationId xmlns:a16="http://schemas.microsoft.com/office/drawing/2014/main" id="{91005649-1FE7-B011-0682-FF00645B2812}"/>
              </a:ext>
            </a:extLst>
          </p:cNvPr>
          <p:cNvSpPr txBox="1">
            <a:spLocks/>
          </p:cNvSpPr>
          <p:nvPr/>
        </p:nvSpPr>
        <p:spPr>
          <a:xfrm>
            <a:off x="756218" y="175047"/>
            <a:ext cx="8080114" cy="15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Mỗi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chú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sẽ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để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chiếc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mình</a:t>
            </a:r>
            <a:r>
              <a:rPr lang="en-US" sz="2400" dirty="0">
                <a:latin typeface="r0c0i Linotte" pitchFamily="2" charset="77"/>
              </a:rPr>
              <a:t>? </a:t>
            </a:r>
            <a:r>
              <a:rPr lang="en-US" sz="2400" dirty="0" err="1">
                <a:latin typeface="r0c0i Linotte" pitchFamily="2" charset="77"/>
              </a:rPr>
              <a:t>Biết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chú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chỉ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bò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theo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đường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màu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trùng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màu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sâu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cũng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chỉ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bò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chiếc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lá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ghi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kết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quả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phép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tính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trên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chú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sâu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đó</a:t>
            </a:r>
            <a:r>
              <a:rPr lang="en-US" sz="2400" dirty="0">
                <a:latin typeface="r0c0i Linotte" pitchFamily="2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1F7DB-AE1B-3D0D-5F3F-5AFCC1A2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8" y="2255921"/>
            <a:ext cx="5293177" cy="20000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A6DCA6-D5F3-DE62-15AF-A7F583320154}"/>
              </a:ext>
            </a:extLst>
          </p:cNvPr>
          <p:cNvCxnSpPr>
            <a:cxnSpLocks/>
          </p:cNvCxnSpPr>
          <p:nvPr/>
        </p:nvCxnSpPr>
        <p:spPr>
          <a:xfrm>
            <a:off x="1694275" y="3653544"/>
            <a:ext cx="88267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C73827-2927-3F99-8A89-813173995D05}"/>
              </a:ext>
            </a:extLst>
          </p:cNvPr>
          <p:cNvCxnSpPr>
            <a:cxnSpLocks/>
          </p:cNvCxnSpPr>
          <p:nvPr/>
        </p:nvCxnSpPr>
        <p:spPr>
          <a:xfrm>
            <a:off x="3724101" y="2510444"/>
            <a:ext cx="1005841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720FF4-40A1-FA85-13E7-48ECE9156C68}"/>
              </a:ext>
            </a:extLst>
          </p:cNvPr>
          <p:cNvCxnSpPr>
            <a:cxnSpLocks/>
          </p:cNvCxnSpPr>
          <p:nvPr/>
        </p:nvCxnSpPr>
        <p:spPr>
          <a:xfrm>
            <a:off x="2575539" y="3653544"/>
            <a:ext cx="1406" cy="3942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A8F7B1-E3BB-DD30-C42D-AE9BAF43C141}"/>
              </a:ext>
            </a:extLst>
          </p:cNvPr>
          <p:cNvCxnSpPr>
            <a:cxnSpLocks/>
          </p:cNvCxnSpPr>
          <p:nvPr/>
        </p:nvCxnSpPr>
        <p:spPr>
          <a:xfrm>
            <a:off x="3740727" y="2502131"/>
            <a:ext cx="0" cy="15601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915125-230B-9B84-7423-0C67714B7CE6}"/>
              </a:ext>
            </a:extLst>
          </p:cNvPr>
          <p:cNvCxnSpPr>
            <a:cxnSpLocks/>
          </p:cNvCxnSpPr>
          <p:nvPr/>
        </p:nvCxnSpPr>
        <p:spPr>
          <a:xfrm>
            <a:off x="2567226" y="4039431"/>
            <a:ext cx="118181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897;p38">
            <a:extLst>
              <a:ext uri="{FF2B5EF4-FFF2-40B4-BE49-F238E27FC236}">
                <a16:creationId xmlns:a16="http://schemas.microsoft.com/office/drawing/2014/main" id="{1A48E740-7FD7-2F6E-62B8-CD2E4D25F3CD}"/>
              </a:ext>
            </a:extLst>
          </p:cNvPr>
          <p:cNvSpPr txBox="1">
            <a:spLocks/>
          </p:cNvSpPr>
          <p:nvPr/>
        </p:nvSpPr>
        <p:spPr>
          <a:xfrm>
            <a:off x="6440927" y="2345472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4 328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3D24F-0E11-6715-D2F7-632DBC8AF87F}"/>
              </a:ext>
            </a:extLst>
          </p:cNvPr>
          <p:cNvCxnSpPr>
            <a:cxnSpLocks/>
          </p:cNvCxnSpPr>
          <p:nvPr/>
        </p:nvCxnSpPr>
        <p:spPr>
          <a:xfrm>
            <a:off x="7558527" y="2345472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29A183-3C40-4483-E7DE-380EB33CC706}"/>
              </a:ext>
            </a:extLst>
          </p:cNvPr>
          <p:cNvCxnSpPr>
            <a:cxnSpLocks/>
          </p:cNvCxnSpPr>
          <p:nvPr/>
        </p:nvCxnSpPr>
        <p:spPr>
          <a:xfrm>
            <a:off x="7558527" y="2891572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897;p38">
            <a:extLst>
              <a:ext uri="{FF2B5EF4-FFF2-40B4-BE49-F238E27FC236}">
                <a16:creationId xmlns:a16="http://schemas.microsoft.com/office/drawing/2014/main" id="{AADD086C-88FF-7E56-1A47-5B6F28543845}"/>
              </a:ext>
            </a:extLst>
          </p:cNvPr>
          <p:cNvSpPr txBox="1">
            <a:spLocks/>
          </p:cNvSpPr>
          <p:nvPr/>
        </p:nvSpPr>
        <p:spPr>
          <a:xfrm>
            <a:off x="7733034" y="241532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21" name="Google Shape;897;p38">
            <a:extLst>
              <a:ext uri="{FF2B5EF4-FFF2-40B4-BE49-F238E27FC236}">
                <a16:creationId xmlns:a16="http://schemas.microsoft.com/office/drawing/2014/main" id="{A2551D9C-9AB4-0CE7-7C40-97E4D707CF1D}"/>
              </a:ext>
            </a:extLst>
          </p:cNvPr>
          <p:cNvSpPr txBox="1">
            <a:spLocks/>
          </p:cNvSpPr>
          <p:nvPr/>
        </p:nvSpPr>
        <p:spPr>
          <a:xfrm>
            <a:off x="7680587" y="302493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7</a:t>
            </a:r>
          </a:p>
        </p:txBody>
      </p:sp>
      <p:sp>
        <p:nvSpPr>
          <p:cNvPr id="24" name="Google Shape;897;p38">
            <a:extLst>
              <a:ext uri="{FF2B5EF4-FFF2-40B4-BE49-F238E27FC236}">
                <a16:creationId xmlns:a16="http://schemas.microsoft.com/office/drawing/2014/main" id="{F7D4343A-0418-AC87-467D-ABF15E18BD15}"/>
              </a:ext>
            </a:extLst>
          </p:cNvPr>
          <p:cNvSpPr txBox="1">
            <a:spLocks/>
          </p:cNvSpPr>
          <p:nvPr/>
        </p:nvSpPr>
        <p:spPr>
          <a:xfrm>
            <a:off x="6741836" y="282806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9EBDBA09-4160-B494-9709-3C7467487367}"/>
              </a:ext>
            </a:extLst>
          </p:cNvPr>
          <p:cNvSpPr txBox="1">
            <a:spLocks/>
          </p:cNvSpPr>
          <p:nvPr/>
        </p:nvSpPr>
        <p:spPr>
          <a:xfrm>
            <a:off x="7001420" y="282806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9FCB7106-BC81-0EFB-7E2D-21262A9817B7}"/>
              </a:ext>
            </a:extLst>
          </p:cNvPr>
          <p:cNvSpPr txBox="1">
            <a:spLocks/>
          </p:cNvSpPr>
          <p:nvPr/>
        </p:nvSpPr>
        <p:spPr>
          <a:xfrm>
            <a:off x="7918285" y="30281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35E5CF6B-0963-9439-66FB-59A54A22B100}"/>
              </a:ext>
            </a:extLst>
          </p:cNvPr>
          <p:cNvSpPr txBox="1">
            <a:spLocks/>
          </p:cNvSpPr>
          <p:nvPr/>
        </p:nvSpPr>
        <p:spPr>
          <a:xfrm>
            <a:off x="7002451" y="324080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CEF3EA3A-9688-F9CA-70C0-22494170A877}"/>
              </a:ext>
            </a:extLst>
          </p:cNvPr>
          <p:cNvSpPr txBox="1">
            <a:spLocks/>
          </p:cNvSpPr>
          <p:nvPr/>
        </p:nvSpPr>
        <p:spPr>
          <a:xfrm>
            <a:off x="7252953" y="324080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29" name="Google Shape;897;p38">
            <a:extLst>
              <a:ext uri="{FF2B5EF4-FFF2-40B4-BE49-F238E27FC236}">
                <a16:creationId xmlns:a16="http://schemas.microsoft.com/office/drawing/2014/main" id="{8C98B371-DAC8-D21A-B3C9-C18A849B62B8}"/>
              </a:ext>
            </a:extLst>
          </p:cNvPr>
          <p:cNvSpPr txBox="1">
            <a:spLocks/>
          </p:cNvSpPr>
          <p:nvPr/>
        </p:nvSpPr>
        <p:spPr>
          <a:xfrm>
            <a:off x="8143190" y="302493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0" name="Google Shape;897;p38">
            <a:extLst>
              <a:ext uri="{FF2B5EF4-FFF2-40B4-BE49-F238E27FC236}">
                <a16:creationId xmlns:a16="http://schemas.microsoft.com/office/drawing/2014/main" id="{5FEB06B0-956C-041F-5663-E0F375738371}"/>
              </a:ext>
            </a:extLst>
          </p:cNvPr>
          <p:cNvSpPr txBox="1">
            <a:spLocks/>
          </p:cNvSpPr>
          <p:nvPr/>
        </p:nvSpPr>
        <p:spPr>
          <a:xfrm>
            <a:off x="7253412" y="363500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22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B0146F-904D-353F-1779-C429DE91A5FA}"/>
              </a:ext>
            </a:extLst>
          </p:cNvPr>
          <p:cNvGrpSpPr/>
          <p:nvPr/>
        </p:nvGrpSpPr>
        <p:grpSpPr>
          <a:xfrm>
            <a:off x="1130618" y="339966"/>
            <a:ext cx="448549" cy="441437"/>
            <a:chOff x="2727788" y="1591900"/>
            <a:chExt cx="553200" cy="553200"/>
          </a:xfrm>
        </p:grpSpPr>
        <p:sp>
          <p:nvSpPr>
            <p:cNvPr id="3" name="Google Shape;1333;p43">
              <a:extLst>
                <a:ext uri="{FF2B5EF4-FFF2-40B4-BE49-F238E27FC236}">
                  <a16:creationId xmlns:a16="http://schemas.microsoft.com/office/drawing/2014/main" id="{D145B85C-323B-1C02-1A8C-BA4E8CB9E47B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4" name="Google Shape;1334;p43">
              <a:extLst>
                <a:ext uri="{FF2B5EF4-FFF2-40B4-BE49-F238E27FC236}">
                  <a16:creationId xmlns:a16="http://schemas.microsoft.com/office/drawing/2014/main" id="{819C630B-D966-DA13-6E0D-392FFFF94E04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4D42F226-72DD-47E6-B41A-543E149BBE95}"/>
              </a:ext>
            </a:extLst>
          </p:cNvPr>
          <p:cNvSpPr txBox="1">
            <a:spLocks/>
          </p:cNvSpPr>
          <p:nvPr/>
        </p:nvSpPr>
        <p:spPr>
          <a:xfrm>
            <a:off x="1764732" y="339965"/>
            <a:ext cx="7229455" cy="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Người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khổng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lồ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nâng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được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nhiều</a:t>
            </a:r>
            <a:r>
              <a:rPr lang="en-US" sz="2400" dirty="0">
                <a:latin typeface="r0c0i Linotte" pitchFamily="2" charset="77"/>
              </a:rPr>
              <a:t> ki-</a:t>
            </a:r>
            <a:r>
              <a:rPr lang="en-US" sz="2400" dirty="0" err="1">
                <a:latin typeface="r0c0i Linotte" pitchFamily="2" charset="77"/>
              </a:rPr>
              <a:t>lô</a:t>
            </a:r>
            <a:r>
              <a:rPr lang="en-US" sz="2400" dirty="0">
                <a:latin typeface="r0c0i Linotte" pitchFamily="2" charset="77"/>
              </a:rPr>
              <a:t>-gam </a:t>
            </a:r>
            <a:r>
              <a:rPr lang="en-US" sz="2400" dirty="0" err="1">
                <a:latin typeface="r0c0i Linotte" pitchFamily="2" charset="77"/>
              </a:rPr>
              <a:t>nhất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5700CA-E10E-65DC-2827-F3CB2744265F}"/>
              </a:ext>
            </a:extLst>
          </p:cNvPr>
          <p:cNvGrpSpPr/>
          <p:nvPr/>
        </p:nvGrpSpPr>
        <p:grpSpPr>
          <a:xfrm>
            <a:off x="2029980" y="1163346"/>
            <a:ext cx="4938368" cy="2816807"/>
            <a:chOff x="2124285" y="908439"/>
            <a:chExt cx="5301096" cy="3015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97F6C5-3A02-8AC4-1096-B4E00C3E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9149" l="2846" r="97663">
                          <a14:foregroundMark x1="9654" y1="13191" x2="17175" y2="31702"/>
                          <a14:foregroundMark x1="25508" y1="8511" x2="22358" y2="29787"/>
                          <a14:foregroundMark x1="21443" y1="59362" x2="26220" y2="90426"/>
                          <a14:foregroundMark x1="12907" y1="11702" x2="20325" y2="24255"/>
                          <a14:foregroundMark x1="25305" y1="8511" x2="27337" y2="11702"/>
                          <a14:foregroundMark x1="26423" y1="5106" x2="28252" y2="10426"/>
                          <a14:foregroundMark x1="24187" y1="5532" x2="24187" y2="5532"/>
                          <a14:foregroundMark x1="14837" y1="8085" x2="14837" y2="8085"/>
                          <a14:foregroundMark x1="20833" y1="28511" x2="22561" y2="33617"/>
                          <a14:foregroundMark x1="9654" y1="93404" x2="20732" y2="91915"/>
                          <a14:foregroundMark x1="20732" y1="91915" x2="83841" y2="99149"/>
                          <a14:foregroundMark x1="83841" y1="99149" x2="93902" y2="97660"/>
                          <a14:foregroundMark x1="94207" y1="36596" x2="94207" y2="36596"/>
                          <a14:foregroundMark x1="97764" y1="92979" x2="97764" y2="92979"/>
                          <a14:foregroundMark x1="2846" y1="92979" x2="2846" y2="92979"/>
                          <a14:foregroundMark x1="39126" y1="20851" x2="39329" y2="23191"/>
                          <a14:foregroundMark x1="38923" y1="28936" x2="38923" y2="28936"/>
                          <a14:foregroundMark x1="15752" y1="13830" x2="21240" y2="17021"/>
                          <a14:foregroundMark x1="11280" y1="10000" x2="10874" y2="13617"/>
                          <a14:foregroundMark x1="10163" y1="7660" x2="12602" y2="7660"/>
                          <a14:foregroundMark x1="16057" y1="29787" x2="16870" y2="35106"/>
                          <a14:foregroundMark x1="22358" y1="30426" x2="22866" y2="35532"/>
                          <a14:foregroundMark x1="23272" y1="30426" x2="23780" y2="34468"/>
                          <a14:foregroundMark x1="17785" y1="30213" x2="18293" y2="37872"/>
                          <a14:foregroundMark x1="58435" y1="23191" x2="62398" y2="240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4285" y="908439"/>
              <a:ext cx="5301096" cy="2532028"/>
            </a:xfrm>
            <a:prstGeom prst="rect">
              <a:avLst/>
            </a:prstGeom>
          </p:spPr>
        </p:pic>
        <p:sp>
          <p:nvSpPr>
            <p:cNvPr id="8" name="Google Shape;741;p31">
              <a:extLst>
                <a:ext uri="{FF2B5EF4-FFF2-40B4-BE49-F238E27FC236}">
                  <a16:creationId xmlns:a16="http://schemas.microsoft.com/office/drawing/2014/main" id="{37CD8D93-2D0D-4639-4F57-5E26B0CC2D61}"/>
                </a:ext>
              </a:extLst>
            </p:cNvPr>
            <p:cNvSpPr txBox="1">
              <a:spLocks/>
            </p:cNvSpPr>
            <p:nvPr/>
          </p:nvSpPr>
          <p:spPr>
            <a:xfrm>
              <a:off x="3036111" y="3440467"/>
              <a:ext cx="405669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latin typeface="r0c0i Linotte" pitchFamily="2" charset="77"/>
                </a:rPr>
                <a:t>A</a:t>
              </a:r>
            </a:p>
          </p:txBody>
        </p:sp>
        <p:sp>
          <p:nvSpPr>
            <p:cNvPr id="9" name="Google Shape;741;p31">
              <a:extLst>
                <a:ext uri="{FF2B5EF4-FFF2-40B4-BE49-F238E27FC236}">
                  <a16:creationId xmlns:a16="http://schemas.microsoft.com/office/drawing/2014/main" id="{6F0F9ED8-8541-1AF6-0205-5CA745D770AA}"/>
                </a:ext>
              </a:extLst>
            </p:cNvPr>
            <p:cNvSpPr txBox="1">
              <a:spLocks/>
            </p:cNvSpPr>
            <p:nvPr/>
          </p:nvSpPr>
          <p:spPr>
            <a:xfrm>
              <a:off x="4571345" y="3482363"/>
              <a:ext cx="405669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latin typeface="r0c0i Linotte" pitchFamily="2" charset="77"/>
                </a:rPr>
                <a:t>B</a:t>
              </a:r>
            </a:p>
          </p:txBody>
        </p:sp>
        <p:sp>
          <p:nvSpPr>
            <p:cNvPr id="10" name="Google Shape;741;p31">
              <a:extLst>
                <a:ext uri="{FF2B5EF4-FFF2-40B4-BE49-F238E27FC236}">
                  <a16:creationId xmlns:a16="http://schemas.microsoft.com/office/drawing/2014/main" id="{75332E44-8269-9A60-3A02-38C7BF4242C4}"/>
                </a:ext>
              </a:extLst>
            </p:cNvPr>
            <p:cNvSpPr txBox="1">
              <a:spLocks/>
            </p:cNvSpPr>
            <p:nvPr/>
          </p:nvSpPr>
          <p:spPr>
            <a:xfrm>
              <a:off x="6320692" y="3440467"/>
              <a:ext cx="405669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latin typeface="r0c0i Linotte" pitchFamily="2" charset="77"/>
                </a:rPr>
                <a:t>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C2E4A9-80A6-AF9C-DCB6-205E5F08342D}"/>
              </a:ext>
            </a:extLst>
          </p:cNvPr>
          <p:cNvGrpSpPr/>
          <p:nvPr/>
        </p:nvGrpSpPr>
        <p:grpSpPr>
          <a:xfrm>
            <a:off x="1501571" y="3773968"/>
            <a:ext cx="6062406" cy="1271043"/>
            <a:chOff x="2124285" y="3758612"/>
            <a:chExt cx="6062406" cy="127104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C194D7-3319-E66E-58A9-DA7D535C3EE5}"/>
                </a:ext>
              </a:extLst>
            </p:cNvPr>
            <p:cNvSpPr/>
            <p:nvPr/>
          </p:nvSpPr>
          <p:spPr>
            <a:xfrm>
              <a:off x="3967839" y="4605456"/>
              <a:ext cx="1074317" cy="404943"/>
            </a:xfrm>
            <a:prstGeom prst="roundRect">
              <a:avLst/>
            </a:prstGeom>
            <a:solidFill>
              <a:srgbClr val="FDFDFD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C114F1B-3A1A-56D4-0E48-28A2BBCDA12F}"/>
                </a:ext>
              </a:extLst>
            </p:cNvPr>
            <p:cNvSpPr/>
            <p:nvPr/>
          </p:nvSpPr>
          <p:spPr>
            <a:xfrm>
              <a:off x="5565639" y="4614241"/>
              <a:ext cx="1074317" cy="404943"/>
            </a:xfrm>
            <a:prstGeom prst="roundRect">
              <a:avLst/>
            </a:prstGeom>
            <a:solidFill>
              <a:srgbClr val="FDFDFD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9533FAF-0688-90E3-80CF-FA47487C3DDB}"/>
                </a:ext>
              </a:extLst>
            </p:cNvPr>
            <p:cNvSpPr/>
            <p:nvPr/>
          </p:nvSpPr>
          <p:spPr>
            <a:xfrm>
              <a:off x="7054266" y="4614240"/>
              <a:ext cx="1074317" cy="404943"/>
            </a:xfrm>
            <a:prstGeom prst="roundRect">
              <a:avLst/>
            </a:prstGeom>
            <a:solidFill>
              <a:srgbClr val="FDFDFD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0A21A6-ED8C-8CE4-C3BB-2A00E78554AE}"/>
                </a:ext>
              </a:extLst>
            </p:cNvPr>
            <p:cNvSpPr/>
            <p:nvPr/>
          </p:nvSpPr>
          <p:spPr>
            <a:xfrm>
              <a:off x="2286909" y="4596671"/>
              <a:ext cx="1074317" cy="404943"/>
            </a:xfrm>
            <a:prstGeom prst="roundRect">
              <a:avLst/>
            </a:prstGeom>
            <a:solidFill>
              <a:srgbClr val="FDFDFD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7C5303-55CE-0574-389E-2C2AC6EB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83" b="90517" l="2304" r="96883">
                          <a14:foregroundMark x1="2304" y1="61207" x2="15989" y2="58621"/>
                          <a14:foregroundMark x1="32114" y1="32759" x2="38347" y2="52586"/>
                          <a14:foregroundMark x1="38347" y1="52586" x2="39295" y2="64655"/>
                          <a14:foregroundMark x1="34688" y1="61207" x2="34688" y2="61207"/>
                          <a14:foregroundMark x1="59350" y1="31034" x2="64634" y2="59483"/>
                          <a14:foregroundMark x1="64634" y1="59483" x2="66802" y2="64655"/>
                          <a14:foregroundMark x1="67480" y1="47414" x2="68699" y2="52586"/>
                          <a14:foregroundMark x1="58266" y1="18966" x2="60705" y2="25000"/>
                          <a14:foregroundMark x1="57317" y1="37069" x2="57317" y2="37069"/>
                          <a14:foregroundMark x1="62060" y1="71552" x2="61789" y2="92241"/>
                          <a14:foregroundMark x1="66802" y1="66379" x2="68293" y2="87069"/>
                          <a14:foregroundMark x1="86856" y1="39655" x2="87805" y2="68966"/>
                          <a14:foregroundMark x1="83875" y1="39655" x2="85230" y2="41379"/>
                          <a14:foregroundMark x1="87805" y1="41379" x2="93496" y2="58621"/>
                          <a14:foregroundMark x1="96883" y1="43966" x2="96883" y2="439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4285" y="3758612"/>
              <a:ext cx="6062406" cy="952898"/>
            </a:xfrm>
            <a:prstGeom prst="rect">
              <a:avLst/>
            </a:prstGeom>
          </p:spPr>
        </p:pic>
        <p:sp>
          <p:nvSpPr>
            <p:cNvPr id="13" name="Google Shape;741;p31">
              <a:extLst>
                <a:ext uri="{FF2B5EF4-FFF2-40B4-BE49-F238E27FC236}">
                  <a16:creationId xmlns:a16="http://schemas.microsoft.com/office/drawing/2014/main" id="{D46DBEEB-2833-103C-B48C-62CA9151D455}"/>
                </a:ext>
              </a:extLst>
            </p:cNvPr>
            <p:cNvSpPr txBox="1">
              <a:spLocks/>
            </p:cNvSpPr>
            <p:nvPr/>
          </p:nvSpPr>
          <p:spPr>
            <a:xfrm>
              <a:off x="2356185" y="4588217"/>
              <a:ext cx="944031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dirty="0">
                  <a:latin typeface="r0c0i Linotte" pitchFamily="2" charset="77"/>
                </a:rPr>
                <a:t>2 612 kg</a:t>
              </a:r>
            </a:p>
          </p:txBody>
        </p:sp>
        <p:sp>
          <p:nvSpPr>
            <p:cNvPr id="14" name="Google Shape;741;p31">
              <a:extLst>
                <a:ext uri="{FF2B5EF4-FFF2-40B4-BE49-F238E27FC236}">
                  <a16:creationId xmlns:a16="http://schemas.microsoft.com/office/drawing/2014/main" id="{45A6E963-BDD7-3754-F416-E04E773E0454}"/>
                </a:ext>
              </a:extLst>
            </p:cNvPr>
            <p:cNvSpPr txBox="1">
              <a:spLocks/>
            </p:cNvSpPr>
            <p:nvPr/>
          </p:nvSpPr>
          <p:spPr>
            <a:xfrm>
              <a:off x="4032983" y="4582816"/>
              <a:ext cx="944031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dirty="0">
                  <a:latin typeface="r0c0i Linotte" pitchFamily="2" charset="77"/>
                </a:rPr>
                <a:t>25 kg</a:t>
              </a:r>
            </a:p>
          </p:txBody>
        </p:sp>
        <p:sp>
          <p:nvSpPr>
            <p:cNvPr id="15" name="Google Shape;741;p31">
              <a:extLst>
                <a:ext uri="{FF2B5EF4-FFF2-40B4-BE49-F238E27FC236}">
                  <a16:creationId xmlns:a16="http://schemas.microsoft.com/office/drawing/2014/main" id="{68C2CB77-9BF3-9CDF-D48D-BD5A045084A7}"/>
                </a:ext>
              </a:extLst>
            </p:cNvPr>
            <p:cNvSpPr txBox="1">
              <a:spLocks/>
            </p:cNvSpPr>
            <p:nvPr/>
          </p:nvSpPr>
          <p:spPr>
            <a:xfrm>
              <a:off x="5579495" y="4582816"/>
              <a:ext cx="944031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dirty="0">
                  <a:latin typeface="r0c0i Linotte" pitchFamily="2" charset="77"/>
                </a:rPr>
                <a:t>450 kg</a:t>
              </a:r>
            </a:p>
          </p:txBody>
        </p:sp>
        <p:sp>
          <p:nvSpPr>
            <p:cNvPr id="16" name="Google Shape;741;p31">
              <a:extLst>
                <a:ext uri="{FF2B5EF4-FFF2-40B4-BE49-F238E27FC236}">
                  <a16:creationId xmlns:a16="http://schemas.microsoft.com/office/drawing/2014/main" id="{7A96A5EB-B54E-F0B5-E753-299174DAFCAB}"/>
                </a:ext>
              </a:extLst>
            </p:cNvPr>
            <p:cNvSpPr txBox="1">
              <a:spLocks/>
            </p:cNvSpPr>
            <p:nvPr/>
          </p:nvSpPr>
          <p:spPr>
            <a:xfrm>
              <a:off x="7126007" y="4582816"/>
              <a:ext cx="944031" cy="44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dirty="0">
                  <a:latin typeface="r0c0i Linotte" pitchFamily="2" charset="77"/>
                </a:rPr>
                <a:t>1 245 kg</a:t>
              </a:r>
            </a:p>
          </p:txBody>
        </p:sp>
      </p:grpSp>
      <p:sp>
        <p:nvSpPr>
          <p:cNvPr id="23" name="Google Shape;741;p31">
            <a:extLst>
              <a:ext uri="{FF2B5EF4-FFF2-40B4-BE49-F238E27FC236}">
                <a16:creationId xmlns:a16="http://schemas.microsoft.com/office/drawing/2014/main" id="{F074D23B-5531-6B2C-30A0-B21DFA33073A}"/>
              </a:ext>
            </a:extLst>
          </p:cNvPr>
          <p:cNvSpPr txBox="1">
            <a:spLocks/>
          </p:cNvSpPr>
          <p:nvPr/>
        </p:nvSpPr>
        <p:spPr>
          <a:xfrm>
            <a:off x="443345" y="1619462"/>
            <a:ext cx="2162702" cy="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dirty="0">
                <a:solidFill>
                  <a:srgbClr val="00B050"/>
                </a:solidFill>
                <a:latin typeface="r0c0i Linotte" pitchFamily="2" charset="77"/>
              </a:rPr>
              <a:t>450 x 3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1 350 kg</a:t>
            </a:r>
          </a:p>
        </p:txBody>
      </p:sp>
      <p:sp>
        <p:nvSpPr>
          <p:cNvPr id="24" name="Google Shape;741;p31">
            <a:extLst>
              <a:ext uri="{FF2B5EF4-FFF2-40B4-BE49-F238E27FC236}">
                <a16:creationId xmlns:a16="http://schemas.microsoft.com/office/drawing/2014/main" id="{851CC46C-B55D-B564-76F5-3CDF0D85308A}"/>
              </a:ext>
            </a:extLst>
          </p:cNvPr>
          <p:cNvSpPr txBox="1">
            <a:spLocks/>
          </p:cNvSpPr>
          <p:nvPr/>
        </p:nvSpPr>
        <p:spPr>
          <a:xfrm>
            <a:off x="3625892" y="884458"/>
            <a:ext cx="2502310" cy="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dirty="0">
                <a:solidFill>
                  <a:srgbClr val="00B050"/>
                </a:solidFill>
                <a:latin typeface="r0c0i Linotte" pitchFamily="2" charset="77"/>
              </a:rPr>
              <a:t>1 245 + 25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1 270 kg</a:t>
            </a:r>
          </a:p>
        </p:txBody>
      </p:sp>
      <p:sp>
        <p:nvSpPr>
          <p:cNvPr id="25" name="Google Shape;741;p31">
            <a:extLst>
              <a:ext uri="{FF2B5EF4-FFF2-40B4-BE49-F238E27FC236}">
                <a16:creationId xmlns:a16="http://schemas.microsoft.com/office/drawing/2014/main" id="{6C3C9E10-2D8E-2C29-A63D-1647C6510D94}"/>
              </a:ext>
            </a:extLst>
          </p:cNvPr>
          <p:cNvSpPr txBox="1">
            <a:spLocks/>
          </p:cNvSpPr>
          <p:nvPr/>
        </p:nvSpPr>
        <p:spPr>
          <a:xfrm>
            <a:off x="6968348" y="1836247"/>
            <a:ext cx="1067536" cy="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2 612 kg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197E0D-CA1A-9A19-6C4B-1E6F448E3E66}"/>
              </a:ext>
            </a:extLst>
          </p:cNvPr>
          <p:cNvSpPr/>
          <p:nvPr/>
        </p:nvSpPr>
        <p:spPr>
          <a:xfrm>
            <a:off x="5939247" y="3562877"/>
            <a:ext cx="417095" cy="38501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7"/>
          <p:cNvSpPr/>
          <p:nvPr/>
        </p:nvSpPr>
        <p:spPr>
          <a:xfrm>
            <a:off x="1133250" y="1440000"/>
            <a:ext cx="6877500" cy="226350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7"/>
          <p:cNvSpPr txBox="1">
            <a:spLocks noGrp="1"/>
          </p:cNvSpPr>
          <p:nvPr>
            <p:ph type="title"/>
          </p:nvPr>
        </p:nvSpPr>
        <p:spPr>
          <a:xfrm>
            <a:off x="1205400" y="2028600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7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626319" y="1151153"/>
            <a:ext cx="3485098" cy="566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r0c0i Linotte" pitchFamily="2" charset="77"/>
              </a:rPr>
              <a:t>a) (2 000 + 7 015) : 3</a:t>
            </a:r>
            <a:endParaRPr sz="2800" dirty="0">
              <a:latin typeface="r0c0i Linotte" pitchFamily="2" charset="77"/>
            </a:endParaRPr>
          </a:p>
        </p:txBody>
      </p:sp>
      <p:sp>
        <p:nvSpPr>
          <p:cNvPr id="972" name="Google Shape;972;p37"/>
          <p:cNvSpPr txBox="1">
            <a:spLocks noGrp="1"/>
          </p:cNvSpPr>
          <p:nvPr>
            <p:ph type="title" idx="2"/>
          </p:nvPr>
        </p:nvSpPr>
        <p:spPr>
          <a:xfrm>
            <a:off x="626319" y="2859332"/>
            <a:ext cx="3471848" cy="566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b) (102 + 901) x 7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r0c0i Linotte" pitchFamily="2" charset="77"/>
            </a:endParaRPr>
          </a:p>
        </p:txBody>
      </p:sp>
      <p:sp>
        <p:nvSpPr>
          <p:cNvPr id="974" name="Google Shape;974;p37"/>
          <p:cNvSpPr txBox="1">
            <a:spLocks noGrp="1"/>
          </p:cNvSpPr>
          <p:nvPr>
            <p:ph type="title" idx="4"/>
          </p:nvPr>
        </p:nvSpPr>
        <p:spPr>
          <a:xfrm>
            <a:off x="5645487" y="1151153"/>
            <a:ext cx="2560225" cy="566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r0c0i Linotte" pitchFamily="2" charset="77"/>
              </a:rPr>
              <a:t>c) 2 515 : (1 + 4)</a:t>
            </a:r>
            <a:endParaRPr sz="2800" dirty="0">
              <a:latin typeface="r0c0i Linotte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9E5389-4563-96EE-426B-EC0764639CBA}"/>
              </a:ext>
            </a:extLst>
          </p:cNvPr>
          <p:cNvGrpSpPr/>
          <p:nvPr/>
        </p:nvGrpSpPr>
        <p:grpSpPr>
          <a:xfrm>
            <a:off x="1130618" y="339966"/>
            <a:ext cx="448549" cy="441437"/>
            <a:chOff x="2727788" y="1591900"/>
            <a:chExt cx="553200" cy="553200"/>
          </a:xfrm>
        </p:grpSpPr>
        <p:sp>
          <p:nvSpPr>
            <p:cNvPr id="11" name="Google Shape;1333;p43">
              <a:extLst>
                <a:ext uri="{FF2B5EF4-FFF2-40B4-BE49-F238E27FC236}">
                  <a16:creationId xmlns:a16="http://schemas.microsoft.com/office/drawing/2014/main" id="{DD8A69F6-2DDD-09D2-E130-CD23BC79970E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12" name="Google Shape;1334;p43">
              <a:extLst>
                <a:ext uri="{FF2B5EF4-FFF2-40B4-BE49-F238E27FC236}">
                  <a16:creationId xmlns:a16="http://schemas.microsoft.com/office/drawing/2014/main" id="{3FF715EE-CE67-E043-A928-3158DF7AF288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353CAEEE-7568-16C4-F2BC-169E1DF9766A}"/>
              </a:ext>
            </a:extLst>
          </p:cNvPr>
          <p:cNvSpPr txBox="1">
            <a:spLocks/>
          </p:cNvSpPr>
          <p:nvPr/>
        </p:nvSpPr>
        <p:spPr>
          <a:xfrm>
            <a:off x="1764732" y="339965"/>
            <a:ext cx="3541559" cy="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Tính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giá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trị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biểu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thức</a:t>
            </a:r>
            <a:r>
              <a:rPr lang="en-US" sz="2400" dirty="0">
                <a:latin typeface="r0c0i Linotte" pitchFamily="2" charset="77"/>
              </a:rPr>
              <a:t>: </a:t>
            </a:r>
          </a:p>
        </p:txBody>
      </p:sp>
      <p:sp>
        <p:nvSpPr>
          <p:cNvPr id="15" name="Google Shape;974;p37">
            <a:extLst>
              <a:ext uri="{FF2B5EF4-FFF2-40B4-BE49-F238E27FC236}">
                <a16:creationId xmlns:a16="http://schemas.microsoft.com/office/drawing/2014/main" id="{F4491B89-1A02-1B13-64DD-C9BBBA9675BD}"/>
              </a:ext>
            </a:extLst>
          </p:cNvPr>
          <p:cNvSpPr txBox="1">
            <a:spLocks/>
          </p:cNvSpPr>
          <p:nvPr/>
        </p:nvSpPr>
        <p:spPr>
          <a:xfrm>
            <a:off x="5632236" y="2859332"/>
            <a:ext cx="2560225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d) 705 x (8 - 2)</a:t>
            </a:r>
          </a:p>
        </p:txBody>
      </p:sp>
      <p:sp>
        <p:nvSpPr>
          <p:cNvPr id="16" name="Google Shape;970;p37">
            <a:extLst>
              <a:ext uri="{FF2B5EF4-FFF2-40B4-BE49-F238E27FC236}">
                <a16:creationId xmlns:a16="http://schemas.microsoft.com/office/drawing/2014/main" id="{40D9D2F8-E3CF-2F7E-230E-7A7713EBAF0F}"/>
              </a:ext>
            </a:extLst>
          </p:cNvPr>
          <p:cNvSpPr txBox="1">
            <a:spLocks/>
          </p:cNvSpPr>
          <p:nvPr/>
        </p:nvSpPr>
        <p:spPr>
          <a:xfrm>
            <a:off x="639569" y="1700523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latin typeface="r0c0i Linotte" pitchFamily="2" charset="77"/>
              </a:rPr>
              <a:t>= 9 015 : 3 </a:t>
            </a:r>
          </a:p>
        </p:txBody>
      </p:sp>
      <p:sp>
        <p:nvSpPr>
          <p:cNvPr id="17" name="Google Shape;970;p37">
            <a:extLst>
              <a:ext uri="{FF2B5EF4-FFF2-40B4-BE49-F238E27FC236}">
                <a16:creationId xmlns:a16="http://schemas.microsoft.com/office/drawing/2014/main" id="{DBF51979-B9F7-1A39-92EF-CB7C51E2B179}"/>
              </a:ext>
            </a:extLst>
          </p:cNvPr>
          <p:cNvSpPr txBox="1">
            <a:spLocks/>
          </p:cNvSpPr>
          <p:nvPr/>
        </p:nvSpPr>
        <p:spPr>
          <a:xfrm>
            <a:off x="652819" y="2249893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latin typeface="r0c0i Linotte" pitchFamily="2" charset="77"/>
              </a:rPr>
              <a:t>= 3 005</a:t>
            </a:r>
          </a:p>
        </p:txBody>
      </p:sp>
      <p:sp>
        <p:nvSpPr>
          <p:cNvPr id="18" name="Google Shape;970;p37">
            <a:extLst>
              <a:ext uri="{FF2B5EF4-FFF2-40B4-BE49-F238E27FC236}">
                <a16:creationId xmlns:a16="http://schemas.microsoft.com/office/drawing/2014/main" id="{54EF39DB-1391-B2B1-A10D-BA12A6624540}"/>
              </a:ext>
            </a:extLst>
          </p:cNvPr>
          <p:cNvSpPr txBox="1">
            <a:spLocks/>
          </p:cNvSpPr>
          <p:nvPr/>
        </p:nvSpPr>
        <p:spPr>
          <a:xfrm>
            <a:off x="5645487" y="1700523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2"/>
                </a:solidFill>
                <a:latin typeface="r0c0i Linotte" pitchFamily="2" charset="77"/>
              </a:rPr>
              <a:t>= 2 515 : 5</a:t>
            </a:r>
          </a:p>
        </p:txBody>
      </p:sp>
      <p:sp>
        <p:nvSpPr>
          <p:cNvPr id="19" name="Google Shape;970;p37">
            <a:extLst>
              <a:ext uri="{FF2B5EF4-FFF2-40B4-BE49-F238E27FC236}">
                <a16:creationId xmlns:a16="http://schemas.microsoft.com/office/drawing/2014/main" id="{F732F47B-B800-B315-D487-2443BBA2FC2C}"/>
              </a:ext>
            </a:extLst>
          </p:cNvPr>
          <p:cNvSpPr txBox="1">
            <a:spLocks/>
          </p:cNvSpPr>
          <p:nvPr/>
        </p:nvSpPr>
        <p:spPr>
          <a:xfrm>
            <a:off x="5658737" y="2249893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2"/>
                </a:solidFill>
                <a:latin typeface="r0c0i Linotte" pitchFamily="2" charset="77"/>
              </a:rPr>
              <a:t>= 503</a:t>
            </a:r>
          </a:p>
        </p:txBody>
      </p:sp>
      <p:sp>
        <p:nvSpPr>
          <p:cNvPr id="20" name="Google Shape;970;p37">
            <a:extLst>
              <a:ext uri="{FF2B5EF4-FFF2-40B4-BE49-F238E27FC236}">
                <a16:creationId xmlns:a16="http://schemas.microsoft.com/office/drawing/2014/main" id="{D5D34A68-1DBA-FCA1-5CDD-C9056FE3530E}"/>
              </a:ext>
            </a:extLst>
          </p:cNvPr>
          <p:cNvSpPr txBox="1">
            <a:spLocks/>
          </p:cNvSpPr>
          <p:nvPr/>
        </p:nvSpPr>
        <p:spPr>
          <a:xfrm>
            <a:off x="639569" y="3381897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= 1 003 x 7</a:t>
            </a:r>
          </a:p>
        </p:txBody>
      </p:sp>
      <p:sp>
        <p:nvSpPr>
          <p:cNvPr id="21" name="Google Shape;970;p37">
            <a:extLst>
              <a:ext uri="{FF2B5EF4-FFF2-40B4-BE49-F238E27FC236}">
                <a16:creationId xmlns:a16="http://schemas.microsoft.com/office/drawing/2014/main" id="{A1F18733-3B69-7F4E-3B0F-CC71E8820890}"/>
              </a:ext>
            </a:extLst>
          </p:cNvPr>
          <p:cNvSpPr txBox="1">
            <a:spLocks/>
          </p:cNvSpPr>
          <p:nvPr/>
        </p:nvSpPr>
        <p:spPr>
          <a:xfrm>
            <a:off x="652819" y="3931267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0c0i Linotte" pitchFamily="2" charset="77"/>
              </a:rPr>
              <a:t>= 7 021</a:t>
            </a:r>
          </a:p>
        </p:txBody>
      </p:sp>
      <p:sp>
        <p:nvSpPr>
          <p:cNvPr id="22" name="Google Shape;970;p37">
            <a:extLst>
              <a:ext uri="{FF2B5EF4-FFF2-40B4-BE49-F238E27FC236}">
                <a16:creationId xmlns:a16="http://schemas.microsoft.com/office/drawing/2014/main" id="{5090F7F5-14BD-7DAA-A5E2-C2E9A2C36278}"/>
              </a:ext>
            </a:extLst>
          </p:cNvPr>
          <p:cNvSpPr txBox="1">
            <a:spLocks/>
          </p:cNvSpPr>
          <p:nvPr/>
        </p:nvSpPr>
        <p:spPr>
          <a:xfrm>
            <a:off x="5658737" y="3425839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= 705 x 6</a:t>
            </a:r>
          </a:p>
        </p:txBody>
      </p:sp>
      <p:sp>
        <p:nvSpPr>
          <p:cNvPr id="23" name="Google Shape;970;p37">
            <a:extLst>
              <a:ext uri="{FF2B5EF4-FFF2-40B4-BE49-F238E27FC236}">
                <a16:creationId xmlns:a16="http://schemas.microsoft.com/office/drawing/2014/main" id="{8B73B6EE-2571-5B8B-C996-803909F87435}"/>
              </a:ext>
            </a:extLst>
          </p:cNvPr>
          <p:cNvSpPr txBox="1">
            <a:spLocks/>
          </p:cNvSpPr>
          <p:nvPr/>
        </p:nvSpPr>
        <p:spPr>
          <a:xfrm>
            <a:off x="5671987" y="3975209"/>
            <a:ext cx="1771122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cifico"/>
              <a:buNone/>
              <a:defRPr sz="4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= 4 230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212819" y="540031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2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738965" y="540031"/>
            <a:ext cx="7631564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Một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tàu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chở</a:t>
            </a:r>
            <a:r>
              <a:rPr lang="en-US" sz="2400" dirty="0">
                <a:latin typeface="r0c0i Linotte" pitchFamily="2" charset="77"/>
              </a:rPr>
              <a:t> 7 863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Người</a:t>
            </a:r>
            <a:r>
              <a:rPr lang="en-US" sz="2400" dirty="0">
                <a:latin typeface="r0c0i Linotte" pitchFamily="2" charset="77"/>
              </a:rPr>
              <a:t> ta </a:t>
            </a:r>
            <a:r>
              <a:rPr lang="en-US" sz="2400" dirty="0" err="1">
                <a:latin typeface="r0c0i Linotte" pitchFamily="2" charset="77"/>
              </a:rPr>
              <a:t>dỡ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xuống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một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thì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còn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 ban </a:t>
            </a:r>
            <a:r>
              <a:rPr lang="en-US" sz="2400" dirty="0" err="1">
                <a:latin typeface="r0c0i Linotte" pitchFamily="2" charset="77"/>
              </a:rPr>
              <a:t>đầu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giảm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đi</a:t>
            </a:r>
            <a:r>
              <a:rPr lang="en-US" sz="2400" dirty="0">
                <a:latin typeface="r0c0i Linotte" pitchFamily="2" charset="77"/>
              </a:rPr>
              <a:t> 3 </a:t>
            </a:r>
            <a:r>
              <a:rPr lang="en-US" sz="2400" dirty="0" err="1">
                <a:latin typeface="r0c0i Linotte" pitchFamily="2" charset="77"/>
              </a:rPr>
              <a:t>lần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Hỏi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trên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tàu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còn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lại</a:t>
            </a:r>
            <a:r>
              <a:rPr lang="en-US" sz="2400" dirty="0">
                <a:latin typeface="r0c0i Linotte" pitchFamily="2" charset="77"/>
              </a:rPr>
              <a:t> bao </a:t>
            </a:r>
            <a:r>
              <a:rPr lang="en-US" sz="2400" dirty="0" err="1">
                <a:latin typeface="r0c0i Linotte" pitchFamily="2" charset="77"/>
              </a:rPr>
              <a:t>nhiêu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6F1E1892-8154-3869-A466-F38BF9263AE3}"/>
              </a:ext>
            </a:extLst>
          </p:cNvPr>
          <p:cNvSpPr txBox="1">
            <a:spLocks/>
          </p:cNvSpPr>
          <p:nvPr/>
        </p:nvSpPr>
        <p:spPr>
          <a:xfrm>
            <a:off x="738965" y="1996153"/>
            <a:ext cx="7320982" cy="83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Bài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giải</a:t>
            </a:r>
            <a:endParaRPr lang="en-US" sz="2400" dirty="0">
              <a:latin typeface="r0c0i Linotte" pitchFamily="2" charset="77"/>
            </a:endParaRPr>
          </a:p>
        </p:txBody>
      </p:sp>
      <p:sp>
        <p:nvSpPr>
          <p:cNvPr id="3" name="Google Shape;741;p31">
            <a:extLst>
              <a:ext uri="{FF2B5EF4-FFF2-40B4-BE49-F238E27FC236}">
                <a16:creationId xmlns:a16="http://schemas.microsoft.com/office/drawing/2014/main" id="{53F19776-99A7-395D-B41E-EBFE2E445D29}"/>
              </a:ext>
            </a:extLst>
          </p:cNvPr>
          <p:cNvSpPr txBox="1">
            <a:spLocks/>
          </p:cNvSpPr>
          <p:nvPr/>
        </p:nvSpPr>
        <p:spPr>
          <a:xfrm>
            <a:off x="738965" y="2644555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Trên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tàu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còn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:</a:t>
            </a:r>
          </a:p>
        </p:txBody>
      </p:sp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93A03E35-3E2E-50FE-C70E-439B543592DB}"/>
              </a:ext>
            </a:extLst>
          </p:cNvPr>
          <p:cNvSpPr txBox="1">
            <a:spLocks/>
          </p:cNvSpPr>
          <p:nvPr/>
        </p:nvSpPr>
        <p:spPr>
          <a:xfrm>
            <a:off x="782137" y="3325921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latin typeface="r0c0i Linotte" pitchFamily="2" charset="77"/>
              </a:rPr>
              <a:t>7 863 : 3 = 2 621 (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)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5B43B968-B5A5-9BD2-E573-0A8300B08514}"/>
              </a:ext>
            </a:extLst>
          </p:cNvPr>
          <p:cNvSpPr txBox="1">
            <a:spLocks/>
          </p:cNvSpPr>
          <p:nvPr/>
        </p:nvSpPr>
        <p:spPr>
          <a:xfrm>
            <a:off x="3167907" y="3978812"/>
            <a:ext cx="4892040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Đáp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: 2 621 </a:t>
            </a:r>
            <a:r>
              <a:rPr lang="en-US" sz="2400" dirty="0" err="1">
                <a:latin typeface="r0c0i Linotte" pitchFamily="2" charset="77"/>
              </a:rPr>
              <a:t>thùng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hàng</a:t>
            </a:r>
            <a:endParaRPr lang="en-US" sz="2400" dirty="0">
              <a:latin typeface="r0c0i Linotte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E40C68-6D26-0A59-04B0-D70A65174821}"/>
              </a:ext>
            </a:extLst>
          </p:cNvPr>
          <p:cNvCxnSpPr/>
          <p:nvPr/>
        </p:nvCxnSpPr>
        <p:spPr>
          <a:xfrm>
            <a:off x="2501660" y="878801"/>
            <a:ext cx="246715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213CF-7804-2B21-73D2-C6EFE6B5E383}"/>
              </a:ext>
            </a:extLst>
          </p:cNvPr>
          <p:cNvCxnSpPr>
            <a:cxnSpLocks/>
          </p:cNvCxnSpPr>
          <p:nvPr/>
        </p:nvCxnSpPr>
        <p:spPr>
          <a:xfrm>
            <a:off x="3321169" y="1238235"/>
            <a:ext cx="301062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22CCD4-600A-DAD7-D1EB-F49F6D7BC2C0}"/>
              </a:ext>
            </a:extLst>
          </p:cNvPr>
          <p:cNvCxnSpPr>
            <a:cxnSpLocks/>
          </p:cNvCxnSpPr>
          <p:nvPr/>
        </p:nvCxnSpPr>
        <p:spPr>
          <a:xfrm>
            <a:off x="2846716" y="1597669"/>
            <a:ext cx="1966823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41D24B-5535-5C93-CF78-2B91725E8446}"/>
              </a:ext>
            </a:extLst>
          </p:cNvPr>
          <p:cNvCxnSpPr>
            <a:cxnSpLocks/>
          </p:cNvCxnSpPr>
          <p:nvPr/>
        </p:nvCxnSpPr>
        <p:spPr>
          <a:xfrm>
            <a:off x="6771735" y="1605202"/>
            <a:ext cx="159879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E9C63A-8AF0-42FB-34F3-ADEEB52510EE}"/>
              </a:ext>
            </a:extLst>
          </p:cNvPr>
          <p:cNvCxnSpPr>
            <a:cxnSpLocks/>
          </p:cNvCxnSpPr>
          <p:nvPr/>
        </p:nvCxnSpPr>
        <p:spPr>
          <a:xfrm>
            <a:off x="738965" y="1996153"/>
            <a:ext cx="25822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149862" y="8873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676008" y="88734"/>
            <a:ext cx="7320982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B300B-F5F4-23A5-A56D-AA367DA96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"/>
          <a:stretch/>
        </p:blipFill>
        <p:spPr>
          <a:xfrm>
            <a:off x="227458" y="2571750"/>
            <a:ext cx="4304004" cy="1660119"/>
          </a:xfrm>
          <a:prstGeom prst="rect">
            <a:avLst/>
          </a:prstGeom>
        </p:spPr>
      </p:pic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A8C1EB6E-F62C-1215-9984-4BDFEAE1AF37}"/>
              </a:ext>
            </a:extLst>
          </p:cNvPr>
          <p:cNvSpPr txBox="1">
            <a:spLocks/>
          </p:cNvSpPr>
          <p:nvPr/>
        </p:nvSpPr>
        <p:spPr>
          <a:xfrm>
            <a:off x="4662094" y="2832433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Mỗi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xăng-ti-mét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A6643532-0874-8A0A-D2D7-6BAE6A367399}"/>
              </a:ext>
            </a:extLst>
          </p:cNvPr>
          <p:cNvSpPr txBox="1">
            <a:spLocks/>
          </p:cNvSpPr>
          <p:nvPr/>
        </p:nvSpPr>
        <p:spPr>
          <a:xfrm>
            <a:off x="4641470" y="3401809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2 060 : 5 = 412 (m)</a:t>
            </a:r>
          </a:p>
        </p:txBody>
      </p:sp>
      <p:sp>
        <p:nvSpPr>
          <p:cNvPr id="16" name="Google Shape;741;p31">
            <a:extLst>
              <a:ext uri="{FF2B5EF4-FFF2-40B4-BE49-F238E27FC236}">
                <a16:creationId xmlns:a16="http://schemas.microsoft.com/office/drawing/2014/main" id="{E6B28AAF-E8C2-7C90-6815-1FD98471CD00}"/>
              </a:ext>
            </a:extLst>
          </p:cNvPr>
          <p:cNvSpPr txBox="1">
            <a:spLocks/>
          </p:cNvSpPr>
          <p:nvPr/>
        </p:nvSpPr>
        <p:spPr>
          <a:xfrm>
            <a:off x="267996" y="605234"/>
            <a:ext cx="8140188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vị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quan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dùng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những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đá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giống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nhau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dạng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hộp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chữ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nhật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để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lát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con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4 555m. </a:t>
            </a:r>
            <a:r>
              <a:rPr lang="en-US" sz="2600" dirty="0" err="1">
                <a:latin typeface="r0c0i Linotte" pitchFamily="2" charset="77"/>
              </a:rPr>
              <a:t>Hình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chữ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nhật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ở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mặt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trên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đá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chiều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5m.  </a:t>
            </a:r>
          </a:p>
        </p:txBody>
      </p:sp>
      <p:sp>
        <p:nvSpPr>
          <p:cNvPr id="17" name="Google Shape;741;p31">
            <a:extLst>
              <a:ext uri="{FF2B5EF4-FFF2-40B4-BE49-F238E27FC236}">
                <a16:creationId xmlns:a16="http://schemas.microsoft.com/office/drawing/2014/main" id="{D98E8DD8-B9A1-F39E-E17A-5DA5D8223AD7}"/>
              </a:ext>
            </a:extLst>
          </p:cNvPr>
          <p:cNvSpPr txBox="1">
            <a:spLocks/>
          </p:cNvSpPr>
          <p:nvPr/>
        </p:nvSpPr>
        <p:spPr>
          <a:xfrm>
            <a:off x="267996" y="1751458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đoạn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gấp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khúc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………. cm.</a:t>
            </a:r>
          </a:p>
        </p:txBody>
      </p:sp>
      <p:sp>
        <p:nvSpPr>
          <p:cNvPr id="18" name="Google Shape;741;p31">
            <a:extLst>
              <a:ext uri="{FF2B5EF4-FFF2-40B4-BE49-F238E27FC236}">
                <a16:creationId xmlns:a16="http://schemas.microsoft.com/office/drawing/2014/main" id="{6D2C0B6B-C944-85E6-C7F8-325D03E6A1C2}"/>
              </a:ext>
            </a:extLst>
          </p:cNvPr>
          <p:cNvSpPr txBox="1">
            <a:spLocks/>
          </p:cNvSpPr>
          <p:nvPr/>
        </p:nvSpPr>
        <p:spPr>
          <a:xfrm>
            <a:off x="5805454" y="1790610"/>
            <a:ext cx="720032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706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50743C-5450-59F8-CD91-FD290E4988A1}"/>
              </a:ext>
            </a:extLst>
          </p:cNvPr>
          <p:cNvGrpSpPr/>
          <p:nvPr/>
        </p:nvGrpSpPr>
        <p:grpSpPr>
          <a:xfrm>
            <a:off x="4135947" y="31939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CB51062B-3DDE-9AD2-8BA6-944D289E8F2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F9498F70-007D-9321-5C37-247727F1227C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BECC29D2-E358-14D6-2566-B76FD815C9D1}"/>
              </a:ext>
            </a:extLst>
          </p:cNvPr>
          <p:cNvSpPr txBox="1">
            <a:spLocks/>
          </p:cNvSpPr>
          <p:nvPr/>
        </p:nvSpPr>
        <p:spPr>
          <a:xfrm>
            <a:off x="4662093" y="31939"/>
            <a:ext cx="789801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CD45FA87-9231-BF6B-B43F-888F356A6F0B}"/>
              </a:ext>
            </a:extLst>
          </p:cNvPr>
          <p:cNvSpPr txBox="1">
            <a:spLocks/>
          </p:cNvSpPr>
          <p:nvPr/>
        </p:nvSpPr>
        <p:spPr>
          <a:xfrm>
            <a:off x="4813540" y="2832433"/>
            <a:ext cx="4391361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Vị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quan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dùng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khối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C2018FA6-DED6-2E8E-8520-3FC1B80100D2}"/>
              </a:ext>
            </a:extLst>
          </p:cNvPr>
          <p:cNvSpPr txBox="1">
            <a:spLocks/>
          </p:cNvSpPr>
          <p:nvPr/>
        </p:nvSpPr>
        <p:spPr>
          <a:xfrm>
            <a:off x="4662093" y="3307680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4 555 : 5 = 911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khối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)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18D2C2CA-C31B-AB69-20FE-03ABB3A520BD}"/>
              </a:ext>
            </a:extLst>
          </p:cNvPr>
          <p:cNvSpPr txBox="1">
            <a:spLocks/>
          </p:cNvSpPr>
          <p:nvPr/>
        </p:nvSpPr>
        <p:spPr>
          <a:xfrm>
            <a:off x="591999" y="625864"/>
            <a:ext cx="8140188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vị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quan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dùng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những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đá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giống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nhau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dạng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hộp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chữ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nhật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để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lát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con </a:t>
            </a:r>
            <a:r>
              <a:rPr lang="en-US" sz="2600" dirty="0" err="1">
                <a:latin typeface="r0c0i Linotte" pitchFamily="2" charset="77"/>
              </a:rPr>
              <a:t>đường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4 555m. </a:t>
            </a:r>
            <a:r>
              <a:rPr lang="en-US" sz="2600" dirty="0" err="1">
                <a:latin typeface="r0c0i Linotte" pitchFamily="2" charset="77"/>
              </a:rPr>
              <a:t>Hình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chữ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nhật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ở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mặt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trên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đá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chiều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5m.  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FEEFE3B9-2B95-CA66-0F9E-647CB77583A3}"/>
              </a:ext>
            </a:extLst>
          </p:cNvPr>
          <p:cNvSpPr txBox="1">
            <a:spLocks/>
          </p:cNvSpPr>
          <p:nvPr/>
        </p:nvSpPr>
        <p:spPr>
          <a:xfrm>
            <a:off x="591999" y="1754876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Vị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quan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ấy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đã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dùng</a:t>
            </a:r>
            <a:r>
              <a:rPr lang="en-US" sz="2600" dirty="0">
                <a:latin typeface="r0c0i Linotte" pitchFamily="2" charset="77"/>
              </a:rPr>
              <a:t> …………. </a:t>
            </a:r>
            <a:r>
              <a:rPr lang="en-US" sz="2600" dirty="0" err="1">
                <a:latin typeface="r0c0i Linotte" pitchFamily="2" charset="77"/>
              </a:rPr>
              <a:t>khối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đá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5" name="Google Shape;741;p31">
            <a:extLst>
              <a:ext uri="{FF2B5EF4-FFF2-40B4-BE49-F238E27FC236}">
                <a16:creationId xmlns:a16="http://schemas.microsoft.com/office/drawing/2014/main" id="{0482FDA1-4AD0-00DA-6964-296CB5505547}"/>
              </a:ext>
            </a:extLst>
          </p:cNvPr>
          <p:cNvSpPr txBox="1">
            <a:spLocks/>
          </p:cNvSpPr>
          <p:nvPr/>
        </p:nvSpPr>
        <p:spPr>
          <a:xfrm>
            <a:off x="3775931" y="1810474"/>
            <a:ext cx="720032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911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D8A16-0BBD-C016-84A5-1FD5A760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9"/>
          <a:stretch/>
        </p:blipFill>
        <p:spPr>
          <a:xfrm>
            <a:off x="119285" y="2912977"/>
            <a:ext cx="4542808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50743C-5450-59F8-CD91-FD290E4988A1}"/>
              </a:ext>
            </a:extLst>
          </p:cNvPr>
          <p:cNvGrpSpPr/>
          <p:nvPr/>
        </p:nvGrpSpPr>
        <p:grpSpPr>
          <a:xfrm>
            <a:off x="4135947" y="31939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CB51062B-3DDE-9AD2-8BA6-944D289E8F2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F9498F70-007D-9321-5C37-247727F1227C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BECC29D2-E358-14D6-2566-B76FD815C9D1}"/>
              </a:ext>
            </a:extLst>
          </p:cNvPr>
          <p:cNvSpPr txBox="1">
            <a:spLocks/>
          </p:cNvSpPr>
          <p:nvPr/>
        </p:nvSpPr>
        <p:spPr>
          <a:xfrm>
            <a:off x="4662093" y="31939"/>
            <a:ext cx="789801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18D2C2CA-C31B-AB69-20FE-03ABB3A520BD}"/>
              </a:ext>
            </a:extLst>
          </p:cNvPr>
          <p:cNvSpPr txBox="1">
            <a:spLocks/>
          </p:cNvSpPr>
          <p:nvPr/>
        </p:nvSpPr>
        <p:spPr>
          <a:xfrm>
            <a:off x="591999" y="625864"/>
            <a:ext cx="8140188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Người</a:t>
            </a:r>
            <a:r>
              <a:rPr lang="en-US" sz="2600" dirty="0">
                <a:latin typeface="r0c0i Linotte" pitchFamily="2" charset="77"/>
              </a:rPr>
              <a:t> ta </a:t>
            </a:r>
            <a:r>
              <a:rPr lang="en-US" sz="2600" dirty="0" err="1">
                <a:latin typeface="r0c0i Linotte" pitchFamily="2" charset="77"/>
              </a:rPr>
              <a:t>xây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bao </a:t>
            </a:r>
            <a:r>
              <a:rPr lang="en-US" sz="2600" dirty="0" err="1">
                <a:latin typeface="r0c0i Linotte" pitchFamily="2" charset="77"/>
              </a:rPr>
              <a:t>quanh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đất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dạng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hình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vuông</a:t>
            </a:r>
            <a:r>
              <a:rPr lang="en-US" sz="2600" dirty="0">
                <a:latin typeface="r0c0i Linotte" pitchFamily="2" charset="77"/>
              </a:rPr>
              <a:t> ABCD. </a:t>
            </a:r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cạnh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2 324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FEEFE3B9-2B95-CA66-0F9E-647CB77583A3}"/>
              </a:ext>
            </a:extLst>
          </p:cNvPr>
          <p:cNvSpPr txBox="1">
            <a:spLocks/>
          </p:cNvSpPr>
          <p:nvPr/>
        </p:nvSpPr>
        <p:spPr>
          <a:xfrm>
            <a:off x="591999" y="1945814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a)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……….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DDA7145D-3B4A-0BD6-D9AC-AEE9077712E5}"/>
              </a:ext>
            </a:extLst>
          </p:cNvPr>
          <p:cNvSpPr txBox="1">
            <a:spLocks/>
          </p:cNvSpPr>
          <p:nvPr/>
        </p:nvSpPr>
        <p:spPr>
          <a:xfrm>
            <a:off x="591999" y="2761790"/>
            <a:ext cx="5981329" cy="125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b) </a:t>
            </a:r>
            <a:r>
              <a:rPr lang="en-US" sz="2600" dirty="0" err="1">
                <a:latin typeface="r0c0i Linotte" pitchFamily="2" charset="77"/>
              </a:rPr>
              <a:t>Người</a:t>
            </a:r>
            <a:r>
              <a:rPr lang="en-US" sz="2600" dirty="0">
                <a:latin typeface="r0c0i Linotte" pitchFamily="2" charset="77"/>
              </a:rPr>
              <a:t> ta </a:t>
            </a:r>
            <a:r>
              <a:rPr lang="en-US" sz="2600" dirty="0" err="1">
                <a:latin typeface="r0c0i Linotte" pitchFamily="2" charset="77"/>
              </a:rPr>
              <a:t>xây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chòi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canh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gác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ở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trung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điểm</a:t>
            </a:r>
            <a:r>
              <a:rPr lang="en-US" sz="2600" dirty="0">
                <a:latin typeface="r0c0i Linotte" pitchFamily="2" charset="77"/>
              </a:rPr>
              <a:t> I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cạnh</a:t>
            </a:r>
            <a:r>
              <a:rPr lang="en-US" sz="2600" dirty="0">
                <a:latin typeface="r0c0i Linotte" pitchFamily="2" charset="77"/>
              </a:rPr>
              <a:t> AB. </a:t>
            </a:r>
            <a:r>
              <a:rPr lang="en-US" sz="2600" dirty="0" err="1">
                <a:latin typeface="r0c0i Linotte" pitchFamily="2" charset="77"/>
              </a:rPr>
              <a:t>Đoạn</a:t>
            </a:r>
            <a:r>
              <a:rPr lang="en-US" sz="2600" dirty="0">
                <a:latin typeface="r0c0i Linotte" pitchFamily="2" charset="77"/>
              </a:rPr>
              <a:t> AI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………….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D0B13A-8E63-1899-AA52-00160295ED04}"/>
              </a:ext>
            </a:extLst>
          </p:cNvPr>
          <p:cNvGrpSpPr/>
          <p:nvPr/>
        </p:nvGrpSpPr>
        <p:grpSpPr>
          <a:xfrm>
            <a:off x="6573328" y="1360404"/>
            <a:ext cx="2517718" cy="2502780"/>
            <a:chOff x="6573328" y="1360404"/>
            <a:chExt cx="2517718" cy="25027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8684B0-F424-C1DF-B7A5-BFBA23E43F07}"/>
                </a:ext>
              </a:extLst>
            </p:cNvPr>
            <p:cNvSpPr/>
            <p:nvPr/>
          </p:nvSpPr>
          <p:spPr>
            <a:xfrm>
              <a:off x="6932187" y="1755908"/>
              <a:ext cx="1800000" cy="1800000"/>
            </a:xfrm>
            <a:prstGeom prst="rect">
              <a:avLst/>
            </a:prstGeom>
            <a:solidFill>
              <a:srgbClr val="FDFD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Google Shape;741;p31">
              <a:extLst>
                <a:ext uri="{FF2B5EF4-FFF2-40B4-BE49-F238E27FC236}">
                  <a16:creationId xmlns:a16="http://schemas.microsoft.com/office/drawing/2014/main" id="{FF2EE827-A8DB-15F0-DE3A-1A6B8964E3C6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1457045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A</a:t>
              </a:r>
            </a:p>
          </p:txBody>
        </p:sp>
        <p:sp>
          <p:nvSpPr>
            <p:cNvPr id="5" name="Google Shape;741;p31">
              <a:extLst>
                <a:ext uri="{FF2B5EF4-FFF2-40B4-BE49-F238E27FC236}">
                  <a16:creationId xmlns:a16="http://schemas.microsoft.com/office/drawing/2014/main" id="{53D0E2A3-FDA0-CFC0-E995-E67890B22081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145704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B</a:t>
              </a:r>
            </a:p>
          </p:txBody>
        </p:sp>
        <p:sp>
          <p:nvSpPr>
            <p:cNvPr id="10" name="Google Shape;741;p31">
              <a:extLst>
                <a:ext uri="{FF2B5EF4-FFF2-40B4-BE49-F238E27FC236}">
                  <a16:creationId xmlns:a16="http://schemas.microsoft.com/office/drawing/2014/main" id="{9602AC9D-A93C-1A3D-6E5E-69B560646C83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3387937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</a:t>
              </a:r>
            </a:p>
          </p:txBody>
        </p:sp>
        <p:sp>
          <p:nvSpPr>
            <p:cNvPr id="16" name="Google Shape;741;p31">
              <a:extLst>
                <a:ext uri="{FF2B5EF4-FFF2-40B4-BE49-F238E27FC236}">
                  <a16:creationId xmlns:a16="http://schemas.microsoft.com/office/drawing/2014/main" id="{56DA367D-2E62-B871-378F-709213D6B8F1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3387936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D</a:t>
              </a:r>
            </a:p>
          </p:txBody>
        </p:sp>
        <p:sp>
          <p:nvSpPr>
            <p:cNvPr id="18" name="Google Shape;741;p31">
              <a:extLst>
                <a:ext uri="{FF2B5EF4-FFF2-40B4-BE49-F238E27FC236}">
                  <a16:creationId xmlns:a16="http://schemas.microsoft.com/office/drawing/2014/main" id="{A11D4A4E-0C39-3D68-3091-8F684F249F29}"/>
                </a:ext>
              </a:extLst>
            </p:cNvPr>
            <p:cNvSpPr txBox="1">
              <a:spLocks/>
            </p:cNvSpPr>
            <p:nvPr/>
          </p:nvSpPr>
          <p:spPr>
            <a:xfrm>
              <a:off x="7503907" y="136040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I</a:t>
              </a:r>
            </a:p>
          </p:txBody>
        </p:sp>
        <p:sp>
          <p:nvSpPr>
            <p:cNvPr id="19" name="Google Shape;741;p31">
              <a:extLst>
                <a:ext uri="{FF2B5EF4-FFF2-40B4-BE49-F238E27FC236}">
                  <a16:creationId xmlns:a16="http://schemas.microsoft.com/office/drawing/2014/main" id="{C8C663DB-1A6A-1514-6AC2-41BF4CE15046}"/>
                </a:ext>
              </a:extLst>
            </p:cNvPr>
            <p:cNvSpPr txBox="1">
              <a:spLocks/>
            </p:cNvSpPr>
            <p:nvPr/>
          </p:nvSpPr>
          <p:spPr>
            <a:xfrm>
              <a:off x="7652757" y="157410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0" name="Google Shape;741;p31">
              <a:extLst>
                <a:ext uri="{FF2B5EF4-FFF2-40B4-BE49-F238E27FC236}">
                  <a16:creationId xmlns:a16="http://schemas.microsoft.com/office/drawing/2014/main" id="{21AE72C4-3C90-4AEC-CDB0-ABB06AE8E1A5}"/>
                </a:ext>
              </a:extLst>
            </p:cNvPr>
            <p:cNvSpPr txBox="1">
              <a:spLocks/>
            </p:cNvSpPr>
            <p:nvPr/>
          </p:nvSpPr>
          <p:spPr>
            <a:xfrm>
              <a:off x="6733372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1" name="Google Shape;741;p31">
              <a:extLst>
                <a:ext uri="{FF2B5EF4-FFF2-40B4-BE49-F238E27FC236}">
                  <a16:creationId xmlns:a16="http://schemas.microsoft.com/office/drawing/2014/main" id="{AEE438C8-CF36-7D96-94F5-90C9BECFCC5D}"/>
                </a:ext>
              </a:extLst>
            </p:cNvPr>
            <p:cNvSpPr txBox="1">
              <a:spLocks/>
            </p:cNvSpPr>
            <p:nvPr/>
          </p:nvSpPr>
          <p:spPr>
            <a:xfrm>
              <a:off x="8529794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2" name="Google Shape;741;p31">
              <a:extLst>
                <a:ext uri="{FF2B5EF4-FFF2-40B4-BE49-F238E27FC236}">
                  <a16:creationId xmlns:a16="http://schemas.microsoft.com/office/drawing/2014/main" id="{07CE818F-F5DA-C530-5195-36A881E0313D}"/>
                </a:ext>
              </a:extLst>
            </p:cNvPr>
            <p:cNvSpPr txBox="1">
              <a:spLocks/>
            </p:cNvSpPr>
            <p:nvPr/>
          </p:nvSpPr>
          <p:spPr>
            <a:xfrm>
              <a:off x="6743693" y="335398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3" name="Google Shape;741;p31">
              <a:extLst>
                <a:ext uri="{FF2B5EF4-FFF2-40B4-BE49-F238E27FC236}">
                  <a16:creationId xmlns:a16="http://schemas.microsoft.com/office/drawing/2014/main" id="{57C4B2DF-501D-1C69-AA51-A4CF003C8386}"/>
                </a:ext>
              </a:extLst>
            </p:cNvPr>
            <p:cNvSpPr txBox="1">
              <a:spLocks/>
            </p:cNvSpPr>
            <p:nvPr/>
          </p:nvSpPr>
          <p:spPr>
            <a:xfrm>
              <a:off x="8531541" y="3387935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09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1778351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3 507 x 2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5532965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0" dirty="0">
                <a:latin typeface="r0c0i Linotte" pitchFamily="2" charset="77"/>
              </a:rPr>
              <a:t>1 041 x 5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4EFDF675-2B1F-6B92-A6C4-B935F6435D22}"/>
              </a:ext>
            </a:extLst>
          </p:cNvPr>
          <p:cNvSpPr txBox="1">
            <a:spLocks/>
          </p:cNvSpPr>
          <p:nvPr/>
        </p:nvSpPr>
        <p:spPr>
          <a:xfrm>
            <a:off x="1949801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3 507</a:t>
            </a:r>
          </a:p>
        </p:txBody>
      </p: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D87C13F7-28E0-47B3-E099-E49EDC4541AE}"/>
              </a:ext>
            </a:extLst>
          </p:cNvPr>
          <p:cNvSpPr txBox="1">
            <a:spLocks/>
          </p:cNvSpPr>
          <p:nvPr/>
        </p:nvSpPr>
        <p:spPr>
          <a:xfrm>
            <a:off x="2744916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5AB8ACB1-D880-02F5-A5DC-586D351E5899}"/>
              </a:ext>
            </a:extLst>
          </p:cNvPr>
          <p:cNvSpPr txBox="1">
            <a:spLocks/>
          </p:cNvSpPr>
          <p:nvPr/>
        </p:nvSpPr>
        <p:spPr>
          <a:xfrm>
            <a:off x="1778351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A53277-1D31-7152-B55E-0B240A22DC0C}"/>
              </a:ext>
            </a:extLst>
          </p:cNvPr>
          <p:cNvCxnSpPr/>
          <p:nvPr/>
        </p:nvCxnSpPr>
        <p:spPr>
          <a:xfrm>
            <a:off x="1778351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F59B9292-19DC-0514-461C-9C05BD15717E}"/>
              </a:ext>
            </a:extLst>
          </p:cNvPr>
          <p:cNvSpPr txBox="1">
            <a:spLocks/>
          </p:cNvSpPr>
          <p:nvPr/>
        </p:nvSpPr>
        <p:spPr>
          <a:xfrm>
            <a:off x="2744916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2175BA6B-D6B6-515A-D64E-AB9CFFE8AB33}"/>
              </a:ext>
            </a:extLst>
          </p:cNvPr>
          <p:cNvSpPr txBox="1">
            <a:spLocks/>
          </p:cNvSpPr>
          <p:nvPr/>
        </p:nvSpPr>
        <p:spPr>
          <a:xfrm>
            <a:off x="2551963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1552C2E3-B518-908E-8869-C6F89FBF0BAF}"/>
              </a:ext>
            </a:extLst>
          </p:cNvPr>
          <p:cNvSpPr txBox="1">
            <a:spLocks/>
          </p:cNvSpPr>
          <p:nvPr/>
        </p:nvSpPr>
        <p:spPr>
          <a:xfrm>
            <a:off x="2299050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CB499F65-2911-1634-610F-04E66D8E2043}"/>
              </a:ext>
            </a:extLst>
          </p:cNvPr>
          <p:cNvSpPr txBox="1">
            <a:spLocks/>
          </p:cNvSpPr>
          <p:nvPr/>
        </p:nvSpPr>
        <p:spPr>
          <a:xfrm>
            <a:off x="197520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41EB59B3-4D81-B55B-596B-08008526521E}"/>
              </a:ext>
            </a:extLst>
          </p:cNvPr>
          <p:cNvSpPr txBox="1">
            <a:spLocks/>
          </p:cNvSpPr>
          <p:nvPr/>
        </p:nvSpPr>
        <p:spPr>
          <a:xfrm>
            <a:off x="5866438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1 014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30282304-C3F2-55B9-2B77-8CECE3183339}"/>
              </a:ext>
            </a:extLst>
          </p:cNvPr>
          <p:cNvSpPr txBox="1">
            <a:spLocks/>
          </p:cNvSpPr>
          <p:nvPr/>
        </p:nvSpPr>
        <p:spPr>
          <a:xfrm>
            <a:off x="6571613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302B2D57-24A8-39F0-E95E-0FE09A99A4F4}"/>
              </a:ext>
            </a:extLst>
          </p:cNvPr>
          <p:cNvSpPr txBox="1">
            <a:spLocks/>
          </p:cNvSpPr>
          <p:nvPr/>
        </p:nvSpPr>
        <p:spPr>
          <a:xfrm>
            <a:off x="5605048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AC350C-1B1B-A00F-6AF9-44F9CE546546}"/>
              </a:ext>
            </a:extLst>
          </p:cNvPr>
          <p:cNvCxnSpPr/>
          <p:nvPr/>
        </p:nvCxnSpPr>
        <p:spPr>
          <a:xfrm>
            <a:off x="5605048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066857BB-DCF1-F2E4-BF47-57F34728B0BA}"/>
              </a:ext>
            </a:extLst>
          </p:cNvPr>
          <p:cNvSpPr txBox="1">
            <a:spLocks/>
          </p:cNvSpPr>
          <p:nvPr/>
        </p:nvSpPr>
        <p:spPr>
          <a:xfrm>
            <a:off x="6571613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D4BE5923-DD95-2DD4-546D-B62BCD605FF1}"/>
              </a:ext>
            </a:extLst>
          </p:cNvPr>
          <p:cNvSpPr txBox="1">
            <a:spLocks/>
          </p:cNvSpPr>
          <p:nvPr/>
        </p:nvSpPr>
        <p:spPr>
          <a:xfrm>
            <a:off x="6393650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D0EA01ED-9614-9D3A-9D75-F390CFC01D80}"/>
              </a:ext>
            </a:extLst>
          </p:cNvPr>
          <p:cNvSpPr txBox="1">
            <a:spLocks/>
          </p:cNvSpPr>
          <p:nvPr/>
        </p:nvSpPr>
        <p:spPr>
          <a:xfrm>
            <a:off x="6140737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30" name="Google Shape;1489;p30">
            <a:extLst>
              <a:ext uri="{FF2B5EF4-FFF2-40B4-BE49-F238E27FC236}">
                <a16:creationId xmlns:a16="http://schemas.microsoft.com/office/drawing/2014/main" id="{17C3AEA8-1C61-36C8-563F-0168A0D76EC8}"/>
              </a:ext>
            </a:extLst>
          </p:cNvPr>
          <p:cNvSpPr txBox="1">
            <a:spLocks/>
          </p:cNvSpPr>
          <p:nvPr/>
        </p:nvSpPr>
        <p:spPr>
          <a:xfrm>
            <a:off x="5801898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33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50743C-5450-59F8-CD91-FD290E4988A1}"/>
              </a:ext>
            </a:extLst>
          </p:cNvPr>
          <p:cNvGrpSpPr/>
          <p:nvPr/>
        </p:nvGrpSpPr>
        <p:grpSpPr>
          <a:xfrm>
            <a:off x="4135947" y="31939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CB51062B-3DDE-9AD2-8BA6-944D289E8F2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F9498F70-007D-9321-5C37-247727F1227C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BECC29D2-E358-14D6-2566-B76FD815C9D1}"/>
              </a:ext>
            </a:extLst>
          </p:cNvPr>
          <p:cNvSpPr txBox="1">
            <a:spLocks/>
          </p:cNvSpPr>
          <p:nvPr/>
        </p:nvSpPr>
        <p:spPr>
          <a:xfrm>
            <a:off x="4662093" y="31939"/>
            <a:ext cx="789801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CD45FA87-9231-BF6B-B43F-888F356A6F0B}"/>
              </a:ext>
            </a:extLst>
          </p:cNvPr>
          <p:cNvSpPr txBox="1">
            <a:spLocks/>
          </p:cNvSpPr>
          <p:nvPr/>
        </p:nvSpPr>
        <p:spPr>
          <a:xfrm>
            <a:off x="890937" y="2655908"/>
            <a:ext cx="4982325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Bức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tường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chân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C2018FA6-DED6-2E8E-8520-3FC1B80100D2}"/>
              </a:ext>
            </a:extLst>
          </p:cNvPr>
          <p:cNvSpPr txBox="1">
            <a:spLocks/>
          </p:cNvSpPr>
          <p:nvPr/>
        </p:nvSpPr>
        <p:spPr>
          <a:xfrm>
            <a:off x="1027263" y="3353984"/>
            <a:ext cx="468773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2 324 x 4 = 9 296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chân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)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18D2C2CA-C31B-AB69-20FE-03ABB3A520BD}"/>
              </a:ext>
            </a:extLst>
          </p:cNvPr>
          <p:cNvSpPr txBox="1">
            <a:spLocks/>
          </p:cNvSpPr>
          <p:nvPr/>
        </p:nvSpPr>
        <p:spPr>
          <a:xfrm>
            <a:off x="591999" y="625864"/>
            <a:ext cx="8140188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Người</a:t>
            </a:r>
            <a:r>
              <a:rPr lang="en-US" sz="2600" dirty="0">
                <a:latin typeface="r0c0i Linotte" pitchFamily="2" charset="77"/>
              </a:rPr>
              <a:t> ta </a:t>
            </a:r>
            <a:r>
              <a:rPr lang="en-US" sz="2600" dirty="0" err="1">
                <a:latin typeface="r0c0i Linotte" pitchFamily="2" charset="77"/>
              </a:rPr>
              <a:t>xây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bao </a:t>
            </a:r>
            <a:r>
              <a:rPr lang="en-US" sz="2600" dirty="0" err="1">
                <a:latin typeface="r0c0i Linotte" pitchFamily="2" charset="77"/>
              </a:rPr>
              <a:t>quanh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đất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dạng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hình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vuông</a:t>
            </a:r>
            <a:r>
              <a:rPr lang="en-US" sz="2600" dirty="0">
                <a:latin typeface="r0c0i Linotte" pitchFamily="2" charset="77"/>
              </a:rPr>
              <a:t> ABCD. </a:t>
            </a:r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cạnh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2 324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FEEFE3B9-2B95-CA66-0F9E-647CB77583A3}"/>
              </a:ext>
            </a:extLst>
          </p:cNvPr>
          <p:cNvSpPr txBox="1">
            <a:spLocks/>
          </p:cNvSpPr>
          <p:nvPr/>
        </p:nvSpPr>
        <p:spPr>
          <a:xfrm>
            <a:off x="591999" y="1703117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a)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..……….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5" name="Google Shape;741;p31">
            <a:extLst>
              <a:ext uri="{FF2B5EF4-FFF2-40B4-BE49-F238E27FC236}">
                <a16:creationId xmlns:a16="http://schemas.microsoft.com/office/drawing/2014/main" id="{0482FDA1-4AD0-00DA-6964-296CB5505547}"/>
              </a:ext>
            </a:extLst>
          </p:cNvPr>
          <p:cNvSpPr txBox="1">
            <a:spLocks/>
          </p:cNvSpPr>
          <p:nvPr/>
        </p:nvSpPr>
        <p:spPr>
          <a:xfrm>
            <a:off x="4047952" y="1758715"/>
            <a:ext cx="910909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9 296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E6002-D5B9-11C4-56F0-668F3D173E5C}"/>
              </a:ext>
            </a:extLst>
          </p:cNvPr>
          <p:cNvGrpSpPr/>
          <p:nvPr/>
        </p:nvGrpSpPr>
        <p:grpSpPr>
          <a:xfrm>
            <a:off x="6573328" y="1360404"/>
            <a:ext cx="2517718" cy="2502780"/>
            <a:chOff x="6573328" y="1360404"/>
            <a:chExt cx="2517718" cy="25027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8611CB-9B91-6891-3389-56B608CF6A69}"/>
                </a:ext>
              </a:extLst>
            </p:cNvPr>
            <p:cNvSpPr/>
            <p:nvPr/>
          </p:nvSpPr>
          <p:spPr>
            <a:xfrm>
              <a:off x="6932187" y="1755908"/>
              <a:ext cx="1800000" cy="1800000"/>
            </a:xfrm>
            <a:prstGeom prst="rect">
              <a:avLst/>
            </a:prstGeom>
            <a:solidFill>
              <a:srgbClr val="FDFD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Google Shape;741;p31">
              <a:extLst>
                <a:ext uri="{FF2B5EF4-FFF2-40B4-BE49-F238E27FC236}">
                  <a16:creationId xmlns:a16="http://schemas.microsoft.com/office/drawing/2014/main" id="{34F6F2B6-F658-8767-DDA4-26CA80ADE1AE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1457045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A</a:t>
              </a:r>
            </a:p>
          </p:txBody>
        </p:sp>
        <p:sp>
          <p:nvSpPr>
            <p:cNvPr id="20" name="Google Shape;741;p31">
              <a:extLst>
                <a:ext uri="{FF2B5EF4-FFF2-40B4-BE49-F238E27FC236}">
                  <a16:creationId xmlns:a16="http://schemas.microsoft.com/office/drawing/2014/main" id="{DC28A4F3-6BE2-C0E0-9BDA-8307D6BF76E4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145704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B</a:t>
              </a:r>
            </a:p>
          </p:txBody>
        </p:sp>
        <p:sp>
          <p:nvSpPr>
            <p:cNvPr id="21" name="Google Shape;741;p31">
              <a:extLst>
                <a:ext uri="{FF2B5EF4-FFF2-40B4-BE49-F238E27FC236}">
                  <a16:creationId xmlns:a16="http://schemas.microsoft.com/office/drawing/2014/main" id="{23CB0D20-A6AB-16E8-2FD7-4D5C16C5E515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3387937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</a:t>
              </a:r>
            </a:p>
          </p:txBody>
        </p:sp>
        <p:sp>
          <p:nvSpPr>
            <p:cNvPr id="22" name="Google Shape;741;p31">
              <a:extLst>
                <a:ext uri="{FF2B5EF4-FFF2-40B4-BE49-F238E27FC236}">
                  <a16:creationId xmlns:a16="http://schemas.microsoft.com/office/drawing/2014/main" id="{B65B10F1-4917-F6C9-E10B-4E87299BDF2D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3387936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D</a:t>
              </a:r>
            </a:p>
          </p:txBody>
        </p:sp>
        <p:sp>
          <p:nvSpPr>
            <p:cNvPr id="23" name="Google Shape;741;p31">
              <a:extLst>
                <a:ext uri="{FF2B5EF4-FFF2-40B4-BE49-F238E27FC236}">
                  <a16:creationId xmlns:a16="http://schemas.microsoft.com/office/drawing/2014/main" id="{A395CAE1-2588-8292-A365-DC19E70ED7D9}"/>
                </a:ext>
              </a:extLst>
            </p:cNvPr>
            <p:cNvSpPr txBox="1">
              <a:spLocks/>
            </p:cNvSpPr>
            <p:nvPr/>
          </p:nvSpPr>
          <p:spPr>
            <a:xfrm>
              <a:off x="7503907" y="136040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I</a:t>
              </a:r>
            </a:p>
          </p:txBody>
        </p:sp>
        <p:sp>
          <p:nvSpPr>
            <p:cNvPr id="24" name="Google Shape;741;p31">
              <a:extLst>
                <a:ext uri="{FF2B5EF4-FFF2-40B4-BE49-F238E27FC236}">
                  <a16:creationId xmlns:a16="http://schemas.microsoft.com/office/drawing/2014/main" id="{F5EA58FD-5916-42F9-67BC-8698816E8DA2}"/>
                </a:ext>
              </a:extLst>
            </p:cNvPr>
            <p:cNvSpPr txBox="1">
              <a:spLocks/>
            </p:cNvSpPr>
            <p:nvPr/>
          </p:nvSpPr>
          <p:spPr>
            <a:xfrm>
              <a:off x="7652757" y="157410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5" name="Google Shape;741;p31">
              <a:extLst>
                <a:ext uri="{FF2B5EF4-FFF2-40B4-BE49-F238E27FC236}">
                  <a16:creationId xmlns:a16="http://schemas.microsoft.com/office/drawing/2014/main" id="{F40F9D4A-DFE1-8957-B4A5-25D115AF1E19}"/>
                </a:ext>
              </a:extLst>
            </p:cNvPr>
            <p:cNvSpPr txBox="1">
              <a:spLocks/>
            </p:cNvSpPr>
            <p:nvPr/>
          </p:nvSpPr>
          <p:spPr>
            <a:xfrm>
              <a:off x="6733372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6" name="Google Shape;741;p31">
              <a:extLst>
                <a:ext uri="{FF2B5EF4-FFF2-40B4-BE49-F238E27FC236}">
                  <a16:creationId xmlns:a16="http://schemas.microsoft.com/office/drawing/2014/main" id="{9B638CCF-191B-4047-F79B-93182A295E72}"/>
                </a:ext>
              </a:extLst>
            </p:cNvPr>
            <p:cNvSpPr txBox="1">
              <a:spLocks/>
            </p:cNvSpPr>
            <p:nvPr/>
          </p:nvSpPr>
          <p:spPr>
            <a:xfrm>
              <a:off x="8529794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7" name="Google Shape;741;p31">
              <a:extLst>
                <a:ext uri="{FF2B5EF4-FFF2-40B4-BE49-F238E27FC236}">
                  <a16:creationId xmlns:a16="http://schemas.microsoft.com/office/drawing/2014/main" id="{8A2973E1-6426-8E0F-DCA8-762371C993B8}"/>
                </a:ext>
              </a:extLst>
            </p:cNvPr>
            <p:cNvSpPr txBox="1">
              <a:spLocks/>
            </p:cNvSpPr>
            <p:nvPr/>
          </p:nvSpPr>
          <p:spPr>
            <a:xfrm>
              <a:off x="6743693" y="335398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8" name="Google Shape;741;p31">
              <a:extLst>
                <a:ext uri="{FF2B5EF4-FFF2-40B4-BE49-F238E27FC236}">
                  <a16:creationId xmlns:a16="http://schemas.microsoft.com/office/drawing/2014/main" id="{057A0B72-FDC4-FC26-0F41-813D7672839D}"/>
                </a:ext>
              </a:extLst>
            </p:cNvPr>
            <p:cNvSpPr txBox="1">
              <a:spLocks/>
            </p:cNvSpPr>
            <p:nvPr/>
          </p:nvSpPr>
          <p:spPr>
            <a:xfrm>
              <a:off x="8531541" y="3387935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0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50743C-5450-59F8-CD91-FD290E4988A1}"/>
              </a:ext>
            </a:extLst>
          </p:cNvPr>
          <p:cNvGrpSpPr/>
          <p:nvPr/>
        </p:nvGrpSpPr>
        <p:grpSpPr>
          <a:xfrm>
            <a:off x="4135947" y="31939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CB51062B-3DDE-9AD2-8BA6-944D289E8F2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F9498F70-007D-9321-5C37-247727F1227C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BECC29D2-E358-14D6-2566-B76FD815C9D1}"/>
              </a:ext>
            </a:extLst>
          </p:cNvPr>
          <p:cNvSpPr txBox="1">
            <a:spLocks/>
          </p:cNvSpPr>
          <p:nvPr/>
        </p:nvSpPr>
        <p:spPr>
          <a:xfrm>
            <a:off x="4662093" y="31939"/>
            <a:ext cx="789801" cy="4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Số</a:t>
            </a:r>
            <a:r>
              <a:rPr lang="en-US" sz="2600" dirty="0">
                <a:latin typeface="r0c0i Linotte" pitchFamily="2" charset="77"/>
              </a:rPr>
              <a:t>?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CD45FA87-9231-BF6B-B43F-888F356A6F0B}"/>
              </a:ext>
            </a:extLst>
          </p:cNvPr>
          <p:cNvSpPr txBox="1">
            <a:spLocks/>
          </p:cNvSpPr>
          <p:nvPr/>
        </p:nvSpPr>
        <p:spPr>
          <a:xfrm>
            <a:off x="591999" y="3863183"/>
            <a:ext cx="4982325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AI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dài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chân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 </a:t>
            </a:r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C2018FA6-DED6-2E8E-8520-3FC1B80100D2}"/>
              </a:ext>
            </a:extLst>
          </p:cNvPr>
          <p:cNvSpPr txBox="1">
            <a:spLocks/>
          </p:cNvSpPr>
          <p:nvPr/>
        </p:nvSpPr>
        <p:spPr>
          <a:xfrm>
            <a:off x="613146" y="4558738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2 324 : 2 = 1 162 (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chân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)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18D2C2CA-C31B-AB69-20FE-03ABB3A520BD}"/>
              </a:ext>
            </a:extLst>
          </p:cNvPr>
          <p:cNvSpPr txBox="1">
            <a:spLocks/>
          </p:cNvSpPr>
          <p:nvPr/>
        </p:nvSpPr>
        <p:spPr>
          <a:xfrm>
            <a:off x="591999" y="625864"/>
            <a:ext cx="8140188" cy="111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 err="1">
                <a:latin typeface="r0c0i Linotte" pitchFamily="2" charset="77"/>
              </a:rPr>
              <a:t>Người</a:t>
            </a:r>
            <a:r>
              <a:rPr lang="en-US" sz="2600" dirty="0">
                <a:latin typeface="r0c0i Linotte" pitchFamily="2" charset="77"/>
              </a:rPr>
              <a:t> ta </a:t>
            </a:r>
            <a:r>
              <a:rPr lang="en-US" sz="2600" dirty="0" err="1">
                <a:latin typeface="r0c0i Linotte" pitchFamily="2" charset="77"/>
              </a:rPr>
              <a:t>xây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bao </a:t>
            </a:r>
            <a:r>
              <a:rPr lang="en-US" sz="2600" dirty="0" err="1">
                <a:latin typeface="r0c0i Linotte" pitchFamily="2" charset="77"/>
              </a:rPr>
              <a:t>quanh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khu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đất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có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dạng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hình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vuông</a:t>
            </a:r>
            <a:r>
              <a:rPr lang="en-US" sz="2600" dirty="0">
                <a:latin typeface="r0c0i Linotte" pitchFamily="2" charset="77"/>
              </a:rPr>
              <a:t> ABCD. </a:t>
            </a:r>
            <a:r>
              <a:rPr lang="en-US" sz="2600" dirty="0" err="1">
                <a:latin typeface="r0c0i Linotte" pitchFamily="2" charset="77"/>
              </a:rPr>
              <a:t>Mỗi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cạnh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2 324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4" name="Google Shape;741;p31">
            <a:extLst>
              <a:ext uri="{FF2B5EF4-FFF2-40B4-BE49-F238E27FC236}">
                <a16:creationId xmlns:a16="http://schemas.microsoft.com/office/drawing/2014/main" id="{FEEFE3B9-2B95-CA66-0F9E-647CB77583A3}"/>
              </a:ext>
            </a:extLst>
          </p:cNvPr>
          <p:cNvSpPr txBox="1">
            <a:spLocks/>
          </p:cNvSpPr>
          <p:nvPr/>
        </p:nvSpPr>
        <p:spPr>
          <a:xfrm>
            <a:off x="591999" y="1703117"/>
            <a:ext cx="6911908" cy="6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a) </a:t>
            </a:r>
            <a:r>
              <a:rPr lang="en-US" sz="2600" dirty="0" err="1">
                <a:latin typeface="r0c0i Linotte" pitchFamily="2" charset="77"/>
              </a:rPr>
              <a:t>Bức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tường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thành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…………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15" name="Google Shape;741;p31">
            <a:extLst>
              <a:ext uri="{FF2B5EF4-FFF2-40B4-BE49-F238E27FC236}">
                <a16:creationId xmlns:a16="http://schemas.microsoft.com/office/drawing/2014/main" id="{0482FDA1-4AD0-00DA-6964-296CB5505547}"/>
              </a:ext>
            </a:extLst>
          </p:cNvPr>
          <p:cNvSpPr txBox="1">
            <a:spLocks/>
          </p:cNvSpPr>
          <p:nvPr/>
        </p:nvSpPr>
        <p:spPr>
          <a:xfrm>
            <a:off x="4015294" y="1758715"/>
            <a:ext cx="992133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9 296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E6002-D5B9-11C4-56F0-668F3D173E5C}"/>
              </a:ext>
            </a:extLst>
          </p:cNvPr>
          <p:cNvGrpSpPr/>
          <p:nvPr/>
        </p:nvGrpSpPr>
        <p:grpSpPr>
          <a:xfrm>
            <a:off x="6573328" y="1360404"/>
            <a:ext cx="2517718" cy="2502780"/>
            <a:chOff x="6573328" y="1360404"/>
            <a:chExt cx="2517718" cy="25027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8611CB-9B91-6891-3389-56B608CF6A69}"/>
                </a:ext>
              </a:extLst>
            </p:cNvPr>
            <p:cNvSpPr/>
            <p:nvPr/>
          </p:nvSpPr>
          <p:spPr>
            <a:xfrm>
              <a:off x="6932187" y="1755908"/>
              <a:ext cx="1800000" cy="1800000"/>
            </a:xfrm>
            <a:prstGeom prst="rect">
              <a:avLst/>
            </a:prstGeom>
            <a:solidFill>
              <a:srgbClr val="FDFD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Google Shape;741;p31">
              <a:extLst>
                <a:ext uri="{FF2B5EF4-FFF2-40B4-BE49-F238E27FC236}">
                  <a16:creationId xmlns:a16="http://schemas.microsoft.com/office/drawing/2014/main" id="{34F6F2B6-F658-8767-DDA4-26CA80ADE1AE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1457045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A</a:t>
              </a:r>
            </a:p>
          </p:txBody>
        </p:sp>
        <p:sp>
          <p:nvSpPr>
            <p:cNvPr id="20" name="Google Shape;741;p31">
              <a:extLst>
                <a:ext uri="{FF2B5EF4-FFF2-40B4-BE49-F238E27FC236}">
                  <a16:creationId xmlns:a16="http://schemas.microsoft.com/office/drawing/2014/main" id="{DC28A4F3-6BE2-C0E0-9BDA-8307D6BF76E4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145704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B</a:t>
              </a:r>
            </a:p>
          </p:txBody>
        </p:sp>
        <p:sp>
          <p:nvSpPr>
            <p:cNvPr id="21" name="Google Shape;741;p31">
              <a:extLst>
                <a:ext uri="{FF2B5EF4-FFF2-40B4-BE49-F238E27FC236}">
                  <a16:creationId xmlns:a16="http://schemas.microsoft.com/office/drawing/2014/main" id="{23CB0D20-A6AB-16E8-2FD7-4D5C16C5E515}"/>
                </a:ext>
              </a:extLst>
            </p:cNvPr>
            <p:cNvSpPr txBox="1">
              <a:spLocks/>
            </p:cNvSpPr>
            <p:nvPr/>
          </p:nvSpPr>
          <p:spPr>
            <a:xfrm>
              <a:off x="6573328" y="3387937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</a:t>
              </a:r>
            </a:p>
          </p:txBody>
        </p:sp>
        <p:sp>
          <p:nvSpPr>
            <p:cNvPr id="22" name="Google Shape;741;p31">
              <a:extLst>
                <a:ext uri="{FF2B5EF4-FFF2-40B4-BE49-F238E27FC236}">
                  <a16:creationId xmlns:a16="http://schemas.microsoft.com/office/drawing/2014/main" id="{B65B10F1-4917-F6C9-E10B-4E87299BDF2D}"/>
                </a:ext>
              </a:extLst>
            </p:cNvPr>
            <p:cNvSpPr txBox="1">
              <a:spLocks/>
            </p:cNvSpPr>
            <p:nvPr/>
          </p:nvSpPr>
          <p:spPr>
            <a:xfrm>
              <a:off x="8683334" y="3387936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D</a:t>
              </a:r>
            </a:p>
          </p:txBody>
        </p:sp>
        <p:sp>
          <p:nvSpPr>
            <p:cNvPr id="23" name="Google Shape;741;p31">
              <a:extLst>
                <a:ext uri="{FF2B5EF4-FFF2-40B4-BE49-F238E27FC236}">
                  <a16:creationId xmlns:a16="http://schemas.microsoft.com/office/drawing/2014/main" id="{A395CAE1-2588-8292-A365-DC19E70ED7D9}"/>
                </a:ext>
              </a:extLst>
            </p:cNvPr>
            <p:cNvSpPr txBox="1">
              <a:spLocks/>
            </p:cNvSpPr>
            <p:nvPr/>
          </p:nvSpPr>
          <p:spPr>
            <a:xfrm>
              <a:off x="7503907" y="1360404"/>
              <a:ext cx="407712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I</a:t>
              </a:r>
            </a:p>
          </p:txBody>
        </p:sp>
        <p:sp>
          <p:nvSpPr>
            <p:cNvPr id="24" name="Google Shape;741;p31">
              <a:extLst>
                <a:ext uri="{FF2B5EF4-FFF2-40B4-BE49-F238E27FC236}">
                  <a16:creationId xmlns:a16="http://schemas.microsoft.com/office/drawing/2014/main" id="{F5EA58FD-5916-42F9-67BC-8698816E8DA2}"/>
                </a:ext>
              </a:extLst>
            </p:cNvPr>
            <p:cNvSpPr txBox="1">
              <a:spLocks/>
            </p:cNvSpPr>
            <p:nvPr/>
          </p:nvSpPr>
          <p:spPr>
            <a:xfrm>
              <a:off x="7652757" y="157410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5" name="Google Shape;741;p31">
              <a:extLst>
                <a:ext uri="{FF2B5EF4-FFF2-40B4-BE49-F238E27FC236}">
                  <a16:creationId xmlns:a16="http://schemas.microsoft.com/office/drawing/2014/main" id="{F40F9D4A-DFE1-8957-B4A5-25D115AF1E19}"/>
                </a:ext>
              </a:extLst>
            </p:cNvPr>
            <p:cNvSpPr txBox="1">
              <a:spLocks/>
            </p:cNvSpPr>
            <p:nvPr/>
          </p:nvSpPr>
          <p:spPr>
            <a:xfrm>
              <a:off x="6733372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6" name="Google Shape;741;p31">
              <a:extLst>
                <a:ext uri="{FF2B5EF4-FFF2-40B4-BE49-F238E27FC236}">
                  <a16:creationId xmlns:a16="http://schemas.microsoft.com/office/drawing/2014/main" id="{9B638CCF-191B-4047-F79B-93182A295E72}"/>
                </a:ext>
              </a:extLst>
            </p:cNvPr>
            <p:cNvSpPr txBox="1">
              <a:spLocks/>
            </p:cNvSpPr>
            <p:nvPr/>
          </p:nvSpPr>
          <p:spPr>
            <a:xfrm>
              <a:off x="8529794" y="1571358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7" name="Google Shape;741;p31">
              <a:extLst>
                <a:ext uri="{FF2B5EF4-FFF2-40B4-BE49-F238E27FC236}">
                  <a16:creationId xmlns:a16="http://schemas.microsoft.com/office/drawing/2014/main" id="{8A2973E1-6426-8E0F-DCA8-762371C993B8}"/>
                </a:ext>
              </a:extLst>
            </p:cNvPr>
            <p:cNvSpPr txBox="1">
              <a:spLocks/>
            </p:cNvSpPr>
            <p:nvPr/>
          </p:nvSpPr>
          <p:spPr>
            <a:xfrm>
              <a:off x="6743693" y="3353984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  <p:sp>
          <p:nvSpPr>
            <p:cNvPr id="28" name="Google Shape;741;p31">
              <a:extLst>
                <a:ext uri="{FF2B5EF4-FFF2-40B4-BE49-F238E27FC236}">
                  <a16:creationId xmlns:a16="http://schemas.microsoft.com/office/drawing/2014/main" id="{057A0B72-FDC4-FC26-0F41-813D7672839D}"/>
                </a:ext>
              </a:extLst>
            </p:cNvPr>
            <p:cNvSpPr txBox="1">
              <a:spLocks/>
            </p:cNvSpPr>
            <p:nvPr/>
          </p:nvSpPr>
          <p:spPr>
            <a:xfrm>
              <a:off x="8531541" y="3387935"/>
              <a:ext cx="407712" cy="12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36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</p:grpSp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CB9BFEEA-E58C-3035-7557-B99523910285}"/>
              </a:ext>
            </a:extLst>
          </p:cNvPr>
          <p:cNvSpPr txBox="1">
            <a:spLocks/>
          </p:cNvSpPr>
          <p:nvPr/>
        </p:nvSpPr>
        <p:spPr>
          <a:xfrm>
            <a:off x="591999" y="2275005"/>
            <a:ext cx="5829536" cy="156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600" dirty="0">
                <a:latin typeface="r0c0i Linotte" pitchFamily="2" charset="77"/>
              </a:rPr>
              <a:t>b) </a:t>
            </a:r>
            <a:r>
              <a:rPr lang="en-US" sz="2600" dirty="0" err="1">
                <a:latin typeface="r0c0i Linotte" pitchFamily="2" charset="77"/>
              </a:rPr>
              <a:t>Người</a:t>
            </a:r>
            <a:r>
              <a:rPr lang="en-US" sz="2600" dirty="0">
                <a:latin typeface="r0c0i Linotte" pitchFamily="2" charset="77"/>
              </a:rPr>
              <a:t> ta </a:t>
            </a:r>
            <a:r>
              <a:rPr lang="en-US" sz="2600" dirty="0" err="1">
                <a:latin typeface="r0c0i Linotte" pitchFamily="2" charset="77"/>
              </a:rPr>
              <a:t>xây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một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chòi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canh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gác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ở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trung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điểm</a:t>
            </a:r>
            <a:r>
              <a:rPr lang="en-US" sz="2600" dirty="0">
                <a:latin typeface="r0c0i Linotte" pitchFamily="2" charset="77"/>
              </a:rPr>
              <a:t> I </a:t>
            </a:r>
            <a:r>
              <a:rPr lang="en-US" sz="2600" dirty="0" err="1">
                <a:latin typeface="r0c0i Linotte" pitchFamily="2" charset="77"/>
              </a:rPr>
              <a:t>của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cạnh</a:t>
            </a:r>
            <a:r>
              <a:rPr lang="en-US" sz="2600" dirty="0">
                <a:latin typeface="r0c0i Linotte" pitchFamily="2" charset="77"/>
              </a:rPr>
              <a:t> AB. </a:t>
            </a:r>
            <a:r>
              <a:rPr lang="en-US" sz="2600" dirty="0" err="1">
                <a:latin typeface="r0c0i Linotte" pitchFamily="2" charset="77"/>
              </a:rPr>
              <a:t>Đoạn</a:t>
            </a:r>
            <a:r>
              <a:rPr lang="en-US" sz="2600" dirty="0">
                <a:latin typeface="r0c0i Linotte" pitchFamily="2" charset="77"/>
              </a:rPr>
              <a:t> AI </a:t>
            </a:r>
            <a:r>
              <a:rPr lang="en-US" sz="2600" dirty="0" err="1">
                <a:latin typeface="r0c0i Linotte" pitchFamily="2" charset="77"/>
              </a:rPr>
              <a:t>dài</a:t>
            </a:r>
            <a:r>
              <a:rPr lang="en-US" sz="2600" dirty="0">
                <a:latin typeface="r0c0i Linotte" pitchFamily="2" charset="77"/>
              </a:rPr>
              <a:t> …………. </a:t>
            </a:r>
            <a:r>
              <a:rPr lang="en-US" sz="2600" dirty="0" err="1">
                <a:latin typeface="r0c0i Linotte" pitchFamily="2" charset="77"/>
              </a:rPr>
              <a:t>bước</a:t>
            </a:r>
            <a:r>
              <a:rPr lang="en-US" sz="2600" dirty="0">
                <a:latin typeface="r0c0i Linotte" pitchFamily="2" charset="77"/>
              </a:rPr>
              <a:t> </a:t>
            </a:r>
            <a:r>
              <a:rPr lang="en-US" sz="2600" dirty="0" err="1">
                <a:latin typeface="r0c0i Linotte" pitchFamily="2" charset="77"/>
              </a:rPr>
              <a:t>chân</a:t>
            </a:r>
            <a:r>
              <a:rPr lang="en-US" sz="2600" dirty="0">
                <a:latin typeface="r0c0i Linotte" pitchFamily="2" charset="77"/>
              </a:rPr>
              <a:t>.</a:t>
            </a:r>
          </a:p>
        </p:txBody>
      </p:sp>
      <p:sp>
        <p:nvSpPr>
          <p:cNvPr id="3" name="Google Shape;741;p31">
            <a:extLst>
              <a:ext uri="{FF2B5EF4-FFF2-40B4-BE49-F238E27FC236}">
                <a16:creationId xmlns:a16="http://schemas.microsoft.com/office/drawing/2014/main" id="{F38D6873-D90F-8CD2-61E8-618EA868E58D}"/>
              </a:ext>
            </a:extLst>
          </p:cNvPr>
          <p:cNvSpPr txBox="1">
            <a:spLocks/>
          </p:cNvSpPr>
          <p:nvPr/>
        </p:nvSpPr>
        <p:spPr>
          <a:xfrm>
            <a:off x="630731" y="3211462"/>
            <a:ext cx="840570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1 162</a:t>
            </a:r>
          </a:p>
        </p:txBody>
      </p:sp>
    </p:spTree>
    <p:extLst>
      <p:ext uri="{BB962C8B-B14F-4D97-AF65-F5344CB8AC3E}">
        <p14:creationId xmlns:p14="http://schemas.microsoft.com/office/powerpoint/2010/main" val="13126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1"/>
          <p:cNvSpPr txBox="1">
            <a:spLocks noGrp="1"/>
          </p:cNvSpPr>
          <p:nvPr>
            <p:ph type="title"/>
          </p:nvPr>
        </p:nvSpPr>
        <p:spPr>
          <a:xfrm>
            <a:off x="720000" y="1346100"/>
            <a:ext cx="38115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 dirty="0">
                <a:solidFill>
                  <a:schemeClr val="tx1">
                    <a:lumMod val="75000"/>
                  </a:schemeClr>
                </a:solidFill>
              </a:rPr>
              <a:t>Xin </a:t>
            </a:r>
            <a:r>
              <a:rPr lang="en" sz="7300" dirty="0" err="1">
                <a:solidFill>
                  <a:schemeClr val="tx1">
                    <a:lumMod val="75000"/>
                  </a:schemeClr>
                </a:solidFill>
              </a:rPr>
              <a:t>chào</a:t>
            </a:r>
            <a:r>
              <a:rPr lang="en" sz="7300" dirty="0">
                <a:solidFill>
                  <a:schemeClr val="tx1">
                    <a:lumMod val="75000"/>
                  </a:schemeClr>
                </a:solidFill>
              </a:rPr>
              <a:t>!</a:t>
            </a:r>
            <a:endParaRPr sz="95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157" name="Google Shape;1157;p41"/>
          <p:cNvGrpSpPr/>
          <p:nvPr/>
        </p:nvGrpSpPr>
        <p:grpSpPr>
          <a:xfrm>
            <a:off x="5065012" y="2284320"/>
            <a:ext cx="5002693" cy="3106913"/>
            <a:chOff x="4975826" y="2455773"/>
            <a:chExt cx="4726210" cy="2935203"/>
          </a:xfrm>
        </p:grpSpPr>
        <p:grpSp>
          <p:nvGrpSpPr>
            <p:cNvPr id="1158" name="Google Shape;1158;p41"/>
            <p:cNvGrpSpPr/>
            <p:nvPr/>
          </p:nvGrpSpPr>
          <p:grpSpPr>
            <a:xfrm>
              <a:off x="4975826" y="2455778"/>
              <a:ext cx="4726210" cy="2754172"/>
              <a:chOff x="4847994" y="1149093"/>
              <a:chExt cx="4922110" cy="2868332"/>
            </a:xfrm>
          </p:grpSpPr>
          <p:sp>
            <p:nvSpPr>
              <p:cNvPr id="1159" name="Google Shape;1159;p41"/>
              <p:cNvSpPr/>
              <p:nvPr/>
            </p:nvSpPr>
            <p:spPr>
              <a:xfrm>
                <a:off x="4847994" y="1149093"/>
                <a:ext cx="4922110" cy="2868332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1"/>
              <p:cNvSpPr/>
              <p:nvPr/>
            </p:nvSpPr>
            <p:spPr>
              <a:xfrm>
                <a:off x="5246407" y="1534384"/>
                <a:ext cx="4113566" cy="2483036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41"/>
            <p:cNvGrpSpPr/>
            <p:nvPr/>
          </p:nvGrpSpPr>
          <p:grpSpPr>
            <a:xfrm>
              <a:off x="5293580" y="2455773"/>
              <a:ext cx="3559441" cy="2935203"/>
              <a:chOff x="3270675" y="1548400"/>
              <a:chExt cx="1001700" cy="826050"/>
            </a:xfrm>
          </p:grpSpPr>
          <p:sp>
            <p:nvSpPr>
              <p:cNvPr id="1162" name="Google Shape;1162;p41"/>
              <p:cNvSpPr/>
              <p:nvPr/>
            </p:nvSpPr>
            <p:spPr>
              <a:xfrm>
                <a:off x="3795900" y="1907500"/>
                <a:ext cx="476475" cy="444150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7766" extrusionOk="0">
                    <a:moveTo>
                      <a:pt x="11454" y="1"/>
                    </a:moveTo>
                    <a:cubicBezTo>
                      <a:pt x="11268" y="1"/>
                      <a:pt x="11081" y="9"/>
                      <a:pt x="10892" y="24"/>
                    </a:cubicBezTo>
                    <a:lnTo>
                      <a:pt x="6401" y="400"/>
                    </a:lnTo>
                    <a:cubicBezTo>
                      <a:pt x="2724" y="705"/>
                      <a:pt x="1" y="3936"/>
                      <a:pt x="306" y="7606"/>
                    </a:cubicBezTo>
                    <a:lnTo>
                      <a:pt x="916" y="14937"/>
                    </a:lnTo>
                    <a:cubicBezTo>
                      <a:pt x="1050" y="16548"/>
                      <a:pt x="2402" y="17765"/>
                      <a:pt x="3990" y="17765"/>
                    </a:cubicBezTo>
                    <a:cubicBezTo>
                      <a:pt x="4076" y="17765"/>
                      <a:pt x="4162" y="17761"/>
                      <a:pt x="4249" y="17754"/>
                    </a:cubicBezTo>
                    <a:lnTo>
                      <a:pt x="15923" y="16776"/>
                    </a:lnTo>
                    <a:cubicBezTo>
                      <a:pt x="16043" y="16766"/>
                      <a:pt x="16163" y="16762"/>
                      <a:pt x="16280" y="16762"/>
                    </a:cubicBezTo>
                    <a:cubicBezTo>
                      <a:pt x="17027" y="16762"/>
                      <a:pt x="17718" y="16936"/>
                      <a:pt x="18217" y="16936"/>
                    </a:cubicBezTo>
                    <a:cubicBezTo>
                      <a:pt x="18746" y="16936"/>
                      <a:pt x="19058" y="16740"/>
                      <a:pt x="18991" y="15931"/>
                    </a:cubicBezTo>
                    <a:lnTo>
                      <a:pt x="18122" y="6135"/>
                    </a:lnTo>
                    <a:cubicBezTo>
                      <a:pt x="17833" y="2638"/>
                      <a:pt x="14901" y="1"/>
                      <a:pt x="11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1"/>
              <p:cNvSpPr/>
              <p:nvPr/>
            </p:nvSpPr>
            <p:spPr>
              <a:xfrm>
                <a:off x="3960025" y="1910250"/>
                <a:ext cx="143800" cy="4333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17332" extrusionOk="0">
                    <a:moveTo>
                      <a:pt x="4335" y="0"/>
                    </a:moveTo>
                    <a:lnTo>
                      <a:pt x="0" y="368"/>
                    </a:lnTo>
                    <a:lnTo>
                      <a:pt x="1424" y="17331"/>
                    </a:lnTo>
                    <a:lnTo>
                      <a:pt x="5751" y="16971"/>
                    </a:lnTo>
                    <a:lnTo>
                      <a:pt x="43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1"/>
              <p:cNvSpPr/>
              <p:nvPr/>
            </p:nvSpPr>
            <p:spPr>
              <a:xfrm>
                <a:off x="4067225" y="1907500"/>
                <a:ext cx="88825" cy="34725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13890" extrusionOk="0">
                    <a:moveTo>
                      <a:pt x="454" y="1"/>
                    </a:moveTo>
                    <a:lnTo>
                      <a:pt x="0" y="24"/>
                    </a:lnTo>
                    <a:lnTo>
                      <a:pt x="1197" y="13889"/>
                    </a:lnTo>
                    <a:lnTo>
                      <a:pt x="3553" y="2731"/>
                    </a:ln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1"/>
              <p:cNvSpPr/>
              <p:nvPr/>
            </p:nvSpPr>
            <p:spPr>
              <a:xfrm>
                <a:off x="3883350" y="1916900"/>
                <a:ext cx="10740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4366" extrusionOk="0">
                    <a:moveTo>
                      <a:pt x="3067" y="0"/>
                    </a:moveTo>
                    <a:lnTo>
                      <a:pt x="2629" y="133"/>
                    </a:lnTo>
                    <a:lnTo>
                      <a:pt x="0" y="3271"/>
                    </a:lnTo>
                    <a:lnTo>
                      <a:pt x="4296" y="14366"/>
                    </a:lnTo>
                    <a:lnTo>
                      <a:pt x="3732" y="8012"/>
                    </a:lnTo>
                    <a:lnTo>
                      <a:pt x="30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1"/>
              <p:cNvSpPr/>
              <p:nvPr/>
            </p:nvSpPr>
            <p:spPr>
              <a:xfrm>
                <a:off x="3845200" y="1569275"/>
                <a:ext cx="302250" cy="281950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11278" extrusionOk="0">
                    <a:moveTo>
                      <a:pt x="10056" y="0"/>
                    </a:moveTo>
                    <a:cubicBezTo>
                      <a:pt x="9099" y="0"/>
                      <a:pt x="8331" y="717"/>
                      <a:pt x="8216" y="1613"/>
                    </a:cubicBezTo>
                    <a:cubicBezTo>
                      <a:pt x="7575" y="1258"/>
                      <a:pt x="6756" y="1029"/>
                      <a:pt x="5699" y="1029"/>
                    </a:cubicBezTo>
                    <a:cubicBezTo>
                      <a:pt x="5171" y="1029"/>
                      <a:pt x="4583" y="1086"/>
                      <a:pt x="3928" y="1214"/>
                    </a:cubicBezTo>
                    <a:cubicBezTo>
                      <a:pt x="720" y="1832"/>
                      <a:pt x="133" y="4539"/>
                      <a:pt x="32" y="5713"/>
                    </a:cubicBezTo>
                    <a:cubicBezTo>
                      <a:pt x="0" y="6026"/>
                      <a:pt x="251" y="6292"/>
                      <a:pt x="564" y="6292"/>
                    </a:cubicBezTo>
                    <a:cubicBezTo>
                      <a:pt x="697" y="6284"/>
                      <a:pt x="838" y="6284"/>
                      <a:pt x="986" y="6261"/>
                    </a:cubicBezTo>
                    <a:cubicBezTo>
                      <a:pt x="986" y="6386"/>
                      <a:pt x="994" y="6503"/>
                      <a:pt x="1002" y="6628"/>
                    </a:cubicBezTo>
                    <a:lnTo>
                      <a:pt x="1072" y="7372"/>
                    </a:lnTo>
                    <a:cubicBezTo>
                      <a:pt x="1272" y="9604"/>
                      <a:pt x="3141" y="11278"/>
                      <a:pt x="5332" y="11278"/>
                    </a:cubicBezTo>
                    <a:cubicBezTo>
                      <a:pt x="5461" y="11278"/>
                      <a:pt x="5590" y="11272"/>
                      <a:pt x="5720" y="11261"/>
                    </a:cubicBezTo>
                    <a:lnTo>
                      <a:pt x="7441" y="11112"/>
                    </a:lnTo>
                    <a:cubicBezTo>
                      <a:pt x="9804" y="10901"/>
                      <a:pt x="11542" y="8819"/>
                      <a:pt x="11330" y="6456"/>
                    </a:cubicBezTo>
                    <a:lnTo>
                      <a:pt x="11268" y="5713"/>
                    </a:lnTo>
                    <a:cubicBezTo>
                      <a:pt x="11197" y="4954"/>
                      <a:pt x="10939" y="4258"/>
                      <a:pt x="10540" y="3671"/>
                    </a:cubicBezTo>
                    <a:cubicBezTo>
                      <a:pt x="11463" y="3436"/>
                      <a:pt x="12089" y="2521"/>
                      <a:pt x="11901" y="1519"/>
                    </a:cubicBezTo>
                    <a:cubicBezTo>
                      <a:pt x="11745" y="666"/>
                      <a:pt x="10994" y="17"/>
                      <a:pt x="10117" y="1"/>
                    </a:cubicBezTo>
                    <a:cubicBezTo>
                      <a:pt x="10097" y="1"/>
                      <a:pt x="10077" y="0"/>
                      <a:pt x="10056" y="0"/>
                    </a:cubicBezTo>
                    <a:close/>
                  </a:path>
                </a:pathLst>
              </a:custGeom>
              <a:solidFill>
                <a:srgbClr val="FFF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1"/>
              <p:cNvSpPr/>
              <p:nvPr/>
            </p:nvSpPr>
            <p:spPr>
              <a:xfrm>
                <a:off x="3884700" y="1672375"/>
                <a:ext cx="213250" cy="298525"/>
              </a:xfrm>
              <a:custGeom>
                <a:avLst/>
                <a:gdLst/>
                <a:ahLst/>
                <a:cxnLst/>
                <a:rect l="l" t="t" r="r" b="b"/>
                <a:pathLst>
                  <a:path w="8530" h="11941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308" y="1237"/>
                      <a:pt x="674" y="1777"/>
                      <a:pt x="1" y="2012"/>
                    </a:cubicBezTo>
                    <a:lnTo>
                      <a:pt x="423" y="6800"/>
                    </a:lnTo>
                    <a:cubicBezTo>
                      <a:pt x="549" y="8138"/>
                      <a:pt x="1613" y="9171"/>
                      <a:pt x="2912" y="9280"/>
                    </a:cubicBezTo>
                    <a:lnTo>
                      <a:pt x="2974" y="9953"/>
                    </a:lnTo>
                    <a:cubicBezTo>
                      <a:pt x="3071" y="11088"/>
                      <a:pt x="4031" y="11941"/>
                      <a:pt x="5150" y="11941"/>
                    </a:cubicBezTo>
                    <a:cubicBezTo>
                      <a:pt x="5212" y="11941"/>
                      <a:pt x="5274" y="11938"/>
                      <a:pt x="5337" y="11933"/>
                    </a:cubicBezTo>
                    <a:cubicBezTo>
                      <a:pt x="6527" y="11823"/>
                      <a:pt x="7419" y="10759"/>
                      <a:pt x="7309" y="9570"/>
                    </a:cubicBezTo>
                    <a:lnTo>
                      <a:pt x="7137" y="7590"/>
                    </a:lnTo>
                    <a:cubicBezTo>
                      <a:pt x="7332" y="7168"/>
                      <a:pt x="7434" y="6683"/>
                      <a:pt x="7387" y="6174"/>
                    </a:cubicBezTo>
                    <a:lnTo>
                      <a:pt x="7356" y="5830"/>
                    </a:lnTo>
                    <a:cubicBezTo>
                      <a:pt x="7356" y="5791"/>
                      <a:pt x="7348" y="5752"/>
                      <a:pt x="7348" y="5713"/>
                    </a:cubicBezTo>
                    <a:lnTo>
                      <a:pt x="7215" y="4242"/>
                    </a:lnTo>
                    <a:lnTo>
                      <a:pt x="7559" y="4210"/>
                    </a:lnTo>
                    <a:cubicBezTo>
                      <a:pt x="8115" y="4163"/>
                      <a:pt x="8530" y="3670"/>
                      <a:pt x="8483" y="3107"/>
                    </a:cubicBezTo>
                    <a:lnTo>
                      <a:pt x="8451" y="2825"/>
                    </a:lnTo>
                    <a:cubicBezTo>
                      <a:pt x="8405" y="2291"/>
                      <a:pt x="7959" y="1894"/>
                      <a:pt x="7442" y="1894"/>
                    </a:cubicBezTo>
                    <a:cubicBezTo>
                      <a:pt x="7436" y="1894"/>
                      <a:pt x="7431" y="1894"/>
                      <a:pt x="7426" y="1894"/>
                    </a:cubicBezTo>
                    <a:cubicBezTo>
                      <a:pt x="6988" y="2090"/>
                      <a:pt x="6887" y="2489"/>
                      <a:pt x="6863" y="2755"/>
                    </a:cubicBezTo>
                    <a:cubicBezTo>
                      <a:pt x="6862" y="2762"/>
                      <a:pt x="6861" y="2765"/>
                      <a:pt x="6860" y="2765"/>
                    </a:cubicBezTo>
                    <a:cubicBezTo>
                      <a:pt x="6841" y="2765"/>
                      <a:pt x="6764" y="2341"/>
                      <a:pt x="6707" y="1996"/>
                    </a:cubicBezTo>
                    <a:cubicBezTo>
                      <a:pt x="6671" y="1785"/>
                      <a:pt x="6485" y="1638"/>
                      <a:pt x="6278" y="1638"/>
                    </a:cubicBezTo>
                    <a:cubicBezTo>
                      <a:pt x="6254" y="1638"/>
                      <a:pt x="6230" y="1640"/>
                      <a:pt x="6206" y="1644"/>
                    </a:cubicBezTo>
                    <a:lnTo>
                      <a:pt x="6198" y="1644"/>
                    </a:lnTo>
                    <a:cubicBezTo>
                      <a:pt x="5662" y="1729"/>
                      <a:pt x="5183" y="1766"/>
                      <a:pt x="4755" y="1766"/>
                    </a:cubicBezTo>
                    <a:cubicBezTo>
                      <a:pt x="1809" y="1766"/>
                      <a:pt x="1284" y="1"/>
                      <a:pt x="1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1"/>
              <p:cNvSpPr/>
              <p:nvPr/>
            </p:nvSpPr>
            <p:spPr>
              <a:xfrm>
                <a:off x="3894300" y="1818100"/>
                <a:ext cx="177625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7105" h="4100" extrusionOk="0">
                    <a:moveTo>
                      <a:pt x="6972" y="1"/>
                    </a:moveTo>
                    <a:cubicBezTo>
                      <a:pt x="7042" y="1456"/>
                      <a:pt x="5947" y="2724"/>
                      <a:pt x="4476" y="2857"/>
                    </a:cubicBezTo>
                    <a:lnTo>
                      <a:pt x="2974" y="2990"/>
                    </a:lnTo>
                    <a:cubicBezTo>
                      <a:pt x="2892" y="2997"/>
                      <a:pt x="2811" y="3001"/>
                      <a:pt x="2730" y="3001"/>
                    </a:cubicBezTo>
                    <a:cubicBezTo>
                      <a:pt x="1330" y="3001"/>
                      <a:pt x="134" y="1929"/>
                      <a:pt x="0" y="502"/>
                    </a:cubicBezTo>
                    <a:lnTo>
                      <a:pt x="0" y="502"/>
                    </a:lnTo>
                    <a:lnTo>
                      <a:pt x="39" y="971"/>
                    </a:lnTo>
                    <a:cubicBezTo>
                      <a:pt x="165" y="2333"/>
                      <a:pt x="1260" y="3365"/>
                      <a:pt x="2582" y="3459"/>
                    </a:cubicBezTo>
                    <a:cubicBezTo>
                      <a:pt x="2856" y="3811"/>
                      <a:pt x="3263" y="4046"/>
                      <a:pt x="3740" y="4093"/>
                    </a:cubicBezTo>
                    <a:cubicBezTo>
                      <a:pt x="3788" y="4097"/>
                      <a:pt x="3835" y="4099"/>
                      <a:pt x="3882" y="4099"/>
                    </a:cubicBezTo>
                    <a:cubicBezTo>
                      <a:pt x="4559" y="4099"/>
                      <a:pt x="5151" y="3684"/>
                      <a:pt x="5407" y="3084"/>
                    </a:cubicBezTo>
                    <a:cubicBezTo>
                      <a:pt x="6440" y="2614"/>
                      <a:pt x="7105" y="1534"/>
                      <a:pt x="7003" y="345"/>
                    </a:cubicBezTo>
                    <a:lnTo>
                      <a:pt x="69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4066250" y="1737625"/>
                <a:ext cx="1467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889" extrusionOk="0">
                    <a:moveTo>
                      <a:pt x="477" y="1"/>
                    </a:moveTo>
                    <a:cubicBezTo>
                      <a:pt x="448" y="1"/>
                      <a:pt x="418" y="15"/>
                      <a:pt x="399" y="43"/>
                    </a:cubicBezTo>
                    <a:lnTo>
                      <a:pt x="0" y="599"/>
                    </a:lnTo>
                    <a:lnTo>
                      <a:pt x="368" y="873"/>
                    </a:lnTo>
                    <a:cubicBezTo>
                      <a:pt x="391" y="880"/>
                      <a:pt x="407" y="888"/>
                      <a:pt x="430" y="888"/>
                    </a:cubicBezTo>
                    <a:cubicBezTo>
                      <a:pt x="454" y="888"/>
                      <a:pt x="485" y="880"/>
                      <a:pt x="501" y="849"/>
                    </a:cubicBezTo>
                    <a:cubicBezTo>
                      <a:pt x="532" y="810"/>
                      <a:pt x="524" y="755"/>
                      <a:pt x="485" y="724"/>
                    </a:cubicBezTo>
                    <a:lnTo>
                      <a:pt x="258" y="560"/>
                    </a:lnTo>
                    <a:lnTo>
                      <a:pt x="556" y="153"/>
                    </a:lnTo>
                    <a:cubicBezTo>
                      <a:pt x="587" y="106"/>
                      <a:pt x="571" y="51"/>
                      <a:pt x="532" y="20"/>
                    </a:cubicBezTo>
                    <a:cubicBezTo>
                      <a:pt x="516" y="7"/>
                      <a:pt x="497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1"/>
              <p:cNvSpPr/>
              <p:nvPr/>
            </p:nvSpPr>
            <p:spPr>
              <a:xfrm>
                <a:off x="3951425" y="1853175"/>
                <a:ext cx="217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343" extrusionOk="0">
                    <a:moveTo>
                      <a:pt x="487" y="0"/>
                    </a:moveTo>
                    <a:cubicBezTo>
                      <a:pt x="342" y="0"/>
                      <a:pt x="179" y="43"/>
                      <a:pt x="39" y="178"/>
                    </a:cubicBezTo>
                    <a:cubicBezTo>
                      <a:pt x="0" y="218"/>
                      <a:pt x="0" y="280"/>
                      <a:pt x="31" y="311"/>
                    </a:cubicBezTo>
                    <a:cubicBezTo>
                      <a:pt x="55" y="335"/>
                      <a:pt x="78" y="343"/>
                      <a:pt x="102" y="343"/>
                    </a:cubicBezTo>
                    <a:cubicBezTo>
                      <a:pt x="125" y="343"/>
                      <a:pt x="149" y="335"/>
                      <a:pt x="164" y="319"/>
                    </a:cubicBezTo>
                    <a:cubicBezTo>
                      <a:pt x="267" y="217"/>
                      <a:pt x="383" y="187"/>
                      <a:pt x="482" y="187"/>
                    </a:cubicBezTo>
                    <a:cubicBezTo>
                      <a:pt x="610" y="187"/>
                      <a:pt x="711" y="237"/>
                      <a:pt x="720" y="241"/>
                    </a:cubicBezTo>
                    <a:cubicBezTo>
                      <a:pt x="733" y="247"/>
                      <a:pt x="746" y="250"/>
                      <a:pt x="759" y="250"/>
                    </a:cubicBezTo>
                    <a:cubicBezTo>
                      <a:pt x="794" y="250"/>
                      <a:pt x="828" y="228"/>
                      <a:pt x="845" y="194"/>
                    </a:cubicBezTo>
                    <a:cubicBezTo>
                      <a:pt x="869" y="155"/>
                      <a:pt x="853" y="92"/>
                      <a:pt x="806" y="69"/>
                    </a:cubicBezTo>
                    <a:cubicBezTo>
                      <a:pt x="735" y="35"/>
                      <a:pt x="619" y="0"/>
                      <a:pt x="4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1"/>
              <p:cNvSpPr/>
              <p:nvPr/>
            </p:nvSpPr>
            <p:spPr>
              <a:xfrm>
                <a:off x="3970975" y="1718200"/>
                <a:ext cx="358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78" extrusionOk="0">
                    <a:moveTo>
                      <a:pt x="648" y="1"/>
                    </a:moveTo>
                    <a:cubicBezTo>
                      <a:pt x="396" y="1"/>
                      <a:pt x="199" y="91"/>
                      <a:pt x="110" y="186"/>
                    </a:cubicBezTo>
                    <a:cubicBezTo>
                      <a:pt x="1" y="304"/>
                      <a:pt x="24" y="405"/>
                      <a:pt x="102" y="445"/>
                    </a:cubicBezTo>
                    <a:cubicBezTo>
                      <a:pt x="181" y="492"/>
                      <a:pt x="290" y="492"/>
                      <a:pt x="400" y="499"/>
                    </a:cubicBezTo>
                    <a:cubicBezTo>
                      <a:pt x="501" y="499"/>
                      <a:pt x="611" y="507"/>
                      <a:pt x="705" y="515"/>
                    </a:cubicBezTo>
                    <a:cubicBezTo>
                      <a:pt x="799" y="523"/>
                      <a:pt x="900" y="538"/>
                      <a:pt x="1010" y="554"/>
                    </a:cubicBezTo>
                    <a:cubicBezTo>
                      <a:pt x="1075" y="564"/>
                      <a:pt x="1143" y="577"/>
                      <a:pt x="1207" y="577"/>
                    </a:cubicBezTo>
                    <a:cubicBezTo>
                      <a:pt x="1242" y="577"/>
                      <a:pt x="1276" y="573"/>
                      <a:pt x="1307" y="562"/>
                    </a:cubicBezTo>
                    <a:cubicBezTo>
                      <a:pt x="1393" y="538"/>
                      <a:pt x="1432" y="445"/>
                      <a:pt x="1354" y="312"/>
                    </a:cubicBezTo>
                    <a:cubicBezTo>
                      <a:pt x="1284" y="186"/>
                      <a:pt x="1065" y="38"/>
                      <a:pt x="760" y="6"/>
                    </a:cubicBezTo>
                    <a:cubicBezTo>
                      <a:pt x="721" y="2"/>
                      <a:pt x="684" y="1"/>
                      <a:pt x="648" y="1"/>
                    </a:cubicBezTo>
                    <a:close/>
                  </a:path>
                </a:pathLst>
              </a:custGeom>
              <a:solidFill>
                <a:srgbClr val="FFF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3894700" y="1721250"/>
                <a:ext cx="3562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599" extrusionOk="0">
                    <a:moveTo>
                      <a:pt x="798" y="1"/>
                    </a:moveTo>
                    <a:cubicBezTo>
                      <a:pt x="752" y="1"/>
                      <a:pt x="706" y="3"/>
                      <a:pt x="657" y="10"/>
                    </a:cubicBezTo>
                    <a:cubicBezTo>
                      <a:pt x="352" y="49"/>
                      <a:pt x="141" y="205"/>
                      <a:pt x="70" y="338"/>
                    </a:cubicBezTo>
                    <a:cubicBezTo>
                      <a:pt x="0" y="471"/>
                      <a:pt x="47" y="565"/>
                      <a:pt x="133" y="589"/>
                    </a:cubicBezTo>
                    <a:cubicBezTo>
                      <a:pt x="158" y="595"/>
                      <a:pt x="185" y="598"/>
                      <a:pt x="212" y="598"/>
                    </a:cubicBezTo>
                    <a:cubicBezTo>
                      <a:pt x="279" y="598"/>
                      <a:pt x="353" y="582"/>
                      <a:pt x="430" y="565"/>
                    </a:cubicBezTo>
                    <a:cubicBezTo>
                      <a:pt x="532" y="549"/>
                      <a:pt x="642" y="534"/>
                      <a:pt x="728" y="518"/>
                    </a:cubicBezTo>
                    <a:cubicBezTo>
                      <a:pt x="822" y="503"/>
                      <a:pt x="931" y="495"/>
                      <a:pt x="1033" y="487"/>
                    </a:cubicBezTo>
                    <a:cubicBezTo>
                      <a:pt x="1142" y="479"/>
                      <a:pt x="1252" y="471"/>
                      <a:pt x="1330" y="424"/>
                    </a:cubicBezTo>
                    <a:cubicBezTo>
                      <a:pt x="1401" y="385"/>
                      <a:pt x="1424" y="283"/>
                      <a:pt x="1315" y="174"/>
                    </a:cubicBezTo>
                    <a:cubicBezTo>
                      <a:pt x="1229" y="82"/>
                      <a:pt x="1038" y="1"/>
                      <a:pt x="798" y="1"/>
                    </a:cubicBezTo>
                    <a:close/>
                  </a:path>
                </a:pathLst>
              </a:custGeom>
              <a:solidFill>
                <a:srgbClr val="FFF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1"/>
              <p:cNvSpPr/>
              <p:nvPr/>
            </p:nvSpPr>
            <p:spPr>
              <a:xfrm>
                <a:off x="3984475" y="1757075"/>
                <a:ext cx="143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09" extrusionOk="0">
                    <a:moveTo>
                      <a:pt x="286" y="1"/>
                    </a:moveTo>
                    <a:cubicBezTo>
                      <a:pt x="182" y="1"/>
                      <a:pt x="84" y="62"/>
                      <a:pt x="47" y="165"/>
                    </a:cubicBezTo>
                    <a:cubicBezTo>
                      <a:pt x="0" y="298"/>
                      <a:pt x="63" y="447"/>
                      <a:pt x="196" y="494"/>
                    </a:cubicBezTo>
                    <a:cubicBezTo>
                      <a:pt x="224" y="504"/>
                      <a:pt x="253" y="508"/>
                      <a:pt x="282" y="508"/>
                    </a:cubicBezTo>
                    <a:cubicBezTo>
                      <a:pt x="388" y="508"/>
                      <a:pt x="488" y="444"/>
                      <a:pt x="525" y="345"/>
                    </a:cubicBezTo>
                    <a:cubicBezTo>
                      <a:pt x="572" y="212"/>
                      <a:pt x="501" y="63"/>
                      <a:pt x="376" y="16"/>
                    </a:cubicBezTo>
                    <a:cubicBezTo>
                      <a:pt x="346" y="6"/>
                      <a:pt x="316" y="1"/>
                      <a:pt x="286" y="1"/>
                    </a:cubicBezTo>
                    <a:close/>
                  </a:path>
                </a:pathLst>
              </a:custGeom>
              <a:solidFill>
                <a:srgbClr val="2E0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1"/>
              <p:cNvSpPr/>
              <p:nvPr/>
            </p:nvSpPr>
            <p:spPr>
              <a:xfrm>
                <a:off x="3982900" y="1766975"/>
                <a:ext cx="188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86" extrusionOk="0">
                    <a:moveTo>
                      <a:pt x="431" y="0"/>
                    </a:moveTo>
                    <a:cubicBezTo>
                      <a:pt x="324" y="0"/>
                      <a:pt x="194" y="26"/>
                      <a:pt x="56" y="113"/>
                    </a:cubicBezTo>
                    <a:cubicBezTo>
                      <a:pt x="9" y="137"/>
                      <a:pt x="1" y="199"/>
                      <a:pt x="24" y="238"/>
                    </a:cubicBezTo>
                    <a:cubicBezTo>
                      <a:pt x="40" y="270"/>
                      <a:pt x="71" y="285"/>
                      <a:pt x="103" y="285"/>
                    </a:cubicBezTo>
                    <a:cubicBezTo>
                      <a:pt x="118" y="285"/>
                      <a:pt x="142" y="278"/>
                      <a:pt x="157" y="270"/>
                    </a:cubicBezTo>
                    <a:cubicBezTo>
                      <a:pt x="260" y="207"/>
                      <a:pt x="354" y="189"/>
                      <a:pt x="429" y="189"/>
                    </a:cubicBezTo>
                    <a:cubicBezTo>
                      <a:pt x="532" y="189"/>
                      <a:pt x="599" y="223"/>
                      <a:pt x="603" y="223"/>
                    </a:cubicBezTo>
                    <a:cubicBezTo>
                      <a:pt x="618" y="230"/>
                      <a:pt x="634" y="234"/>
                      <a:pt x="650" y="234"/>
                    </a:cubicBezTo>
                    <a:cubicBezTo>
                      <a:pt x="682" y="234"/>
                      <a:pt x="713" y="218"/>
                      <a:pt x="729" y="191"/>
                    </a:cubicBezTo>
                    <a:cubicBezTo>
                      <a:pt x="752" y="145"/>
                      <a:pt x="736" y="82"/>
                      <a:pt x="697" y="58"/>
                    </a:cubicBezTo>
                    <a:cubicBezTo>
                      <a:pt x="688" y="54"/>
                      <a:pt x="584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1"/>
              <p:cNvSpPr/>
              <p:nvPr/>
            </p:nvSpPr>
            <p:spPr>
              <a:xfrm>
                <a:off x="3915625" y="1763175"/>
                <a:ext cx="14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08" extrusionOk="0">
                    <a:moveTo>
                      <a:pt x="291" y="0"/>
                    </a:moveTo>
                    <a:cubicBezTo>
                      <a:pt x="185" y="0"/>
                      <a:pt x="84" y="66"/>
                      <a:pt x="47" y="171"/>
                    </a:cubicBezTo>
                    <a:cubicBezTo>
                      <a:pt x="0" y="297"/>
                      <a:pt x="71" y="445"/>
                      <a:pt x="204" y="492"/>
                    </a:cubicBezTo>
                    <a:cubicBezTo>
                      <a:pt x="232" y="503"/>
                      <a:pt x="261" y="508"/>
                      <a:pt x="290" y="508"/>
                    </a:cubicBezTo>
                    <a:cubicBezTo>
                      <a:pt x="390" y="508"/>
                      <a:pt x="488" y="447"/>
                      <a:pt x="524" y="343"/>
                    </a:cubicBezTo>
                    <a:cubicBezTo>
                      <a:pt x="571" y="210"/>
                      <a:pt x="509" y="70"/>
                      <a:pt x="376" y="15"/>
                    </a:cubicBezTo>
                    <a:cubicBezTo>
                      <a:pt x="348" y="5"/>
                      <a:pt x="319" y="0"/>
                      <a:pt x="291" y="0"/>
                    </a:cubicBezTo>
                    <a:close/>
                  </a:path>
                </a:pathLst>
              </a:custGeom>
              <a:solidFill>
                <a:srgbClr val="2E0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1"/>
              <p:cNvSpPr/>
              <p:nvPr/>
            </p:nvSpPr>
            <p:spPr>
              <a:xfrm>
                <a:off x="3914050" y="1773100"/>
                <a:ext cx="190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" extrusionOk="0">
                    <a:moveTo>
                      <a:pt x="425" y="1"/>
                    </a:moveTo>
                    <a:cubicBezTo>
                      <a:pt x="320" y="1"/>
                      <a:pt x="193" y="26"/>
                      <a:pt x="55" y="111"/>
                    </a:cubicBezTo>
                    <a:cubicBezTo>
                      <a:pt x="16" y="142"/>
                      <a:pt x="1" y="197"/>
                      <a:pt x="24" y="244"/>
                    </a:cubicBezTo>
                    <a:cubicBezTo>
                      <a:pt x="48" y="267"/>
                      <a:pt x="71" y="283"/>
                      <a:pt x="102" y="283"/>
                    </a:cubicBezTo>
                    <a:cubicBezTo>
                      <a:pt x="126" y="283"/>
                      <a:pt x="141" y="283"/>
                      <a:pt x="157" y="267"/>
                    </a:cubicBezTo>
                    <a:cubicBezTo>
                      <a:pt x="258" y="205"/>
                      <a:pt x="351" y="187"/>
                      <a:pt x="425" y="187"/>
                    </a:cubicBezTo>
                    <a:cubicBezTo>
                      <a:pt x="530" y="187"/>
                      <a:pt x="599" y="224"/>
                      <a:pt x="603" y="228"/>
                    </a:cubicBezTo>
                    <a:cubicBezTo>
                      <a:pt x="618" y="235"/>
                      <a:pt x="633" y="239"/>
                      <a:pt x="648" y="239"/>
                    </a:cubicBezTo>
                    <a:cubicBezTo>
                      <a:pt x="681" y="239"/>
                      <a:pt x="712" y="221"/>
                      <a:pt x="728" y="189"/>
                    </a:cubicBezTo>
                    <a:cubicBezTo>
                      <a:pt x="760" y="142"/>
                      <a:pt x="744" y="87"/>
                      <a:pt x="697" y="64"/>
                    </a:cubicBezTo>
                    <a:cubicBezTo>
                      <a:pt x="688" y="59"/>
                      <a:pt x="582" y="1"/>
                      <a:pt x="4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1"/>
              <p:cNvSpPr/>
              <p:nvPr/>
            </p:nvSpPr>
            <p:spPr>
              <a:xfrm>
                <a:off x="3960025" y="1740200"/>
                <a:ext cx="669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1732" extrusionOk="0">
                    <a:moveTo>
                      <a:pt x="1894" y="183"/>
                    </a:moveTo>
                    <a:cubicBezTo>
                      <a:pt x="2176" y="183"/>
                      <a:pt x="2418" y="402"/>
                      <a:pt x="2442" y="683"/>
                    </a:cubicBezTo>
                    <a:lnTo>
                      <a:pt x="2457" y="863"/>
                    </a:lnTo>
                    <a:cubicBezTo>
                      <a:pt x="2481" y="1161"/>
                      <a:pt x="2254" y="1419"/>
                      <a:pt x="1957" y="1450"/>
                    </a:cubicBezTo>
                    <a:lnTo>
                      <a:pt x="822" y="1544"/>
                    </a:lnTo>
                    <a:cubicBezTo>
                      <a:pt x="807" y="1545"/>
                      <a:pt x="793" y="1546"/>
                      <a:pt x="778" y="1546"/>
                    </a:cubicBezTo>
                    <a:cubicBezTo>
                      <a:pt x="499" y="1546"/>
                      <a:pt x="257" y="1334"/>
                      <a:pt x="235" y="1043"/>
                    </a:cubicBezTo>
                    <a:lnTo>
                      <a:pt x="219" y="871"/>
                    </a:lnTo>
                    <a:cubicBezTo>
                      <a:pt x="196" y="574"/>
                      <a:pt x="415" y="308"/>
                      <a:pt x="712" y="284"/>
                    </a:cubicBezTo>
                    <a:lnTo>
                      <a:pt x="1855" y="191"/>
                    </a:lnTo>
                    <a:cubicBezTo>
                      <a:pt x="1870" y="183"/>
                      <a:pt x="1886" y="183"/>
                      <a:pt x="1894" y="183"/>
                    </a:cubicBezTo>
                    <a:close/>
                    <a:moveTo>
                      <a:pt x="1902" y="0"/>
                    </a:moveTo>
                    <a:cubicBezTo>
                      <a:pt x="1881" y="0"/>
                      <a:pt x="1860" y="1"/>
                      <a:pt x="1839" y="3"/>
                    </a:cubicBezTo>
                    <a:lnTo>
                      <a:pt x="697" y="97"/>
                    </a:lnTo>
                    <a:cubicBezTo>
                      <a:pt x="298" y="128"/>
                      <a:pt x="0" y="480"/>
                      <a:pt x="32" y="887"/>
                    </a:cubicBezTo>
                    <a:lnTo>
                      <a:pt x="47" y="1059"/>
                    </a:lnTo>
                    <a:cubicBezTo>
                      <a:pt x="79" y="1442"/>
                      <a:pt x="399" y="1732"/>
                      <a:pt x="775" y="1732"/>
                    </a:cubicBezTo>
                    <a:lnTo>
                      <a:pt x="838" y="1732"/>
                    </a:lnTo>
                    <a:lnTo>
                      <a:pt x="1972" y="1638"/>
                    </a:lnTo>
                    <a:cubicBezTo>
                      <a:pt x="2371" y="1599"/>
                      <a:pt x="2676" y="1247"/>
                      <a:pt x="2637" y="848"/>
                    </a:cubicBezTo>
                    <a:lnTo>
                      <a:pt x="2629" y="668"/>
                    </a:lnTo>
                    <a:cubicBezTo>
                      <a:pt x="2606" y="472"/>
                      <a:pt x="2520" y="300"/>
                      <a:pt x="2371" y="167"/>
                    </a:cubicBezTo>
                    <a:cubicBezTo>
                      <a:pt x="2239" y="56"/>
                      <a:pt x="2070" y="0"/>
                      <a:pt x="1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1"/>
              <p:cNvSpPr/>
              <p:nvPr/>
            </p:nvSpPr>
            <p:spPr>
              <a:xfrm>
                <a:off x="3882550" y="1747050"/>
                <a:ext cx="608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717" extrusionOk="0">
                    <a:moveTo>
                      <a:pt x="1660" y="190"/>
                    </a:moveTo>
                    <a:cubicBezTo>
                      <a:pt x="1934" y="190"/>
                      <a:pt x="2176" y="402"/>
                      <a:pt x="2200" y="691"/>
                    </a:cubicBezTo>
                    <a:lnTo>
                      <a:pt x="2215" y="863"/>
                    </a:lnTo>
                    <a:cubicBezTo>
                      <a:pt x="2239" y="1161"/>
                      <a:pt x="2020" y="1427"/>
                      <a:pt x="1714" y="1450"/>
                    </a:cubicBezTo>
                    <a:lnTo>
                      <a:pt x="822" y="1528"/>
                    </a:lnTo>
                    <a:cubicBezTo>
                      <a:pt x="807" y="1530"/>
                      <a:pt x="793" y="1530"/>
                      <a:pt x="778" y="1530"/>
                    </a:cubicBezTo>
                    <a:cubicBezTo>
                      <a:pt x="492" y="1530"/>
                      <a:pt x="258" y="1318"/>
                      <a:pt x="236" y="1028"/>
                    </a:cubicBezTo>
                    <a:lnTo>
                      <a:pt x="220" y="855"/>
                    </a:lnTo>
                    <a:cubicBezTo>
                      <a:pt x="197" y="558"/>
                      <a:pt x="416" y="292"/>
                      <a:pt x="713" y="269"/>
                    </a:cubicBezTo>
                    <a:lnTo>
                      <a:pt x="1613" y="190"/>
                    </a:lnTo>
                    <a:close/>
                    <a:moveTo>
                      <a:pt x="1655" y="0"/>
                    </a:moveTo>
                    <a:cubicBezTo>
                      <a:pt x="1636" y="0"/>
                      <a:pt x="1616" y="1"/>
                      <a:pt x="1597" y="3"/>
                    </a:cubicBezTo>
                    <a:lnTo>
                      <a:pt x="697" y="81"/>
                    </a:lnTo>
                    <a:cubicBezTo>
                      <a:pt x="298" y="112"/>
                      <a:pt x="1" y="464"/>
                      <a:pt x="32" y="871"/>
                    </a:cubicBezTo>
                    <a:lnTo>
                      <a:pt x="48" y="1043"/>
                    </a:lnTo>
                    <a:cubicBezTo>
                      <a:pt x="79" y="1427"/>
                      <a:pt x="400" y="1716"/>
                      <a:pt x="776" y="1716"/>
                    </a:cubicBezTo>
                    <a:lnTo>
                      <a:pt x="838" y="1716"/>
                    </a:lnTo>
                    <a:lnTo>
                      <a:pt x="1730" y="1638"/>
                    </a:lnTo>
                    <a:cubicBezTo>
                      <a:pt x="2137" y="1607"/>
                      <a:pt x="2434" y="1255"/>
                      <a:pt x="2403" y="848"/>
                    </a:cubicBezTo>
                    <a:lnTo>
                      <a:pt x="2387" y="676"/>
                    </a:lnTo>
                    <a:cubicBezTo>
                      <a:pt x="2358" y="288"/>
                      <a:pt x="2030" y="0"/>
                      <a:pt x="1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1"/>
              <p:cNvSpPr/>
              <p:nvPr/>
            </p:nvSpPr>
            <p:spPr>
              <a:xfrm>
                <a:off x="3944300" y="1792750"/>
                <a:ext cx="589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457" extrusionOk="0">
                    <a:moveTo>
                      <a:pt x="1899" y="1"/>
                    </a:moveTo>
                    <a:cubicBezTo>
                      <a:pt x="1883" y="1"/>
                      <a:pt x="1867" y="2"/>
                      <a:pt x="1850" y="6"/>
                    </a:cubicBezTo>
                    <a:cubicBezTo>
                      <a:pt x="1850" y="6"/>
                      <a:pt x="1232" y="303"/>
                      <a:pt x="606" y="381"/>
                    </a:cubicBezTo>
                    <a:cubicBezTo>
                      <a:pt x="0" y="464"/>
                      <a:pt x="420" y="1456"/>
                      <a:pt x="1313" y="1456"/>
                    </a:cubicBezTo>
                    <a:cubicBezTo>
                      <a:pt x="1343" y="1456"/>
                      <a:pt x="1373" y="1455"/>
                      <a:pt x="1404" y="1453"/>
                    </a:cubicBezTo>
                    <a:cubicBezTo>
                      <a:pt x="2319" y="1385"/>
                      <a:pt x="2357" y="1"/>
                      <a:pt x="1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3940850" y="1736325"/>
                <a:ext cx="299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2286" extrusionOk="0">
                    <a:moveTo>
                      <a:pt x="412" y="0"/>
                    </a:moveTo>
                    <a:cubicBezTo>
                      <a:pt x="408" y="0"/>
                      <a:pt x="404" y="1"/>
                      <a:pt x="400" y="1"/>
                    </a:cubicBezTo>
                    <a:cubicBezTo>
                      <a:pt x="345" y="1"/>
                      <a:pt x="306" y="48"/>
                      <a:pt x="314" y="95"/>
                    </a:cubicBezTo>
                    <a:lnTo>
                      <a:pt x="400" y="1128"/>
                    </a:lnTo>
                    <a:lnTo>
                      <a:pt x="337" y="1136"/>
                    </a:lnTo>
                    <a:cubicBezTo>
                      <a:pt x="243" y="1144"/>
                      <a:pt x="157" y="1191"/>
                      <a:pt x="94" y="1261"/>
                    </a:cubicBezTo>
                    <a:cubicBezTo>
                      <a:pt x="32" y="1339"/>
                      <a:pt x="1" y="1425"/>
                      <a:pt x="8" y="1527"/>
                    </a:cubicBezTo>
                    <a:lnTo>
                      <a:pt x="24" y="1754"/>
                    </a:lnTo>
                    <a:cubicBezTo>
                      <a:pt x="40" y="1910"/>
                      <a:pt x="110" y="2051"/>
                      <a:pt x="235" y="2153"/>
                    </a:cubicBezTo>
                    <a:cubicBezTo>
                      <a:pt x="337" y="2239"/>
                      <a:pt x="470" y="2286"/>
                      <a:pt x="611" y="2286"/>
                    </a:cubicBezTo>
                    <a:lnTo>
                      <a:pt x="658" y="2286"/>
                    </a:lnTo>
                    <a:lnTo>
                      <a:pt x="1112" y="2247"/>
                    </a:lnTo>
                    <a:cubicBezTo>
                      <a:pt x="1166" y="2247"/>
                      <a:pt x="1198" y="2200"/>
                      <a:pt x="1198" y="2145"/>
                    </a:cubicBezTo>
                    <a:cubicBezTo>
                      <a:pt x="1190" y="2098"/>
                      <a:pt x="1151" y="2059"/>
                      <a:pt x="1096" y="2059"/>
                    </a:cubicBezTo>
                    <a:lnTo>
                      <a:pt x="642" y="2098"/>
                    </a:lnTo>
                    <a:cubicBezTo>
                      <a:pt x="631" y="2099"/>
                      <a:pt x="620" y="2099"/>
                      <a:pt x="610" y="2099"/>
                    </a:cubicBezTo>
                    <a:cubicBezTo>
                      <a:pt x="513" y="2099"/>
                      <a:pt x="423" y="2068"/>
                      <a:pt x="353" y="2004"/>
                    </a:cubicBezTo>
                    <a:cubicBezTo>
                      <a:pt x="274" y="1942"/>
                      <a:pt x="220" y="1840"/>
                      <a:pt x="212" y="1738"/>
                    </a:cubicBezTo>
                    <a:lnTo>
                      <a:pt x="196" y="1511"/>
                    </a:lnTo>
                    <a:cubicBezTo>
                      <a:pt x="188" y="1464"/>
                      <a:pt x="204" y="1417"/>
                      <a:pt x="235" y="1386"/>
                    </a:cubicBezTo>
                    <a:cubicBezTo>
                      <a:pt x="267" y="1347"/>
                      <a:pt x="306" y="1331"/>
                      <a:pt x="353" y="1324"/>
                    </a:cubicBezTo>
                    <a:lnTo>
                      <a:pt x="603" y="1300"/>
                    </a:lnTo>
                    <a:lnTo>
                      <a:pt x="501" y="80"/>
                    </a:lnTo>
                    <a:cubicBezTo>
                      <a:pt x="494" y="37"/>
                      <a:pt x="454" y="0"/>
                      <a:pt x="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4028875" y="1817725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5"/>
                    </a:cubicBezTo>
                    <a:cubicBezTo>
                      <a:pt x="1" y="196"/>
                      <a:pt x="55" y="251"/>
                      <a:pt x="126" y="251"/>
                    </a:cubicBezTo>
                    <a:cubicBezTo>
                      <a:pt x="196" y="251"/>
                      <a:pt x="251" y="196"/>
                      <a:pt x="251" y="125"/>
                    </a:cubicBezTo>
                    <a:cubicBezTo>
                      <a:pt x="251" y="55"/>
                      <a:pt x="19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4018125" y="1839625"/>
                <a:ext cx="60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51" extrusionOk="0">
                    <a:moveTo>
                      <a:pt x="118" y="1"/>
                    </a:moveTo>
                    <a:cubicBezTo>
                      <a:pt x="55" y="1"/>
                      <a:pt x="0" y="55"/>
                      <a:pt x="0" y="126"/>
                    </a:cubicBezTo>
                    <a:cubicBezTo>
                      <a:pt x="0" y="196"/>
                      <a:pt x="55" y="251"/>
                      <a:pt x="118" y="251"/>
                    </a:cubicBezTo>
                    <a:cubicBezTo>
                      <a:pt x="188" y="251"/>
                      <a:pt x="243" y="196"/>
                      <a:pt x="243" y="126"/>
                    </a:cubicBezTo>
                    <a:cubicBezTo>
                      <a:pt x="243" y="55"/>
                      <a:pt x="188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4039250" y="1833575"/>
                <a:ext cx="62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43" extrusionOk="0">
                    <a:moveTo>
                      <a:pt x="125" y="0"/>
                    </a:moveTo>
                    <a:cubicBezTo>
                      <a:pt x="55" y="0"/>
                      <a:pt x="0" y="55"/>
                      <a:pt x="0" y="125"/>
                    </a:cubicBezTo>
                    <a:cubicBezTo>
                      <a:pt x="0" y="188"/>
                      <a:pt x="55" y="243"/>
                      <a:pt x="125" y="243"/>
                    </a:cubicBezTo>
                    <a:cubicBezTo>
                      <a:pt x="196" y="243"/>
                      <a:pt x="251" y="188"/>
                      <a:pt x="251" y="125"/>
                    </a:cubicBezTo>
                    <a:cubicBezTo>
                      <a:pt x="251" y="55"/>
                      <a:pt x="196" y="0"/>
                      <a:pt x="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3937525" y="1749250"/>
                <a:ext cx="280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77" extrusionOk="0">
                    <a:moveTo>
                      <a:pt x="611" y="0"/>
                    </a:moveTo>
                    <a:cubicBezTo>
                      <a:pt x="239" y="0"/>
                      <a:pt x="6" y="245"/>
                      <a:pt x="1" y="251"/>
                    </a:cubicBezTo>
                    <a:lnTo>
                      <a:pt x="141" y="376"/>
                    </a:lnTo>
                    <a:cubicBezTo>
                      <a:pt x="152" y="365"/>
                      <a:pt x="324" y="190"/>
                      <a:pt x="606" y="190"/>
                    </a:cubicBezTo>
                    <a:cubicBezTo>
                      <a:pt x="727" y="190"/>
                      <a:pt x="868" y="222"/>
                      <a:pt x="1026" y="314"/>
                    </a:cubicBezTo>
                    <a:lnTo>
                      <a:pt x="1119" y="149"/>
                    </a:lnTo>
                    <a:cubicBezTo>
                      <a:pt x="932" y="40"/>
                      <a:pt x="760" y="0"/>
                      <a:pt x="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3292975" y="1930050"/>
                <a:ext cx="491800" cy="444400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7776" extrusionOk="0">
                    <a:moveTo>
                      <a:pt x="8078" y="1"/>
                    </a:moveTo>
                    <a:cubicBezTo>
                      <a:pt x="7243" y="1"/>
                      <a:pt x="6222" y="74"/>
                      <a:pt x="5658" y="124"/>
                    </a:cubicBezTo>
                    <a:cubicBezTo>
                      <a:pt x="1" y="632"/>
                      <a:pt x="564" y="15726"/>
                      <a:pt x="564" y="15726"/>
                    </a:cubicBezTo>
                    <a:lnTo>
                      <a:pt x="16104" y="17776"/>
                    </a:lnTo>
                    <a:cubicBezTo>
                      <a:pt x="16104" y="17776"/>
                      <a:pt x="19672" y="3238"/>
                      <a:pt x="14484" y="1203"/>
                    </a:cubicBezTo>
                    <a:cubicBezTo>
                      <a:pt x="13506" y="812"/>
                      <a:pt x="12825" y="570"/>
                      <a:pt x="11941" y="452"/>
                    </a:cubicBezTo>
                    <a:lnTo>
                      <a:pt x="8976" y="45"/>
                    </a:lnTo>
                    <a:cubicBezTo>
                      <a:pt x="8739" y="13"/>
                      <a:pt x="8425" y="1"/>
                      <a:pt x="8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3464925" y="1548400"/>
                <a:ext cx="28562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11127" extrusionOk="0">
                    <a:moveTo>
                      <a:pt x="5427" y="0"/>
                    </a:moveTo>
                    <a:cubicBezTo>
                      <a:pt x="4067" y="0"/>
                      <a:pt x="3271" y="967"/>
                      <a:pt x="1972" y="1525"/>
                    </a:cubicBezTo>
                    <a:cubicBezTo>
                      <a:pt x="188" y="2292"/>
                      <a:pt x="228" y="3841"/>
                      <a:pt x="611" y="4850"/>
                    </a:cubicBezTo>
                    <a:lnTo>
                      <a:pt x="134" y="8402"/>
                    </a:lnTo>
                    <a:cubicBezTo>
                      <a:pt x="1" y="9380"/>
                      <a:pt x="681" y="10280"/>
                      <a:pt x="1659" y="10413"/>
                    </a:cubicBezTo>
                    <a:lnTo>
                      <a:pt x="6745" y="11110"/>
                    </a:lnTo>
                    <a:cubicBezTo>
                      <a:pt x="6827" y="11121"/>
                      <a:pt x="6908" y="11126"/>
                      <a:pt x="6987" y="11126"/>
                    </a:cubicBezTo>
                    <a:cubicBezTo>
                      <a:pt x="7868" y="11126"/>
                      <a:pt x="8635" y="10473"/>
                      <a:pt x="8764" y="9576"/>
                    </a:cubicBezTo>
                    <a:lnTo>
                      <a:pt x="8999" y="7855"/>
                    </a:lnTo>
                    <a:lnTo>
                      <a:pt x="10775" y="5601"/>
                    </a:lnTo>
                    <a:cubicBezTo>
                      <a:pt x="11424" y="4310"/>
                      <a:pt x="10650" y="2753"/>
                      <a:pt x="9226" y="2503"/>
                    </a:cubicBezTo>
                    <a:lnTo>
                      <a:pt x="8169" y="2315"/>
                    </a:lnTo>
                    <a:cubicBezTo>
                      <a:pt x="8193" y="2026"/>
                      <a:pt x="8122" y="1744"/>
                      <a:pt x="8013" y="1493"/>
                    </a:cubicBezTo>
                    <a:cubicBezTo>
                      <a:pt x="7723" y="860"/>
                      <a:pt x="7160" y="390"/>
                      <a:pt x="6495" y="179"/>
                    </a:cubicBezTo>
                    <a:cubicBezTo>
                      <a:pt x="6098" y="54"/>
                      <a:pt x="5747" y="0"/>
                      <a:pt x="5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3456900" y="1601050"/>
                <a:ext cx="251000" cy="394275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5771" extrusionOk="0">
                    <a:moveTo>
                      <a:pt x="5157" y="1"/>
                    </a:moveTo>
                    <a:cubicBezTo>
                      <a:pt x="3651" y="1"/>
                      <a:pt x="2345" y="1115"/>
                      <a:pt x="2137" y="2642"/>
                    </a:cubicBezTo>
                    <a:lnTo>
                      <a:pt x="2121" y="2752"/>
                    </a:lnTo>
                    <a:lnTo>
                      <a:pt x="1871" y="4567"/>
                    </a:lnTo>
                    <a:lnTo>
                      <a:pt x="1401" y="4505"/>
                    </a:lnTo>
                    <a:cubicBezTo>
                      <a:pt x="1348" y="4497"/>
                      <a:pt x="1296" y="4494"/>
                      <a:pt x="1244" y="4494"/>
                    </a:cubicBezTo>
                    <a:cubicBezTo>
                      <a:pt x="689" y="4494"/>
                      <a:pt x="205" y="4902"/>
                      <a:pt x="126" y="5467"/>
                    </a:cubicBezTo>
                    <a:lnTo>
                      <a:pt x="87" y="5780"/>
                    </a:lnTo>
                    <a:cubicBezTo>
                      <a:pt x="1" y="6398"/>
                      <a:pt x="431" y="6969"/>
                      <a:pt x="1049" y="7055"/>
                    </a:cubicBezTo>
                    <a:lnTo>
                      <a:pt x="1527" y="7118"/>
                    </a:lnTo>
                    <a:lnTo>
                      <a:pt x="1323" y="8589"/>
                    </a:lnTo>
                    <a:cubicBezTo>
                      <a:pt x="1198" y="9504"/>
                      <a:pt x="1495" y="10373"/>
                      <a:pt x="2059" y="11015"/>
                    </a:cubicBezTo>
                    <a:lnTo>
                      <a:pt x="1785" y="13033"/>
                    </a:lnTo>
                    <a:cubicBezTo>
                      <a:pt x="1605" y="14348"/>
                      <a:pt x="2536" y="15568"/>
                      <a:pt x="3850" y="15748"/>
                    </a:cubicBezTo>
                    <a:cubicBezTo>
                      <a:pt x="3960" y="15763"/>
                      <a:pt x="4069" y="15771"/>
                      <a:pt x="4176" y="15771"/>
                    </a:cubicBezTo>
                    <a:cubicBezTo>
                      <a:pt x="5361" y="15771"/>
                      <a:pt x="6401" y="14888"/>
                      <a:pt x="6566" y="13683"/>
                    </a:cubicBezTo>
                    <a:lnTo>
                      <a:pt x="6777" y="12165"/>
                    </a:lnTo>
                    <a:cubicBezTo>
                      <a:pt x="7919" y="11852"/>
                      <a:pt x="8827" y="10889"/>
                      <a:pt x="8999" y="9637"/>
                    </a:cubicBezTo>
                    <a:lnTo>
                      <a:pt x="9093" y="8965"/>
                    </a:lnTo>
                    <a:lnTo>
                      <a:pt x="9124" y="8753"/>
                    </a:lnTo>
                    <a:lnTo>
                      <a:pt x="9398" y="6688"/>
                    </a:lnTo>
                    <a:lnTo>
                      <a:pt x="9797" y="3800"/>
                    </a:lnTo>
                    <a:lnTo>
                      <a:pt x="9797" y="3793"/>
                    </a:lnTo>
                    <a:lnTo>
                      <a:pt x="9813" y="3691"/>
                    </a:lnTo>
                    <a:cubicBezTo>
                      <a:pt x="10040" y="2016"/>
                      <a:pt x="8866" y="483"/>
                      <a:pt x="7199" y="256"/>
                    </a:cubicBezTo>
                    <a:lnTo>
                      <a:pt x="5572" y="29"/>
                    </a:lnTo>
                    <a:cubicBezTo>
                      <a:pt x="5432" y="10"/>
                      <a:pt x="5294" y="1"/>
                      <a:pt x="515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3484875" y="1799125"/>
                <a:ext cx="199350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5246" extrusionOk="0">
                    <a:moveTo>
                      <a:pt x="7974" y="1042"/>
                    </a:moveTo>
                    <a:lnTo>
                      <a:pt x="7970" y="1067"/>
                    </a:lnTo>
                    <a:lnTo>
                      <a:pt x="7970" y="1067"/>
                    </a:lnTo>
                    <a:cubicBezTo>
                      <a:pt x="7972" y="1058"/>
                      <a:pt x="7973" y="1050"/>
                      <a:pt x="7974" y="1042"/>
                    </a:cubicBezTo>
                    <a:close/>
                    <a:moveTo>
                      <a:pt x="298" y="1"/>
                    </a:moveTo>
                    <a:lnTo>
                      <a:pt x="204" y="666"/>
                    </a:lnTo>
                    <a:cubicBezTo>
                      <a:pt x="1" y="2137"/>
                      <a:pt x="893" y="3514"/>
                      <a:pt x="2254" y="3968"/>
                    </a:cubicBezTo>
                    <a:cubicBezTo>
                      <a:pt x="2465" y="4617"/>
                      <a:pt x="3029" y="5126"/>
                      <a:pt x="3756" y="5228"/>
                    </a:cubicBezTo>
                    <a:cubicBezTo>
                      <a:pt x="3841" y="5239"/>
                      <a:pt x="3924" y="5245"/>
                      <a:pt x="4007" y="5245"/>
                    </a:cubicBezTo>
                    <a:cubicBezTo>
                      <a:pt x="4694" y="5245"/>
                      <a:pt x="5319" y="4850"/>
                      <a:pt x="5627" y="4250"/>
                    </a:cubicBezTo>
                    <a:cubicBezTo>
                      <a:pt x="6785" y="3952"/>
                      <a:pt x="7708" y="2974"/>
                      <a:pt x="7880" y="1714"/>
                    </a:cubicBezTo>
                    <a:lnTo>
                      <a:pt x="7970" y="1067"/>
                    </a:lnTo>
                    <a:lnTo>
                      <a:pt x="7970" y="1067"/>
                    </a:lnTo>
                    <a:cubicBezTo>
                      <a:pt x="7759" y="2539"/>
                      <a:pt x="6492" y="3604"/>
                      <a:pt x="5041" y="3604"/>
                    </a:cubicBezTo>
                    <a:cubicBezTo>
                      <a:pt x="4909" y="3604"/>
                      <a:pt x="4775" y="3595"/>
                      <a:pt x="4641" y="3577"/>
                    </a:cubicBezTo>
                    <a:lnTo>
                      <a:pt x="2825" y="3334"/>
                    </a:lnTo>
                    <a:cubicBezTo>
                      <a:pt x="1206" y="3107"/>
                      <a:pt x="71" y="1621"/>
                      <a:pt x="298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3480000" y="1729575"/>
                <a:ext cx="150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968" extrusionOk="0">
                    <a:moveTo>
                      <a:pt x="107" y="0"/>
                    </a:moveTo>
                    <a:cubicBezTo>
                      <a:pt x="90" y="0"/>
                      <a:pt x="72" y="5"/>
                      <a:pt x="55" y="13"/>
                    </a:cubicBezTo>
                    <a:cubicBezTo>
                      <a:pt x="8" y="44"/>
                      <a:pt x="0" y="99"/>
                      <a:pt x="31" y="146"/>
                    </a:cubicBezTo>
                    <a:lnTo>
                      <a:pt x="337" y="616"/>
                    </a:lnTo>
                    <a:lnTo>
                      <a:pt x="78" y="795"/>
                    </a:lnTo>
                    <a:cubicBezTo>
                      <a:pt x="31" y="827"/>
                      <a:pt x="24" y="882"/>
                      <a:pt x="47" y="921"/>
                    </a:cubicBezTo>
                    <a:cubicBezTo>
                      <a:pt x="71" y="952"/>
                      <a:pt x="94" y="968"/>
                      <a:pt x="125" y="968"/>
                    </a:cubicBezTo>
                    <a:cubicBezTo>
                      <a:pt x="141" y="968"/>
                      <a:pt x="164" y="960"/>
                      <a:pt x="180" y="952"/>
                    </a:cubicBezTo>
                    <a:lnTo>
                      <a:pt x="603" y="670"/>
                    </a:lnTo>
                    <a:lnTo>
                      <a:pt x="188" y="44"/>
                    </a:lnTo>
                    <a:cubicBezTo>
                      <a:pt x="168" y="14"/>
                      <a:pt x="138" y="0"/>
                      <a:pt x="107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3589725" y="1838475"/>
                <a:ext cx="229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446" extrusionOk="0">
                    <a:moveTo>
                      <a:pt x="292" y="1"/>
                    </a:moveTo>
                    <a:cubicBezTo>
                      <a:pt x="207" y="1"/>
                      <a:pt x="133" y="14"/>
                      <a:pt x="79" y="31"/>
                    </a:cubicBezTo>
                    <a:cubicBezTo>
                      <a:pt x="24" y="47"/>
                      <a:pt x="1" y="101"/>
                      <a:pt x="16" y="148"/>
                    </a:cubicBezTo>
                    <a:cubicBezTo>
                      <a:pt x="29" y="187"/>
                      <a:pt x="63" y="215"/>
                      <a:pt x="105" y="215"/>
                    </a:cubicBezTo>
                    <a:cubicBezTo>
                      <a:pt x="115" y="215"/>
                      <a:pt x="124" y="214"/>
                      <a:pt x="134" y="211"/>
                    </a:cubicBezTo>
                    <a:cubicBezTo>
                      <a:pt x="140" y="208"/>
                      <a:pt x="205" y="188"/>
                      <a:pt x="295" y="188"/>
                    </a:cubicBezTo>
                    <a:cubicBezTo>
                      <a:pt x="422" y="188"/>
                      <a:pt x="600" y="227"/>
                      <a:pt x="728" y="406"/>
                    </a:cubicBezTo>
                    <a:cubicBezTo>
                      <a:pt x="752" y="430"/>
                      <a:pt x="775" y="446"/>
                      <a:pt x="807" y="446"/>
                    </a:cubicBezTo>
                    <a:cubicBezTo>
                      <a:pt x="822" y="446"/>
                      <a:pt x="846" y="438"/>
                      <a:pt x="861" y="422"/>
                    </a:cubicBezTo>
                    <a:cubicBezTo>
                      <a:pt x="900" y="399"/>
                      <a:pt x="916" y="336"/>
                      <a:pt x="885" y="297"/>
                    </a:cubicBezTo>
                    <a:cubicBezTo>
                      <a:pt x="718" y="65"/>
                      <a:pt x="480" y="1"/>
                      <a:pt x="29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3547875" y="1696000"/>
                <a:ext cx="581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65" extrusionOk="0">
                    <a:moveTo>
                      <a:pt x="1205" y="1"/>
                    </a:moveTo>
                    <a:cubicBezTo>
                      <a:pt x="1179" y="1"/>
                      <a:pt x="1153" y="1"/>
                      <a:pt x="1127" y="2"/>
                    </a:cubicBezTo>
                    <a:cubicBezTo>
                      <a:pt x="626" y="34"/>
                      <a:pt x="266" y="276"/>
                      <a:pt x="141" y="488"/>
                    </a:cubicBezTo>
                    <a:cubicBezTo>
                      <a:pt x="0" y="707"/>
                      <a:pt x="71" y="879"/>
                      <a:pt x="204" y="934"/>
                    </a:cubicBezTo>
                    <a:cubicBezTo>
                      <a:pt x="263" y="957"/>
                      <a:pt x="329" y="965"/>
                      <a:pt x="398" y="965"/>
                    </a:cubicBezTo>
                    <a:cubicBezTo>
                      <a:pt x="491" y="965"/>
                      <a:pt x="590" y="950"/>
                      <a:pt x="689" y="941"/>
                    </a:cubicBezTo>
                    <a:cubicBezTo>
                      <a:pt x="861" y="926"/>
                      <a:pt x="1033" y="910"/>
                      <a:pt x="1182" y="902"/>
                    </a:cubicBezTo>
                    <a:cubicBezTo>
                      <a:pt x="1330" y="887"/>
                      <a:pt x="1503" y="887"/>
                      <a:pt x="1675" y="887"/>
                    </a:cubicBezTo>
                    <a:cubicBezTo>
                      <a:pt x="1706" y="887"/>
                      <a:pt x="1737" y="887"/>
                      <a:pt x="1769" y="887"/>
                    </a:cubicBezTo>
                    <a:cubicBezTo>
                      <a:pt x="1910" y="887"/>
                      <a:pt x="2050" y="882"/>
                      <a:pt x="2152" y="824"/>
                    </a:cubicBezTo>
                    <a:cubicBezTo>
                      <a:pt x="2285" y="754"/>
                      <a:pt x="2324" y="581"/>
                      <a:pt x="2160" y="378"/>
                    </a:cubicBezTo>
                    <a:cubicBezTo>
                      <a:pt x="2019" y="193"/>
                      <a:pt x="1661" y="1"/>
                      <a:pt x="1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3637650" y="1705600"/>
                <a:ext cx="5265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034" extrusionOk="0">
                    <a:moveTo>
                      <a:pt x="914" y="1"/>
                    </a:moveTo>
                    <a:cubicBezTo>
                      <a:pt x="579" y="1"/>
                      <a:pt x="305" y="129"/>
                      <a:pt x="173" y="268"/>
                    </a:cubicBezTo>
                    <a:cubicBezTo>
                      <a:pt x="1" y="440"/>
                      <a:pt x="16" y="620"/>
                      <a:pt x="126" y="698"/>
                    </a:cubicBezTo>
                    <a:cubicBezTo>
                      <a:pt x="235" y="776"/>
                      <a:pt x="400" y="792"/>
                      <a:pt x="556" y="816"/>
                    </a:cubicBezTo>
                    <a:cubicBezTo>
                      <a:pt x="713" y="831"/>
                      <a:pt x="869" y="855"/>
                      <a:pt x="1010" y="878"/>
                    </a:cubicBezTo>
                    <a:cubicBezTo>
                      <a:pt x="1143" y="902"/>
                      <a:pt x="1300" y="941"/>
                      <a:pt x="1456" y="980"/>
                    </a:cubicBezTo>
                    <a:cubicBezTo>
                      <a:pt x="1564" y="1003"/>
                      <a:pt x="1677" y="1034"/>
                      <a:pt x="1782" y="1034"/>
                    </a:cubicBezTo>
                    <a:cubicBezTo>
                      <a:pt x="1820" y="1034"/>
                      <a:pt x="1858" y="1030"/>
                      <a:pt x="1894" y="1019"/>
                    </a:cubicBezTo>
                    <a:cubicBezTo>
                      <a:pt x="2027" y="980"/>
                      <a:pt x="2105" y="831"/>
                      <a:pt x="2012" y="604"/>
                    </a:cubicBezTo>
                    <a:cubicBezTo>
                      <a:pt x="1918" y="377"/>
                      <a:pt x="1620" y="104"/>
                      <a:pt x="1166" y="25"/>
                    </a:cubicBezTo>
                    <a:cubicBezTo>
                      <a:pt x="1079" y="8"/>
                      <a:pt x="995" y="1"/>
                      <a:pt x="9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3570175" y="1737000"/>
                <a:ext cx="162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582" extrusionOk="0">
                    <a:moveTo>
                      <a:pt x="326" y="1"/>
                    </a:moveTo>
                    <a:cubicBezTo>
                      <a:pt x="298" y="1"/>
                      <a:pt x="270" y="5"/>
                      <a:pt x="243" y="13"/>
                    </a:cubicBezTo>
                    <a:cubicBezTo>
                      <a:pt x="86" y="60"/>
                      <a:pt x="0" y="225"/>
                      <a:pt x="55" y="373"/>
                    </a:cubicBezTo>
                    <a:cubicBezTo>
                      <a:pt x="93" y="501"/>
                      <a:pt x="204" y="582"/>
                      <a:pt x="329" y="582"/>
                    </a:cubicBezTo>
                    <a:cubicBezTo>
                      <a:pt x="357" y="582"/>
                      <a:pt x="386" y="578"/>
                      <a:pt x="415" y="569"/>
                    </a:cubicBezTo>
                    <a:cubicBezTo>
                      <a:pt x="571" y="514"/>
                      <a:pt x="650" y="358"/>
                      <a:pt x="603" y="201"/>
                    </a:cubicBezTo>
                    <a:cubicBezTo>
                      <a:pt x="564" y="80"/>
                      <a:pt x="448" y="1"/>
                      <a:pt x="326" y="1"/>
                    </a:cubicBezTo>
                    <a:close/>
                  </a:path>
                </a:pathLst>
              </a:custGeom>
              <a:solidFill>
                <a:srgbClr val="2E0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1"/>
              <p:cNvSpPr/>
              <p:nvPr/>
            </p:nvSpPr>
            <p:spPr>
              <a:xfrm>
                <a:off x="3566850" y="1748500"/>
                <a:ext cx="207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13" extrusionOk="0">
                    <a:moveTo>
                      <a:pt x="329" y="0"/>
                    </a:moveTo>
                    <a:cubicBezTo>
                      <a:pt x="176" y="0"/>
                      <a:pt x="71" y="50"/>
                      <a:pt x="63" y="54"/>
                    </a:cubicBezTo>
                    <a:cubicBezTo>
                      <a:pt x="16" y="78"/>
                      <a:pt x="0" y="132"/>
                      <a:pt x="16" y="179"/>
                    </a:cubicBezTo>
                    <a:cubicBezTo>
                      <a:pt x="32" y="212"/>
                      <a:pt x="67" y="229"/>
                      <a:pt x="100" y="229"/>
                    </a:cubicBezTo>
                    <a:cubicBezTo>
                      <a:pt x="115" y="229"/>
                      <a:pt x="129" y="226"/>
                      <a:pt x="141" y="218"/>
                    </a:cubicBezTo>
                    <a:cubicBezTo>
                      <a:pt x="149" y="218"/>
                      <a:pt x="221" y="187"/>
                      <a:pt x="329" y="187"/>
                    </a:cubicBezTo>
                    <a:cubicBezTo>
                      <a:pt x="421" y="187"/>
                      <a:pt x="539" y="210"/>
                      <a:pt x="665" y="297"/>
                    </a:cubicBezTo>
                    <a:cubicBezTo>
                      <a:pt x="681" y="312"/>
                      <a:pt x="704" y="312"/>
                      <a:pt x="720" y="312"/>
                    </a:cubicBezTo>
                    <a:cubicBezTo>
                      <a:pt x="751" y="312"/>
                      <a:pt x="783" y="305"/>
                      <a:pt x="798" y="273"/>
                    </a:cubicBezTo>
                    <a:cubicBezTo>
                      <a:pt x="830" y="234"/>
                      <a:pt x="822" y="172"/>
                      <a:pt x="775" y="148"/>
                    </a:cubicBezTo>
                    <a:cubicBezTo>
                      <a:pt x="610" y="33"/>
                      <a:pt x="454" y="0"/>
                      <a:pt x="329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3648400" y="1747575"/>
                <a:ext cx="162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82" extrusionOk="0">
                    <a:moveTo>
                      <a:pt x="327" y="0"/>
                    </a:moveTo>
                    <a:cubicBezTo>
                      <a:pt x="299" y="0"/>
                      <a:pt x="271" y="4"/>
                      <a:pt x="244" y="13"/>
                    </a:cubicBezTo>
                    <a:cubicBezTo>
                      <a:pt x="87" y="68"/>
                      <a:pt x="1" y="224"/>
                      <a:pt x="48" y="381"/>
                    </a:cubicBezTo>
                    <a:cubicBezTo>
                      <a:pt x="93" y="502"/>
                      <a:pt x="205" y="581"/>
                      <a:pt x="329" y="581"/>
                    </a:cubicBezTo>
                    <a:cubicBezTo>
                      <a:pt x="358" y="581"/>
                      <a:pt x="387" y="577"/>
                      <a:pt x="416" y="568"/>
                    </a:cubicBezTo>
                    <a:cubicBezTo>
                      <a:pt x="564" y="521"/>
                      <a:pt x="650" y="357"/>
                      <a:pt x="603" y="209"/>
                    </a:cubicBezTo>
                    <a:cubicBezTo>
                      <a:pt x="565" y="81"/>
                      <a:pt x="449" y="0"/>
                      <a:pt x="327" y="0"/>
                    </a:cubicBezTo>
                    <a:close/>
                  </a:path>
                </a:pathLst>
              </a:custGeom>
              <a:solidFill>
                <a:srgbClr val="2E0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3644900" y="1759125"/>
                <a:ext cx="209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18" extrusionOk="0">
                    <a:moveTo>
                      <a:pt x="343" y="0"/>
                    </a:moveTo>
                    <a:cubicBezTo>
                      <a:pt x="186" y="0"/>
                      <a:pt x="79" y="52"/>
                      <a:pt x="71" y="52"/>
                    </a:cubicBezTo>
                    <a:cubicBezTo>
                      <a:pt x="24" y="75"/>
                      <a:pt x="0" y="130"/>
                      <a:pt x="24" y="177"/>
                    </a:cubicBezTo>
                    <a:cubicBezTo>
                      <a:pt x="41" y="211"/>
                      <a:pt x="75" y="233"/>
                      <a:pt x="110" y="233"/>
                    </a:cubicBezTo>
                    <a:cubicBezTo>
                      <a:pt x="123" y="233"/>
                      <a:pt x="136" y="230"/>
                      <a:pt x="149" y="224"/>
                    </a:cubicBezTo>
                    <a:cubicBezTo>
                      <a:pt x="157" y="220"/>
                      <a:pt x="228" y="186"/>
                      <a:pt x="335" y="186"/>
                    </a:cubicBezTo>
                    <a:cubicBezTo>
                      <a:pt x="427" y="186"/>
                      <a:pt x="546" y="211"/>
                      <a:pt x="673" y="302"/>
                    </a:cubicBezTo>
                    <a:cubicBezTo>
                      <a:pt x="689" y="310"/>
                      <a:pt x="712" y="318"/>
                      <a:pt x="728" y="318"/>
                    </a:cubicBezTo>
                    <a:cubicBezTo>
                      <a:pt x="759" y="318"/>
                      <a:pt x="790" y="302"/>
                      <a:pt x="806" y="279"/>
                    </a:cubicBezTo>
                    <a:cubicBezTo>
                      <a:pt x="837" y="232"/>
                      <a:pt x="822" y="177"/>
                      <a:pt x="783" y="146"/>
                    </a:cubicBezTo>
                    <a:cubicBezTo>
                      <a:pt x="621" y="32"/>
                      <a:pt x="467" y="0"/>
                      <a:pt x="343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3533000" y="1652025"/>
                <a:ext cx="61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52" extrusionOk="0">
                    <a:moveTo>
                      <a:pt x="118" y="1"/>
                    </a:moveTo>
                    <a:cubicBezTo>
                      <a:pt x="55" y="1"/>
                      <a:pt x="1" y="56"/>
                      <a:pt x="1" y="126"/>
                    </a:cubicBezTo>
                    <a:cubicBezTo>
                      <a:pt x="1" y="197"/>
                      <a:pt x="55" y="251"/>
                      <a:pt x="118" y="251"/>
                    </a:cubicBezTo>
                    <a:cubicBezTo>
                      <a:pt x="188" y="251"/>
                      <a:pt x="243" y="197"/>
                      <a:pt x="243" y="126"/>
                    </a:cubicBezTo>
                    <a:cubicBezTo>
                      <a:pt x="243" y="56"/>
                      <a:pt x="188" y="1"/>
                      <a:pt x="118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3522050" y="16739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26" y="0"/>
                    </a:moveTo>
                    <a:cubicBezTo>
                      <a:pt x="55" y="0"/>
                      <a:pt x="0" y="55"/>
                      <a:pt x="0" y="125"/>
                    </a:cubicBezTo>
                    <a:cubicBezTo>
                      <a:pt x="0" y="196"/>
                      <a:pt x="55" y="251"/>
                      <a:pt x="126" y="251"/>
                    </a:cubicBezTo>
                    <a:cubicBezTo>
                      <a:pt x="188" y="251"/>
                      <a:pt x="251" y="196"/>
                      <a:pt x="251" y="125"/>
                    </a:cubicBezTo>
                    <a:cubicBezTo>
                      <a:pt x="251" y="55"/>
                      <a:pt x="188" y="0"/>
                      <a:pt x="126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3543375" y="1667875"/>
                <a:ext cx="60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4" extrusionOk="0">
                    <a:moveTo>
                      <a:pt x="118" y="1"/>
                    </a:moveTo>
                    <a:cubicBezTo>
                      <a:pt x="55" y="1"/>
                      <a:pt x="0" y="55"/>
                      <a:pt x="0" y="126"/>
                    </a:cubicBezTo>
                    <a:cubicBezTo>
                      <a:pt x="0" y="188"/>
                      <a:pt x="55" y="243"/>
                      <a:pt x="118" y="243"/>
                    </a:cubicBezTo>
                    <a:cubicBezTo>
                      <a:pt x="188" y="243"/>
                      <a:pt x="243" y="188"/>
                      <a:pt x="243" y="126"/>
                    </a:cubicBezTo>
                    <a:cubicBezTo>
                      <a:pt x="243" y="55"/>
                      <a:pt x="188" y="1"/>
                      <a:pt x="118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3680100" y="1650250"/>
                <a:ext cx="47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3" extrusionOk="0">
                    <a:moveTo>
                      <a:pt x="96" y="0"/>
                    </a:moveTo>
                    <a:cubicBezTo>
                      <a:pt x="54" y="0"/>
                      <a:pt x="15" y="30"/>
                      <a:pt x="8" y="72"/>
                    </a:cubicBezTo>
                    <a:cubicBezTo>
                      <a:pt x="1" y="127"/>
                      <a:pt x="32" y="166"/>
                      <a:pt x="79" y="181"/>
                    </a:cubicBezTo>
                    <a:cubicBezTo>
                      <a:pt x="84" y="182"/>
                      <a:pt x="88" y="183"/>
                      <a:pt x="93" y="183"/>
                    </a:cubicBezTo>
                    <a:cubicBezTo>
                      <a:pt x="135" y="183"/>
                      <a:pt x="173" y="153"/>
                      <a:pt x="181" y="111"/>
                    </a:cubicBezTo>
                    <a:cubicBezTo>
                      <a:pt x="188" y="56"/>
                      <a:pt x="157" y="17"/>
                      <a:pt x="110" y="2"/>
                    </a:cubicBezTo>
                    <a:cubicBezTo>
                      <a:pt x="105" y="1"/>
                      <a:pt x="100" y="0"/>
                      <a:pt x="96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3666225" y="1639875"/>
                <a:ext cx="47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6" extrusionOk="0">
                    <a:moveTo>
                      <a:pt x="95" y="1"/>
                    </a:moveTo>
                    <a:cubicBezTo>
                      <a:pt x="53" y="1"/>
                      <a:pt x="15" y="30"/>
                      <a:pt x="8" y="72"/>
                    </a:cubicBezTo>
                    <a:cubicBezTo>
                      <a:pt x="0" y="119"/>
                      <a:pt x="31" y="166"/>
                      <a:pt x="78" y="174"/>
                    </a:cubicBezTo>
                    <a:cubicBezTo>
                      <a:pt x="83" y="175"/>
                      <a:pt x="88" y="175"/>
                      <a:pt x="93" y="175"/>
                    </a:cubicBezTo>
                    <a:cubicBezTo>
                      <a:pt x="134" y="175"/>
                      <a:pt x="173" y="146"/>
                      <a:pt x="180" y="104"/>
                    </a:cubicBezTo>
                    <a:cubicBezTo>
                      <a:pt x="188" y="57"/>
                      <a:pt x="157" y="10"/>
                      <a:pt x="110" y="2"/>
                    </a:cubicBezTo>
                    <a:cubicBezTo>
                      <a:pt x="105" y="1"/>
                      <a:pt x="100" y="1"/>
                      <a:pt x="95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3667775" y="1655525"/>
                <a:ext cx="47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6" extrusionOk="0">
                    <a:moveTo>
                      <a:pt x="96" y="1"/>
                    </a:moveTo>
                    <a:cubicBezTo>
                      <a:pt x="54" y="1"/>
                      <a:pt x="15" y="30"/>
                      <a:pt x="8" y="72"/>
                    </a:cubicBezTo>
                    <a:cubicBezTo>
                      <a:pt x="1" y="119"/>
                      <a:pt x="32" y="166"/>
                      <a:pt x="79" y="174"/>
                    </a:cubicBezTo>
                    <a:cubicBezTo>
                      <a:pt x="84" y="175"/>
                      <a:pt x="89" y="175"/>
                      <a:pt x="93" y="175"/>
                    </a:cubicBezTo>
                    <a:cubicBezTo>
                      <a:pt x="135" y="175"/>
                      <a:pt x="174" y="146"/>
                      <a:pt x="181" y="103"/>
                    </a:cubicBezTo>
                    <a:cubicBezTo>
                      <a:pt x="188" y="57"/>
                      <a:pt x="157" y="10"/>
                      <a:pt x="110" y="2"/>
                    </a:cubicBezTo>
                    <a:cubicBezTo>
                      <a:pt x="105" y="1"/>
                      <a:pt x="100" y="1"/>
                      <a:pt x="96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3652325" y="1847625"/>
                <a:ext cx="47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5" extrusionOk="0">
                    <a:moveTo>
                      <a:pt x="96" y="0"/>
                    </a:moveTo>
                    <a:cubicBezTo>
                      <a:pt x="54" y="0"/>
                      <a:pt x="15" y="30"/>
                      <a:pt x="8" y="72"/>
                    </a:cubicBezTo>
                    <a:cubicBezTo>
                      <a:pt x="0" y="119"/>
                      <a:pt x="32" y="166"/>
                      <a:pt x="79" y="173"/>
                    </a:cubicBezTo>
                    <a:cubicBezTo>
                      <a:pt x="84" y="174"/>
                      <a:pt x="88" y="175"/>
                      <a:pt x="93" y="175"/>
                    </a:cubicBezTo>
                    <a:cubicBezTo>
                      <a:pt x="135" y="175"/>
                      <a:pt x="173" y="145"/>
                      <a:pt x="180" y="103"/>
                    </a:cubicBezTo>
                    <a:cubicBezTo>
                      <a:pt x="188" y="56"/>
                      <a:pt x="157" y="9"/>
                      <a:pt x="110" y="1"/>
                    </a:cubicBezTo>
                    <a:cubicBezTo>
                      <a:pt x="105" y="1"/>
                      <a:pt x="100" y="0"/>
                      <a:pt x="96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3638250" y="1837250"/>
                <a:ext cx="49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75" extrusionOk="0">
                    <a:moveTo>
                      <a:pt x="101" y="0"/>
                    </a:moveTo>
                    <a:cubicBezTo>
                      <a:pt x="55" y="0"/>
                      <a:pt x="22" y="30"/>
                      <a:pt x="8" y="72"/>
                    </a:cubicBezTo>
                    <a:cubicBezTo>
                      <a:pt x="0" y="119"/>
                      <a:pt x="31" y="166"/>
                      <a:pt x="78" y="174"/>
                    </a:cubicBezTo>
                    <a:cubicBezTo>
                      <a:pt x="84" y="175"/>
                      <a:pt x="89" y="175"/>
                      <a:pt x="95" y="175"/>
                    </a:cubicBezTo>
                    <a:cubicBezTo>
                      <a:pt x="141" y="175"/>
                      <a:pt x="174" y="145"/>
                      <a:pt x="188" y="103"/>
                    </a:cubicBezTo>
                    <a:cubicBezTo>
                      <a:pt x="196" y="56"/>
                      <a:pt x="164" y="9"/>
                      <a:pt x="117" y="2"/>
                    </a:cubicBezTo>
                    <a:cubicBezTo>
                      <a:pt x="112" y="1"/>
                      <a:pt x="106" y="0"/>
                      <a:pt x="101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3639800" y="1852900"/>
                <a:ext cx="4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5" extrusionOk="0">
                    <a:moveTo>
                      <a:pt x="104" y="0"/>
                    </a:moveTo>
                    <a:cubicBezTo>
                      <a:pt x="62" y="0"/>
                      <a:pt x="23" y="30"/>
                      <a:pt x="16" y="72"/>
                    </a:cubicBezTo>
                    <a:cubicBezTo>
                      <a:pt x="1" y="119"/>
                      <a:pt x="32" y="166"/>
                      <a:pt x="87" y="174"/>
                    </a:cubicBezTo>
                    <a:cubicBezTo>
                      <a:pt x="92" y="175"/>
                      <a:pt x="96" y="175"/>
                      <a:pt x="101" y="175"/>
                    </a:cubicBezTo>
                    <a:cubicBezTo>
                      <a:pt x="142" y="175"/>
                      <a:pt x="174" y="145"/>
                      <a:pt x="188" y="103"/>
                    </a:cubicBezTo>
                    <a:cubicBezTo>
                      <a:pt x="196" y="56"/>
                      <a:pt x="165" y="9"/>
                      <a:pt x="118" y="2"/>
                    </a:cubicBezTo>
                    <a:cubicBezTo>
                      <a:pt x="113" y="1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3565675" y="1775775"/>
                <a:ext cx="7102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151" extrusionOk="0">
                    <a:moveTo>
                      <a:pt x="1265" y="0"/>
                    </a:moveTo>
                    <a:cubicBezTo>
                      <a:pt x="762" y="0"/>
                      <a:pt x="375" y="180"/>
                      <a:pt x="204" y="372"/>
                    </a:cubicBezTo>
                    <a:cubicBezTo>
                      <a:pt x="0" y="591"/>
                      <a:pt x="47" y="794"/>
                      <a:pt x="204" y="872"/>
                    </a:cubicBezTo>
                    <a:cubicBezTo>
                      <a:pt x="360" y="966"/>
                      <a:pt x="571" y="966"/>
                      <a:pt x="783" y="982"/>
                    </a:cubicBezTo>
                    <a:cubicBezTo>
                      <a:pt x="994" y="990"/>
                      <a:pt x="1213" y="1005"/>
                      <a:pt x="1393" y="1021"/>
                    </a:cubicBezTo>
                    <a:cubicBezTo>
                      <a:pt x="1581" y="1044"/>
                      <a:pt x="1792" y="1068"/>
                      <a:pt x="1995" y="1107"/>
                    </a:cubicBezTo>
                    <a:cubicBezTo>
                      <a:pt x="2130" y="1127"/>
                      <a:pt x="2265" y="1150"/>
                      <a:pt x="2389" y="1150"/>
                    </a:cubicBezTo>
                    <a:cubicBezTo>
                      <a:pt x="2460" y="1150"/>
                      <a:pt x="2528" y="1143"/>
                      <a:pt x="2590" y="1123"/>
                    </a:cubicBezTo>
                    <a:cubicBezTo>
                      <a:pt x="2754" y="1076"/>
                      <a:pt x="2841" y="888"/>
                      <a:pt x="2684" y="622"/>
                    </a:cubicBezTo>
                    <a:cubicBezTo>
                      <a:pt x="2528" y="372"/>
                      <a:pt x="2097" y="74"/>
                      <a:pt x="1487" y="12"/>
                    </a:cubicBezTo>
                    <a:cubicBezTo>
                      <a:pt x="1411" y="4"/>
                      <a:pt x="1336" y="0"/>
                      <a:pt x="1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3604200" y="1731500"/>
                <a:ext cx="33475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893" extrusionOk="0">
                    <a:moveTo>
                      <a:pt x="678" y="1"/>
                    </a:moveTo>
                    <a:cubicBezTo>
                      <a:pt x="666" y="1"/>
                      <a:pt x="654" y="3"/>
                      <a:pt x="642" y="6"/>
                    </a:cubicBezTo>
                    <a:cubicBezTo>
                      <a:pt x="595" y="30"/>
                      <a:pt x="572" y="85"/>
                      <a:pt x="595" y="132"/>
                    </a:cubicBezTo>
                    <a:lnTo>
                      <a:pt x="1112" y="1337"/>
                    </a:lnTo>
                    <a:cubicBezTo>
                      <a:pt x="1143" y="1399"/>
                      <a:pt x="1135" y="1462"/>
                      <a:pt x="1096" y="1517"/>
                    </a:cubicBezTo>
                    <a:cubicBezTo>
                      <a:pt x="1028" y="1614"/>
                      <a:pt x="845" y="1705"/>
                      <a:pt x="581" y="1705"/>
                    </a:cubicBezTo>
                    <a:cubicBezTo>
                      <a:pt x="570" y="1705"/>
                      <a:pt x="559" y="1705"/>
                      <a:pt x="548" y="1704"/>
                    </a:cubicBezTo>
                    <a:cubicBezTo>
                      <a:pt x="415" y="1697"/>
                      <a:pt x="275" y="1681"/>
                      <a:pt x="118" y="1650"/>
                    </a:cubicBezTo>
                    <a:cubicBezTo>
                      <a:pt x="111" y="1647"/>
                      <a:pt x="103" y="1646"/>
                      <a:pt x="96" y="1646"/>
                    </a:cubicBezTo>
                    <a:cubicBezTo>
                      <a:pt x="55" y="1646"/>
                      <a:pt x="15" y="1680"/>
                      <a:pt x="8" y="1720"/>
                    </a:cubicBezTo>
                    <a:cubicBezTo>
                      <a:pt x="1" y="1775"/>
                      <a:pt x="32" y="1822"/>
                      <a:pt x="87" y="1830"/>
                    </a:cubicBezTo>
                    <a:cubicBezTo>
                      <a:pt x="243" y="1861"/>
                      <a:pt x="400" y="1884"/>
                      <a:pt x="533" y="1892"/>
                    </a:cubicBezTo>
                    <a:lnTo>
                      <a:pt x="595" y="1892"/>
                    </a:lnTo>
                    <a:cubicBezTo>
                      <a:pt x="885" y="1892"/>
                      <a:pt x="1135" y="1790"/>
                      <a:pt x="1253" y="1618"/>
                    </a:cubicBezTo>
                    <a:cubicBezTo>
                      <a:pt x="1323" y="1517"/>
                      <a:pt x="1339" y="1384"/>
                      <a:pt x="1284" y="1266"/>
                    </a:cubicBezTo>
                    <a:lnTo>
                      <a:pt x="767" y="53"/>
                    </a:lnTo>
                    <a:cubicBezTo>
                      <a:pt x="750" y="18"/>
                      <a:pt x="715" y="1"/>
                      <a:pt x="678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3566450" y="1800675"/>
                <a:ext cx="4287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753" extrusionOk="0">
                    <a:moveTo>
                      <a:pt x="124" y="0"/>
                    </a:moveTo>
                    <a:cubicBezTo>
                      <a:pt x="81" y="0"/>
                      <a:pt x="39" y="24"/>
                      <a:pt x="32" y="72"/>
                    </a:cubicBezTo>
                    <a:cubicBezTo>
                      <a:pt x="1" y="189"/>
                      <a:pt x="24" y="307"/>
                      <a:pt x="87" y="408"/>
                    </a:cubicBezTo>
                    <a:cubicBezTo>
                      <a:pt x="157" y="502"/>
                      <a:pt x="259" y="565"/>
                      <a:pt x="376" y="581"/>
                    </a:cubicBezTo>
                    <a:lnTo>
                      <a:pt x="1597" y="753"/>
                    </a:lnTo>
                    <a:lnTo>
                      <a:pt x="1612" y="753"/>
                    </a:lnTo>
                    <a:cubicBezTo>
                      <a:pt x="1659" y="753"/>
                      <a:pt x="1698" y="721"/>
                      <a:pt x="1706" y="674"/>
                    </a:cubicBezTo>
                    <a:cubicBezTo>
                      <a:pt x="1714" y="627"/>
                      <a:pt x="1675" y="573"/>
                      <a:pt x="1628" y="573"/>
                    </a:cubicBezTo>
                    <a:lnTo>
                      <a:pt x="407" y="401"/>
                    </a:lnTo>
                    <a:cubicBezTo>
                      <a:pt x="337" y="393"/>
                      <a:pt x="282" y="354"/>
                      <a:pt x="243" y="299"/>
                    </a:cubicBezTo>
                    <a:cubicBezTo>
                      <a:pt x="204" y="244"/>
                      <a:pt x="196" y="181"/>
                      <a:pt x="212" y="111"/>
                    </a:cubicBezTo>
                    <a:cubicBezTo>
                      <a:pt x="220" y="64"/>
                      <a:pt x="188" y="17"/>
                      <a:pt x="141" y="1"/>
                    </a:cubicBezTo>
                    <a:cubicBezTo>
                      <a:pt x="136" y="1"/>
                      <a:pt x="130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3554725" y="1973025"/>
                <a:ext cx="1775" cy="825"/>
              </a:xfrm>
              <a:custGeom>
                <a:avLst/>
                <a:gdLst/>
                <a:ahLst/>
                <a:cxnLst/>
                <a:rect l="l" t="t" r="r" b="b"/>
                <a:pathLst>
                  <a:path w="71" h="33" extrusionOk="0">
                    <a:moveTo>
                      <a:pt x="0" y="1"/>
                    </a:moveTo>
                    <a:lnTo>
                      <a:pt x="24" y="32"/>
                    </a:lnTo>
                    <a:lnTo>
                      <a:pt x="70" y="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6C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3505800" y="1973825"/>
                <a:ext cx="82000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3452" extrusionOk="0">
                    <a:moveTo>
                      <a:pt x="1981" y="0"/>
                    </a:moveTo>
                    <a:lnTo>
                      <a:pt x="204" y="1322"/>
                    </a:lnTo>
                    <a:cubicBezTo>
                      <a:pt x="142" y="1369"/>
                      <a:pt x="71" y="1393"/>
                      <a:pt x="1" y="1393"/>
                    </a:cubicBezTo>
                    <a:lnTo>
                      <a:pt x="165" y="2269"/>
                    </a:lnTo>
                    <a:cubicBezTo>
                      <a:pt x="306" y="3028"/>
                      <a:pt x="948" y="3451"/>
                      <a:pt x="1595" y="3451"/>
                    </a:cubicBezTo>
                    <a:cubicBezTo>
                      <a:pt x="2062" y="3451"/>
                      <a:pt x="2532" y="3230"/>
                      <a:pt x="2818" y="2754"/>
                    </a:cubicBezTo>
                    <a:lnTo>
                      <a:pt x="3279" y="1995"/>
                    </a:lnTo>
                    <a:cubicBezTo>
                      <a:pt x="3193" y="1980"/>
                      <a:pt x="3107" y="1925"/>
                      <a:pt x="3052" y="1839"/>
                    </a:cubicBezTo>
                    <a:lnTo>
                      <a:pt x="19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3555300" y="1927475"/>
                <a:ext cx="8227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854" extrusionOk="0">
                    <a:moveTo>
                      <a:pt x="2930" y="1"/>
                    </a:moveTo>
                    <a:cubicBezTo>
                      <a:pt x="2868" y="1"/>
                      <a:pt x="2805" y="18"/>
                      <a:pt x="2747" y="55"/>
                    </a:cubicBezTo>
                    <a:lnTo>
                      <a:pt x="47" y="1831"/>
                    </a:lnTo>
                    <a:lnTo>
                      <a:pt x="1" y="1854"/>
                    </a:lnTo>
                    <a:lnTo>
                      <a:pt x="1072" y="3693"/>
                    </a:lnTo>
                    <a:cubicBezTo>
                      <a:pt x="1127" y="3779"/>
                      <a:pt x="1213" y="3834"/>
                      <a:pt x="1299" y="3849"/>
                    </a:cubicBezTo>
                    <a:cubicBezTo>
                      <a:pt x="1317" y="3852"/>
                      <a:pt x="1335" y="3853"/>
                      <a:pt x="1353" y="3853"/>
                    </a:cubicBezTo>
                    <a:cubicBezTo>
                      <a:pt x="1444" y="3853"/>
                      <a:pt x="1531" y="3818"/>
                      <a:pt x="1597" y="3740"/>
                    </a:cubicBezTo>
                    <a:lnTo>
                      <a:pt x="3185" y="1948"/>
                    </a:lnTo>
                    <a:lnTo>
                      <a:pt x="3279" y="360"/>
                    </a:lnTo>
                    <a:cubicBezTo>
                      <a:pt x="3291" y="154"/>
                      <a:pt x="3117" y="1"/>
                      <a:pt x="2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1"/>
              <p:cNvSpPr/>
              <p:nvPr/>
            </p:nvSpPr>
            <p:spPr>
              <a:xfrm>
                <a:off x="3468050" y="1900775"/>
                <a:ext cx="872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4315" extrusionOk="0">
                    <a:moveTo>
                      <a:pt x="1169" y="0"/>
                    </a:moveTo>
                    <a:cubicBezTo>
                      <a:pt x="1114" y="0"/>
                      <a:pt x="1059" y="28"/>
                      <a:pt x="1026" y="82"/>
                    </a:cubicBezTo>
                    <a:lnTo>
                      <a:pt x="1" y="1788"/>
                    </a:lnTo>
                    <a:lnTo>
                      <a:pt x="1206" y="4127"/>
                    </a:lnTo>
                    <a:cubicBezTo>
                      <a:pt x="1268" y="4244"/>
                      <a:pt x="1394" y="4315"/>
                      <a:pt x="1511" y="4315"/>
                    </a:cubicBezTo>
                    <a:cubicBezTo>
                      <a:pt x="1581" y="4315"/>
                      <a:pt x="1652" y="4291"/>
                      <a:pt x="1714" y="4244"/>
                    </a:cubicBezTo>
                    <a:lnTo>
                      <a:pt x="3491" y="2922"/>
                    </a:lnTo>
                    <a:lnTo>
                      <a:pt x="3467" y="2891"/>
                    </a:lnTo>
                    <a:lnTo>
                      <a:pt x="1300" y="66"/>
                    </a:lnTo>
                    <a:cubicBezTo>
                      <a:pt x="1267" y="22"/>
                      <a:pt x="1218" y="0"/>
                      <a:pt x="1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1"/>
              <p:cNvSpPr/>
              <p:nvPr/>
            </p:nvSpPr>
            <p:spPr>
              <a:xfrm>
                <a:off x="3597150" y="2177825"/>
                <a:ext cx="358600" cy="185275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7411" extrusionOk="0">
                    <a:moveTo>
                      <a:pt x="4000" y="1"/>
                    </a:moveTo>
                    <a:cubicBezTo>
                      <a:pt x="1801" y="1"/>
                      <a:pt x="9" y="1782"/>
                      <a:pt x="1" y="3984"/>
                    </a:cubicBezTo>
                    <a:lnTo>
                      <a:pt x="150" y="6613"/>
                    </a:lnTo>
                    <a:lnTo>
                      <a:pt x="14116" y="7411"/>
                    </a:lnTo>
                    <a:lnTo>
                      <a:pt x="14335" y="4038"/>
                    </a:lnTo>
                    <a:cubicBezTo>
                      <a:pt x="14343" y="1824"/>
                      <a:pt x="12559" y="32"/>
                      <a:pt x="10353" y="24"/>
                    </a:cubicBezTo>
                    <a:lnTo>
                      <a:pt x="4015" y="1"/>
                    </a:lnTo>
                    <a:cubicBezTo>
                      <a:pt x="4010" y="1"/>
                      <a:pt x="4005" y="1"/>
                      <a:pt x="40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1"/>
              <p:cNvSpPr/>
              <p:nvPr/>
            </p:nvSpPr>
            <p:spPr>
              <a:xfrm>
                <a:off x="3714725" y="2165925"/>
                <a:ext cx="1236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662" extrusionOk="0">
                    <a:moveTo>
                      <a:pt x="2485" y="1"/>
                    </a:moveTo>
                    <a:cubicBezTo>
                      <a:pt x="1299" y="1"/>
                      <a:pt x="110" y="155"/>
                      <a:pt x="55" y="461"/>
                    </a:cubicBezTo>
                    <a:cubicBezTo>
                      <a:pt x="24" y="626"/>
                      <a:pt x="8" y="798"/>
                      <a:pt x="8" y="978"/>
                    </a:cubicBezTo>
                    <a:cubicBezTo>
                      <a:pt x="0" y="2457"/>
                      <a:pt x="1104" y="3654"/>
                      <a:pt x="2465" y="3662"/>
                    </a:cubicBezTo>
                    <a:cubicBezTo>
                      <a:pt x="3827" y="3662"/>
                      <a:pt x="4938" y="2472"/>
                      <a:pt x="4946" y="993"/>
                    </a:cubicBezTo>
                    <a:cubicBezTo>
                      <a:pt x="4946" y="813"/>
                      <a:pt x="4930" y="633"/>
                      <a:pt x="4899" y="461"/>
                    </a:cubicBezTo>
                    <a:cubicBezTo>
                      <a:pt x="4840" y="153"/>
                      <a:pt x="3664" y="1"/>
                      <a:pt x="2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3652125" y="1902825"/>
                <a:ext cx="258625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7840" extrusionOk="0">
                    <a:moveTo>
                      <a:pt x="5148" y="1"/>
                    </a:moveTo>
                    <a:cubicBezTo>
                      <a:pt x="5065" y="1"/>
                      <a:pt x="4980" y="3"/>
                      <a:pt x="4891" y="8"/>
                    </a:cubicBezTo>
                    <a:cubicBezTo>
                      <a:pt x="4288" y="39"/>
                      <a:pt x="3702" y="141"/>
                      <a:pt x="3365" y="595"/>
                    </a:cubicBezTo>
                    <a:cubicBezTo>
                      <a:pt x="3224" y="767"/>
                      <a:pt x="3123" y="970"/>
                      <a:pt x="3099" y="1197"/>
                    </a:cubicBezTo>
                    <a:lnTo>
                      <a:pt x="2168" y="1189"/>
                    </a:lnTo>
                    <a:cubicBezTo>
                      <a:pt x="908" y="1189"/>
                      <a:pt x="1" y="2269"/>
                      <a:pt x="361" y="3349"/>
                    </a:cubicBezTo>
                    <a:lnTo>
                      <a:pt x="971" y="5563"/>
                    </a:lnTo>
                    <a:cubicBezTo>
                      <a:pt x="1096" y="6841"/>
                      <a:pt x="2105" y="7840"/>
                      <a:pt x="3327" y="7840"/>
                    </a:cubicBezTo>
                    <a:cubicBezTo>
                      <a:pt x="3332" y="7840"/>
                      <a:pt x="3337" y="7840"/>
                      <a:pt x="3342" y="7840"/>
                    </a:cubicBezTo>
                    <a:lnTo>
                      <a:pt x="6651" y="7816"/>
                    </a:lnTo>
                    <a:cubicBezTo>
                      <a:pt x="7856" y="7809"/>
                      <a:pt x="8827" y="6745"/>
                      <a:pt x="8819" y="5446"/>
                    </a:cubicBezTo>
                    <a:lnTo>
                      <a:pt x="8819" y="5219"/>
                    </a:lnTo>
                    <a:cubicBezTo>
                      <a:pt x="8819" y="5039"/>
                      <a:pt x="8803" y="4859"/>
                      <a:pt x="8780" y="4679"/>
                    </a:cubicBezTo>
                    <a:cubicBezTo>
                      <a:pt x="9429" y="4209"/>
                      <a:pt x="10345" y="2731"/>
                      <a:pt x="8568" y="1674"/>
                    </a:cubicBezTo>
                    <a:cubicBezTo>
                      <a:pt x="7368" y="958"/>
                      <a:pt x="6835" y="1"/>
                      <a:pt x="5148" y="1"/>
                    </a:cubicBezTo>
                    <a:close/>
                  </a:path>
                </a:pathLst>
              </a:custGeom>
              <a:solidFill>
                <a:srgbClr val="3B3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3661325" y="1967350"/>
                <a:ext cx="224575" cy="271925"/>
              </a:xfrm>
              <a:custGeom>
                <a:avLst/>
                <a:gdLst/>
                <a:ahLst/>
                <a:cxnLst/>
                <a:rect l="l" t="t" r="r" b="b"/>
                <a:pathLst>
                  <a:path w="8983" h="10877" extrusionOk="0">
                    <a:moveTo>
                      <a:pt x="3169" y="1"/>
                    </a:moveTo>
                    <a:cubicBezTo>
                      <a:pt x="2895" y="1308"/>
                      <a:pt x="1800" y="2090"/>
                      <a:pt x="1284" y="2387"/>
                    </a:cubicBezTo>
                    <a:lnTo>
                      <a:pt x="1284" y="2411"/>
                    </a:lnTo>
                    <a:lnTo>
                      <a:pt x="1284" y="2693"/>
                    </a:lnTo>
                    <a:lnTo>
                      <a:pt x="1033" y="2693"/>
                    </a:lnTo>
                    <a:cubicBezTo>
                      <a:pt x="1028" y="2692"/>
                      <a:pt x="1024" y="2692"/>
                      <a:pt x="1019" y="2692"/>
                    </a:cubicBezTo>
                    <a:cubicBezTo>
                      <a:pt x="462" y="2692"/>
                      <a:pt x="8" y="3143"/>
                      <a:pt x="0" y="3710"/>
                    </a:cubicBezTo>
                    <a:lnTo>
                      <a:pt x="0" y="3851"/>
                    </a:lnTo>
                    <a:cubicBezTo>
                      <a:pt x="0" y="4414"/>
                      <a:pt x="454" y="4876"/>
                      <a:pt x="1018" y="4876"/>
                    </a:cubicBezTo>
                    <a:lnTo>
                      <a:pt x="1260" y="4883"/>
                    </a:lnTo>
                    <a:lnTo>
                      <a:pt x="1260" y="4938"/>
                    </a:lnTo>
                    <a:cubicBezTo>
                      <a:pt x="1252" y="6127"/>
                      <a:pt x="1910" y="7176"/>
                      <a:pt x="2888" y="7724"/>
                    </a:cubicBezTo>
                    <a:lnTo>
                      <a:pt x="2872" y="9077"/>
                    </a:lnTo>
                    <a:cubicBezTo>
                      <a:pt x="2864" y="10063"/>
                      <a:pt x="3654" y="10869"/>
                      <a:pt x="4640" y="10877"/>
                    </a:cubicBezTo>
                    <a:cubicBezTo>
                      <a:pt x="4645" y="10877"/>
                      <a:pt x="4650" y="10877"/>
                      <a:pt x="4655" y="10877"/>
                    </a:cubicBezTo>
                    <a:cubicBezTo>
                      <a:pt x="5634" y="10877"/>
                      <a:pt x="6432" y="10090"/>
                      <a:pt x="6448" y="9109"/>
                    </a:cubicBezTo>
                    <a:lnTo>
                      <a:pt x="6456" y="7638"/>
                    </a:lnTo>
                    <a:cubicBezTo>
                      <a:pt x="7332" y="7082"/>
                      <a:pt x="7927" y="6104"/>
                      <a:pt x="7934" y="4993"/>
                    </a:cubicBezTo>
                    <a:lnTo>
                      <a:pt x="7934" y="4938"/>
                    </a:lnTo>
                    <a:lnTo>
                      <a:pt x="7950" y="4938"/>
                    </a:lnTo>
                    <a:cubicBezTo>
                      <a:pt x="7955" y="4938"/>
                      <a:pt x="7960" y="4938"/>
                      <a:pt x="7964" y="4938"/>
                    </a:cubicBezTo>
                    <a:cubicBezTo>
                      <a:pt x="8521" y="4938"/>
                      <a:pt x="8975" y="4487"/>
                      <a:pt x="8975" y="3929"/>
                    </a:cubicBezTo>
                    <a:lnTo>
                      <a:pt x="8975" y="3788"/>
                    </a:lnTo>
                    <a:cubicBezTo>
                      <a:pt x="8983" y="3217"/>
                      <a:pt x="8529" y="2755"/>
                      <a:pt x="7966" y="2755"/>
                    </a:cubicBezTo>
                    <a:lnTo>
                      <a:pt x="7958" y="2755"/>
                    </a:lnTo>
                    <a:lnTo>
                      <a:pt x="7958" y="2027"/>
                    </a:lnTo>
                    <a:cubicBezTo>
                      <a:pt x="7958" y="1934"/>
                      <a:pt x="7958" y="1840"/>
                      <a:pt x="7950" y="1746"/>
                    </a:cubicBezTo>
                    <a:cubicBezTo>
                      <a:pt x="5579" y="1550"/>
                      <a:pt x="3169" y="1"/>
                      <a:pt x="3169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3741725" y="2163175"/>
                <a:ext cx="7475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221" extrusionOk="0">
                    <a:moveTo>
                      <a:pt x="2989" y="0"/>
                    </a:moveTo>
                    <a:cubicBezTo>
                      <a:pt x="2575" y="196"/>
                      <a:pt x="2113" y="298"/>
                      <a:pt x="1628" y="298"/>
                    </a:cubicBezTo>
                    <a:lnTo>
                      <a:pt x="1276" y="290"/>
                    </a:lnTo>
                    <a:cubicBezTo>
                      <a:pt x="822" y="290"/>
                      <a:pt x="391" y="188"/>
                      <a:pt x="0" y="16"/>
                    </a:cubicBezTo>
                    <a:lnTo>
                      <a:pt x="0" y="16"/>
                    </a:lnTo>
                    <a:cubicBezTo>
                      <a:pt x="149" y="697"/>
                      <a:pt x="759" y="1213"/>
                      <a:pt x="1487" y="1221"/>
                    </a:cubicBezTo>
                    <a:cubicBezTo>
                      <a:pt x="2230" y="1221"/>
                      <a:pt x="2848" y="697"/>
                      <a:pt x="2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3675800" y="2051900"/>
                <a:ext cx="1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13" extrusionOk="0">
                    <a:moveTo>
                      <a:pt x="109" y="1"/>
                    </a:moveTo>
                    <a:cubicBezTo>
                      <a:pt x="87" y="1"/>
                      <a:pt x="65" y="8"/>
                      <a:pt x="47" y="23"/>
                    </a:cubicBezTo>
                    <a:cubicBezTo>
                      <a:pt x="8" y="54"/>
                      <a:pt x="0" y="109"/>
                      <a:pt x="32" y="156"/>
                    </a:cubicBezTo>
                    <a:lnTo>
                      <a:pt x="306" y="500"/>
                    </a:lnTo>
                    <a:lnTo>
                      <a:pt x="118" y="648"/>
                    </a:lnTo>
                    <a:cubicBezTo>
                      <a:pt x="79" y="680"/>
                      <a:pt x="71" y="735"/>
                      <a:pt x="102" y="774"/>
                    </a:cubicBezTo>
                    <a:cubicBezTo>
                      <a:pt x="118" y="797"/>
                      <a:pt x="149" y="813"/>
                      <a:pt x="180" y="813"/>
                    </a:cubicBezTo>
                    <a:cubicBezTo>
                      <a:pt x="196" y="813"/>
                      <a:pt x="220" y="805"/>
                      <a:pt x="235" y="789"/>
                    </a:cubicBezTo>
                    <a:lnTo>
                      <a:pt x="572" y="531"/>
                    </a:lnTo>
                    <a:lnTo>
                      <a:pt x="180" y="38"/>
                    </a:lnTo>
                    <a:cubicBezTo>
                      <a:pt x="163" y="12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3859075" y="2052225"/>
                <a:ext cx="123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753" extrusionOk="0">
                    <a:moveTo>
                      <a:pt x="386" y="1"/>
                    </a:moveTo>
                    <a:cubicBezTo>
                      <a:pt x="355" y="1"/>
                      <a:pt x="326" y="16"/>
                      <a:pt x="306" y="41"/>
                    </a:cubicBezTo>
                    <a:lnTo>
                      <a:pt x="1" y="534"/>
                    </a:lnTo>
                    <a:lnTo>
                      <a:pt x="337" y="737"/>
                    </a:lnTo>
                    <a:cubicBezTo>
                      <a:pt x="353" y="745"/>
                      <a:pt x="369" y="753"/>
                      <a:pt x="384" y="753"/>
                    </a:cubicBezTo>
                    <a:cubicBezTo>
                      <a:pt x="416" y="753"/>
                      <a:pt x="447" y="737"/>
                      <a:pt x="470" y="706"/>
                    </a:cubicBezTo>
                    <a:cubicBezTo>
                      <a:pt x="494" y="659"/>
                      <a:pt x="478" y="604"/>
                      <a:pt x="439" y="581"/>
                    </a:cubicBezTo>
                    <a:lnTo>
                      <a:pt x="259" y="471"/>
                    </a:lnTo>
                    <a:lnTo>
                      <a:pt x="463" y="143"/>
                    </a:lnTo>
                    <a:cubicBezTo>
                      <a:pt x="494" y="96"/>
                      <a:pt x="478" y="41"/>
                      <a:pt x="439" y="17"/>
                    </a:cubicBezTo>
                    <a:cubicBezTo>
                      <a:pt x="422" y="6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3766550" y="2132850"/>
                <a:ext cx="158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36" extrusionOk="0">
                    <a:moveTo>
                      <a:pt x="314" y="0"/>
                    </a:moveTo>
                    <a:cubicBezTo>
                      <a:pt x="189" y="0"/>
                      <a:pt x="79" y="71"/>
                      <a:pt x="17" y="173"/>
                    </a:cubicBezTo>
                    <a:cubicBezTo>
                      <a:pt x="1" y="196"/>
                      <a:pt x="9" y="219"/>
                      <a:pt x="32" y="235"/>
                    </a:cubicBezTo>
                    <a:lnTo>
                      <a:pt x="56" y="235"/>
                    </a:lnTo>
                    <a:cubicBezTo>
                      <a:pt x="64" y="235"/>
                      <a:pt x="79" y="227"/>
                      <a:pt x="87" y="219"/>
                    </a:cubicBezTo>
                    <a:cubicBezTo>
                      <a:pt x="134" y="133"/>
                      <a:pt x="220" y="86"/>
                      <a:pt x="314" y="79"/>
                    </a:cubicBezTo>
                    <a:cubicBezTo>
                      <a:pt x="408" y="79"/>
                      <a:pt x="502" y="133"/>
                      <a:pt x="549" y="212"/>
                    </a:cubicBezTo>
                    <a:cubicBezTo>
                      <a:pt x="554" y="227"/>
                      <a:pt x="569" y="235"/>
                      <a:pt x="583" y="235"/>
                    </a:cubicBezTo>
                    <a:cubicBezTo>
                      <a:pt x="590" y="235"/>
                      <a:pt x="598" y="233"/>
                      <a:pt x="603" y="227"/>
                    </a:cubicBezTo>
                    <a:cubicBezTo>
                      <a:pt x="627" y="219"/>
                      <a:pt x="635" y="188"/>
                      <a:pt x="619" y="173"/>
                    </a:cubicBezTo>
                    <a:cubicBezTo>
                      <a:pt x="557" y="63"/>
                      <a:pt x="439" y="0"/>
                      <a:pt x="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3723925" y="2008700"/>
                <a:ext cx="350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35" extrusionOk="0">
                    <a:moveTo>
                      <a:pt x="907" y="1"/>
                    </a:moveTo>
                    <a:cubicBezTo>
                      <a:pt x="806" y="1"/>
                      <a:pt x="692" y="16"/>
                      <a:pt x="571" y="53"/>
                    </a:cubicBezTo>
                    <a:cubicBezTo>
                      <a:pt x="274" y="154"/>
                      <a:pt x="94" y="358"/>
                      <a:pt x="47" y="499"/>
                    </a:cubicBezTo>
                    <a:cubicBezTo>
                      <a:pt x="0" y="639"/>
                      <a:pt x="63" y="726"/>
                      <a:pt x="157" y="733"/>
                    </a:cubicBezTo>
                    <a:cubicBezTo>
                      <a:pt x="163" y="734"/>
                      <a:pt x="170" y="734"/>
                      <a:pt x="176" y="734"/>
                    </a:cubicBezTo>
                    <a:cubicBezTo>
                      <a:pt x="259" y="734"/>
                      <a:pt x="360" y="691"/>
                      <a:pt x="454" y="655"/>
                    </a:cubicBezTo>
                    <a:cubicBezTo>
                      <a:pt x="556" y="616"/>
                      <a:pt x="657" y="577"/>
                      <a:pt x="744" y="546"/>
                    </a:cubicBezTo>
                    <a:cubicBezTo>
                      <a:pt x="837" y="514"/>
                      <a:pt x="939" y="483"/>
                      <a:pt x="1049" y="452"/>
                    </a:cubicBezTo>
                    <a:cubicBezTo>
                      <a:pt x="1150" y="420"/>
                      <a:pt x="1260" y="397"/>
                      <a:pt x="1330" y="334"/>
                    </a:cubicBezTo>
                    <a:cubicBezTo>
                      <a:pt x="1401" y="280"/>
                      <a:pt x="1401" y="170"/>
                      <a:pt x="1268" y="84"/>
                    </a:cubicBezTo>
                    <a:cubicBezTo>
                      <a:pt x="1192" y="36"/>
                      <a:pt x="1064" y="1"/>
                      <a:pt x="907" y="1"/>
                    </a:cubicBezTo>
                    <a:close/>
                  </a:path>
                </a:pathLst>
              </a:custGeom>
              <a:solidFill>
                <a:srgbClr val="3B3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3792000" y="2009150"/>
                <a:ext cx="3347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685" extrusionOk="0">
                    <a:moveTo>
                      <a:pt x="474" y="1"/>
                    </a:moveTo>
                    <a:cubicBezTo>
                      <a:pt x="319" y="1"/>
                      <a:pt x="191" y="41"/>
                      <a:pt x="118" y="89"/>
                    </a:cubicBezTo>
                    <a:cubicBezTo>
                      <a:pt x="0" y="175"/>
                      <a:pt x="0" y="277"/>
                      <a:pt x="63" y="332"/>
                    </a:cubicBezTo>
                    <a:cubicBezTo>
                      <a:pt x="133" y="387"/>
                      <a:pt x="235" y="410"/>
                      <a:pt x="337" y="434"/>
                    </a:cubicBezTo>
                    <a:cubicBezTo>
                      <a:pt x="438" y="465"/>
                      <a:pt x="540" y="488"/>
                      <a:pt x="626" y="520"/>
                    </a:cubicBezTo>
                    <a:cubicBezTo>
                      <a:pt x="712" y="543"/>
                      <a:pt x="814" y="575"/>
                      <a:pt x="908" y="614"/>
                    </a:cubicBezTo>
                    <a:cubicBezTo>
                      <a:pt x="995" y="643"/>
                      <a:pt x="1088" y="685"/>
                      <a:pt x="1170" y="685"/>
                    </a:cubicBezTo>
                    <a:cubicBezTo>
                      <a:pt x="1176" y="685"/>
                      <a:pt x="1183" y="685"/>
                      <a:pt x="1189" y="684"/>
                    </a:cubicBezTo>
                    <a:cubicBezTo>
                      <a:pt x="1276" y="676"/>
                      <a:pt x="1338" y="590"/>
                      <a:pt x="1291" y="457"/>
                    </a:cubicBezTo>
                    <a:cubicBezTo>
                      <a:pt x="1244" y="324"/>
                      <a:pt x="1064" y="136"/>
                      <a:pt x="775" y="50"/>
                    </a:cubicBezTo>
                    <a:cubicBezTo>
                      <a:pt x="669" y="15"/>
                      <a:pt x="567" y="1"/>
                      <a:pt x="474" y="1"/>
                    </a:cubicBezTo>
                    <a:close/>
                  </a:path>
                </a:pathLst>
              </a:custGeom>
              <a:solidFill>
                <a:srgbClr val="3B3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3737825" y="2078650"/>
                <a:ext cx="520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191" extrusionOk="0">
                    <a:moveTo>
                      <a:pt x="422" y="0"/>
                    </a:moveTo>
                    <a:cubicBezTo>
                      <a:pt x="0" y="0"/>
                      <a:pt x="124" y="1191"/>
                      <a:pt x="916" y="1191"/>
                    </a:cubicBezTo>
                    <a:cubicBezTo>
                      <a:pt x="926" y="1191"/>
                      <a:pt x="936" y="1191"/>
                      <a:pt x="947" y="1190"/>
                    </a:cubicBezTo>
                    <a:cubicBezTo>
                      <a:pt x="1768" y="1167"/>
                      <a:pt x="2081" y="220"/>
                      <a:pt x="1541" y="212"/>
                    </a:cubicBezTo>
                    <a:cubicBezTo>
                      <a:pt x="993" y="197"/>
                      <a:pt x="438" y="1"/>
                      <a:pt x="438" y="1"/>
                    </a:cubicBezTo>
                    <a:cubicBezTo>
                      <a:pt x="432" y="1"/>
                      <a:pt x="427" y="0"/>
                      <a:pt x="422" y="0"/>
                    </a:cubicBezTo>
                    <a:close/>
                  </a:path>
                </a:pathLst>
              </a:custGeom>
              <a:solidFill>
                <a:srgbClr val="F6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3734875" y="2046375"/>
                <a:ext cx="1605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58" extrusionOk="0">
                    <a:moveTo>
                      <a:pt x="324" y="0"/>
                    </a:moveTo>
                    <a:cubicBezTo>
                      <a:pt x="229" y="0"/>
                      <a:pt x="138" y="47"/>
                      <a:pt x="86" y="134"/>
                    </a:cubicBezTo>
                    <a:cubicBezTo>
                      <a:pt x="0" y="267"/>
                      <a:pt x="47" y="439"/>
                      <a:pt x="180" y="517"/>
                    </a:cubicBezTo>
                    <a:cubicBezTo>
                      <a:pt x="224" y="544"/>
                      <a:pt x="272" y="557"/>
                      <a:pt x="321" y="557"/>
                    </a:cubicBezTo>
                    <a:cubicBezTo>
                      <a:pt x="414" y="557"/>
                      <a:pt x="507" y="511"/>
                      <a:pt x="564" y="424"/>
                    </a:cubicBezTo>
                    <a:cubicBezTo>
                      <a:pt x="642" y="290"/>
                      <a:pt x="603" y="118"/>
                      <a:pt x="470" y="40"/>
                    </a:cubicBezTo>
                    <a:cubicBezTo>
                      <a:pt x="424" y="13"/>
                      <a:pt x="373" y="0"/>
                      <a:pt x="324" y="0"/>
                    </a:cubicBezTo>
                    <a:close/>
                  </a:path>
                </a:pathLst>
              </a:custGeom>
              <a:solidFill>
                <a:srgbClr val="3B3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3802350" y="2046675"/>
                <a:ext cx="158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62" extrusionOk="0">
                    <a:moveTo>
                      <a:pt x="317" y="0"/>
                    </a:moveTo>
                    <a:cubicBezTo>
                      <a:pt x="222" y="0"/>
                      <a:pt x="130" y="50"/>
                      <a:pt x="79" y="138"/>
                    </a:cubicBezTo>
                    <a:cubicBezTo>
                      <a:pt x="1" y="263"/>
                      <a:pt x="40" y="435"/>
                      <a:pt x="173" y="521"/>
                    </a:cubicBezTo>
                    <a:cubicBezTo>
                      <a:pt x="219" y="548"/>
                      <a:pt x="270" y="561"/>
                      <a:pt x="319" y="561"/>
                    </a:cubicBezTo>
                    <a:cubicBezTo>
                      <a:pt x="414" y="561"/>
                      <a:pt x="505" y="514"/>
                      <a:pt x="556" y="427"/>
                    </a:cubicBezTo>
                    <a:cubicBezTo>
                      <a:pt x="635" y="294"/>
                      <a:pt x="596" y="122"/>
                      <a:pt x="462" y="44"/>
                    </a:cubicBezTo>
                    <a:cubicBezTo>
                      <a:pt x="417" y="14"/>
                      <a:pt x="366" y="0"/>
                      <a:pt x="317" y="0"/>
                    </a:cubicBezTo>
                    <a:close/>
                  </a:path>
                </a:pathLst>
              </a:custGeom>
              <a:solidFill>
                <a:srgbClr val="3B3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3732325" y="2056625"/>
                <a:ext cx="199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304" extrusionOk="0">
                    <a:moveTo>
                      <a:pt x="409" y="0"/>
                    </a:moveTo>
                    <a:cubicBezTo>
                      <a:pt x="308" y="0"/>
                      <a:pt x="191" y="29"/>
                      <a:pt x="63" y="107"/>
                    </a:cubicBezTo>
                    <a:cubicBezTo>
                      <a:pt x="16" y="131"/>
                      <a:pt x="1" y="186"/>
                      <a:pt x="24" y="233"/>
                    </a:cubicBezTo>
                    <a:cubicBezTo>
                      <a:pt x="44" y="263"/>
                      <a:pt x="74" y="280"/>
                      <a:pt x="106" y="280"/>
                    </a:cubicBezTo>
                    <a:cubicBezTo>
                      <a:pt x="123" y="280"/>
                      <a:pt x="141" y="275"/>
                      <a:pt x="157" y="264"/>
                    </a:cubicBezTo>
                    <a:cubicBezTo>
                      <a:pt x="257" y="204"/>
                      <a:pt x="342" y="184"/>
                      <a:pt x="410" y="184"/>
                    </a:cubicBezTo>
                    <a:cubicBezTo>
                      <a:pt x="538" y="184"/>
                      <a:pt x="609" y="256"/>
                      <a:pt x="619" y="272"/>
                    </a:cubicBezTo>
                    <a:cubicBezTo>
                      <a:pt x="634" y="295"/>
                      <a:pt x="666" y="303"/>
                      <a:pt x="689" y="303"/>
                    </a:cubicBezTo>
                    <a:cubicBezTo>
                      <a:pt x="713" y="303"/>
                      <a:pt x="736" y="295"/>
                      <a:pt x="752" y="280"/>
                    </a:cubicBezTo>
                    <a:cubicBezTo>
                      <a:pt x="791" y="248"/>
                      <a:pt x="799" y="186"/>
                      <a:pt x="760" y="147"/>
                    </a:cubicBezTo>
                    <a:cubicBezTo>
                      <a:pt x="706" y="83"/>
                      <a:pt x="580" y="0"/>
                      <a:pt x="4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3800000" y="2057800"/>
                <a:ext cx="2000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03" extrusionOk="0">
                    <a:moveTo>
                      <a:pt x="410" y="0"/>
                    </a:moveTo>
                    <a:cubicBezTo>
                      <a:pt x="309" y="0"/>
                      <a:pt x="191" y="29"/>
                      <a:pt x="64" y="107"/>
                    </a:cubicBezTo>
                    <a:cubicBezTo>
                      <a:pt x="17" y="131"/>
                      <a:pt x="1" y="186"/>
                      <a:pt x="24" y="233"/>
                    </a:cubicBezTo>
                    <a:cubicBezTo>
                      <a:pt x="45" y="263"/>
                      <a:pt x="75" y="280"/>
                      <a:pt x="106" y="280"/>
                    </a:cubicBezTo>
                    <a:cubicBezTo>
                      <a:pt x="123" y="280"/>
                      <a:pt x="141" y="275"/>
                      <a:pt x="157" y="264"/>
                    </a:cubicBezTo>
                    <a:cubicBezTo>
                      <a:pt x="258" y="204"/>
                      <a:pt x="342" y="184"/>
                      <a:pt x="410" y="184"/>
                    </a:cubicBezTo>
                    <a:cubicBezTo>
                      <a:pt x="538" y="184"/>
                      <a:pt x="609" y="256"/>
                      <a:pt x="619" y="272"/>
                    </a:cubicBezTo>
                    <a:cubicBezTo>
                      <a:pt x="635" y="295"/>
                      <a:pt x="666" y="303"/>
                      <a:pt x="690" y="303"/>
                    </a:cubicBezTo>
                    <a:cubicBezTo>
                      <a:pt x="713" y="303"/>
                      <a:pt x="736" y="295"/>
                      <a:pt x="752" y="279"/>
                    </a:cubicBezTo>
                    <a:cubicBezTo>
                      <a:pt x="791" y="248"/>
                      <a:pt x="799" y="186"/>
                      <a:pt x="760" y="146"/>
                    </a:cubicBezTo>
                    <a:cubicBezTo>
                      <a:pt x="706" y="83"/>
                      <a:pt x="581" y="0"/>
                      <a:pt x="4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3764600" y="2026425"/>
                <a:ext cx="274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864" extrusionOk="0">
                    <a:moveTo>
                      <a:pt x="590" y="0"/>
                    </a:moveTo>
                    <a:cubicBezTo>
                      <a:pt x="587" y="0"/>
                      <a:pt x="583" y="0"/>
                      <a:pt x="580" y="1"/>
                    </a:cubicBezTo>
                    <a:cubicBezTo>
                      <a:pt x="525" y="1"/>
                      <a:pt x="486" y="48"/>
                      <a:pt x="486" y="95"/>
                    </a:cubicBezTo>
                    <a:lnTo>
                      <a:pt x="525" y="987"/>
                    </a:lnTo>
                    <a:lnTo>
                      <a:pt x="728" y="1018"/>
                    </a:lnTo>
                    <a:cubicBezTo>
                      <a:pt x="830" y="1034"/>
                      <a:pt x="908" y="1112"/>
                      <a:pt x="908" y="1222"/>
                    </a:cubicBezTo>
                    <a:lnTo>
                      <a:pt x="908" y="1339"/>
                    </a:lnTo>
                    <a:cubicBezTo>
                      <a:pt x="908" y="1425"/>
                      <a:pt x="877" y="1511"/>
                      <a:pt x="807" y="1581"/>
                    </a:cubicBezTo>
                    <a:cubicBezTo>
                      <a:pt x="744" y="1644"/>
                      <a:pt x="658" y="1675"/>
                      <a:pt x="564" y="1675"/>
                    </a:cubicBezTo>
                    <a:lnTo>
                      <a:pt x="95" y="1667"/>
                    </a:lnTo>
                    <a:cubicBezTo>
                      <a:pt x="40" y="1667"/>
                      <a:pt x="1" y="1707"/>
                      <a:pt x="1" y="1761"/>
                    </a:cubicBezTo>
                    <a:cubicBezTo>
                      <a:pt x="1" y="1808"/>
                      <a:pt x="40" y="1855"/>
                      <a:pt x="87" y="1855"/>
                    </a:cubicBezTo>
                    <a:lnTo>
                      <a:pt x="564" y="1863"/>
                    </a:lnTo>
                    <a:lnTo>
                      <a:pt x="572" y="1863"/>
                    </a:lnTo>
                    <a:cubicBezTo>
                      <a:pt x="713" y="1863"/>
                      <a:pt x="846" y="1808"/>
                      <a:pt x="940" y="1714"/>
                    </a:cubicBezTo>
                    <a:cubicBezTo>
                      <a:pt x="1041" y="1613"/>
                      <a:pt x="1096" y="1480"/>
                      <a:pt x="1096" y="1331"/>
                    </a:cubicBezTo>
                    <a:lnTo>
                      <a:pt x="1096" y="1214"/>
                    </a:lnTo>
                    <a:cubicBezTo>
                      <a:pt x="1096" y="1018"/>
                      <a:pt x="955" y="862"/>
                      <a:pt x="760" y="830"/>
                    </a:cubicBezTo>
                    <a:lnTo>
                      <a:pt x="705" y="822"/>
                    </a:lnTo>
                    <a:lnTo>
                      <a:pt x="674" y="87"/>
                    </a:lnTo>
                    <a:cubicBezTo>
                      <a:pt x="674" y="43"/>
                      <a:pt x="633" y="0"/>
                      <a:pt x="5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3573500" y="2241375"/>
                <a:ext cx="194450" cy="120175"/>
              </a:xfrm>
              <a:custGeom>
                <a:avLst/>
                <a:gdLst/>
                <a:ahLst/>
                <a:cxnLst/>
                <a:rect l="l" t="t" r="r" b="b"/>
                <a:pathLst>
                  <a:path w="7778" h="4807" extrusionOk="0">
                    <a:moveTo>
                      <a:pt x="5381" y="0"/>
                    </a:moveTo>
                    <a:cubicBezTo>
                      <a:pt x="4821" y="0"/>
                      <a:pt x="3957" y="378"/>
                      <a:pt x="3404" y="651"/>
                    </a:cubicBezTo>
                    <a:cubicBezTo>
                      <a:pt x="2981" y="511"/>
                      <a:pt x="2543" y="409"/>
                      <a:pt x="2089" y="378"/>
                    </a:cubicBezTo>
                    <a:cubicBezTo>
                      <a:pt x="1911" y="363"/>
                      <a:pt x="1732" y="357"/>
                      <a:pt x="1556" y="357"/>
                    </a:cubicBezTo>
                    <a:cubicBezTo>
                      <a:pt x="1454" y="357"/>
                      <a:pt x="1352" y="359"/>
                      <a:pt x="1252" y="362"/>
                    </a:cubicBezTo>
                    <a:cubicBezTo>
                      <a:pt x="0" y="409"/>
                      <a:pt x="532" y="4188"/>
                      <a:pt x="532" y="4188"/>
                    </a:cubicBezTo>
                    <a:cubicBezTo>
                      <a:pt x="987" y="4334"/>
                      <a:pt x="5685" y="4807"/>
                      <a:pt x="5871" y="4807"/>
                    </a:cubicBezTo>
                    <a:cubicBezTo>
                      <a:pt x="5874" y="4807"/>
                      <a:pt x="5876" y="4806"/>
                      <a:pt x="5876" y="4806"/>
                    </a:cubicBezTo>
                    <a:lnTo>
                      <a:pt x="6518" y="4806"/>
                    </a:lnTo>
                    <a:cubicBezTo>
                      <a:pt x="6721" y="4806"/>
                      <a:pt x="6878" y="4642"/>
                      <a:pt x="6878" y="4446"/>
                    </a:cubicBezTo>
                    <a:lnTo>
                      <a:pt x="6878" y="4415"/>
                    </a:lnTo>
                    <a:cubicBezTo>
                      <a:pt x="6886" y="4282"/>
                      <a:pt x="6808" y="4165"/>
                      <a:pt x="6706" y="4102"/>
                    </a:cubicBezTo>
                    <a:cubicBezTo>
                      <a:pt x="6714" y="4094"/>
                      <a:pt x="6721" y="4086"/>
                      <a:pt x="6721" y="4086"/>
                    </a:cubicBezTo>
                    <a:cubicBezTo>
                      <a:pt x="6729" y="4078"/>
                      <a:pt x="6737" y="4078"/>
                      <a:pt x="6745" y="4071"/>
                    </a:cubicBezTo>
                    <a:lnTo>
                      <a:pt x="6956" y="4086"/>
                    </a:lnTo>
                    <a:cubicBezTo>
                      <a:pt x="6961" y="4086"/>
                      <a:pt x="6966" y="4087"/>
                      <a:pt x="6971" y="4087"/>
                    </a:cubicBezTo>
                    <a:cubicBezTo>
                      <a:pt x="7184" y="4087"/>
                      <a:pt x="7371" y="3917"/>
                      <a:pt x="7387" y="3703"/>
                    </a:cubicBezTo>
                    <a:lnTo>
                      <a:pt x="7387" y="3664"/>
                    </a:lnTo>
                    <a:cubicBezTo>
                      <a:pt x="7394" y="3562"/>
                      <a:pt x="7363" y="3476"/>
                      <a:pt x="7308" y="3398"/>
                    </a:cubicBezTo>
                    <a:lnTo>
                      <a:pt x="7308" y="3398"/>
                    </a:lnTo>
                    <a:lnTo>
                      <a:pt x="7316" y="3406"/>
                    </a:lnTo>
                    <a:cubicBezTo>
                      <a:pt x="7326" y="3406"/>
                      <a:pt x="7335" y="3407"/>
                      <a:pt x="7345" y="3407"/>
                    </a:cubicBezTo>
                    <a:cubicBezTo>
                      <a:pt x="7553" y="3407"/>
                      <a:pt x="7739" y="3247"/>
                      <a:pt x="7754" y="3030"/>
                    </a:cubicBezTo>
                    <a:lnTo>
                      <a:pt x="7754" y="2991"/>
                    </a:lnTo>
                    <a:cubicBezTo>
                      <a:pt x="7778" y="2772"/>
                      <a:pt x="7606" y="2576"/>
                      <a:pt x="7387" y="2553"/>
                    </a:cubicBezTo>
                    <a:lnTo>
                      <a:pt x="7316" y="2545"/>
                    </a:lnTo>
                    <a:cubicBezTo>
                      <a:pt x="7308" y="2545"/>
                      <a:pt x="7293" y="2537"/>
                      <a:pt x="7277" y="2529"/>
                    </a:cubicBezTo>
                    <a:cubicBezTo>
                      <a:pt x="7457" y="2498"/>
                      <a:pt x="7598" y="2349"/>
                      <a:pt x="7613" y="2169"/>
                    </a:cubicBezTo>
                    <a:lnTo>
                      <a:pt x="7613" y="2130"/>
                    </a:lnTo>
                    <a:cubicBezTo>
                      <a:pt x="7629" y="1903"/>
                      <a:pt x="7465" y="1708"/>
                      <a:pt x="7246" y="1692"/>
                    </a:cubicBezTo>
                    <a:lnTo>
                      <a:pt x="6612" y="1637"/>
                    </a:lnTo>
                    <a:cubicBezTo>
                      <a:pt x="6025" y="1590"/>
                      <a:pt x="5477" y="1418"/>
                      <a:pt x="4945" y="1223"/>
                    </a:cubicBezTo>
                    <a:cubicBezTo>
                      <a:pt x="5462" y="902"/>
                      <a:pt x="6025" y="479"/>
                      <a:pt x="5869" y="213"/>
                    </a:cubicBezTo>
                    <a:cubicBezTo>
                      <a:pt x="5781" y="61"/>
                      <a:pt x="5606" y="0"/>
                      <a:pt x="5381" y="0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3707675" y="2297925"/>
                <a:ext cx="509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38" extrusionOk="0">
                    <a:moveTo>
                      <a:pt x="96" y="0"/>
                    </a:moveTo>
                    <a:cubicBezTo>
                      <a:pt x="48" y="0"/>
                      <a:pt x="9" y="37"/>
                      <a:pt x="9" y="87"/>
                    </a:cubicBezTo>
                    <a:cubicBezTo>
                      <a:pt x="1" y="134"/>
                      <a:pt x="40" y="181"/>
                      <a:pt x="95" y="189"/>
                    </a:cubicBezTo>
                    <a:lnTo>
                      <a:pt x="1926" y="338"/>
                    </a:lnTo>
                    <a:lnTo>
                      <a:pt x="1933" y="338"/>
                    </a:lnTo>
                    <a:cubicBezTo>
                      <a:pt x="1988" y="338"/>
                      <a:pt x="2027" y="306"/>
                      <a:pt x="2027" y="252"/>
                    </a:cubicBezTo>
                    <a:cubicBezTo>
                      <a:pt x="2035" y="205"/>
                      <a:pt x="1996" y="158"/>
                      <a:pt x="1941" y="150"/>
                    </a:cubicBezTo>
                    <a:lnTo>
                      <a:pt x="110" y="1"/>
                    </a:lnTo>
                    <a:cubicBezTo>
                      <a:pt x="106" y="1"/>
                      <a:pt x="101" y="0"/>
                      <a:pt x="96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3703175" y="2318850"/>
                <a:ext cx="509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38" extrusionOk="0">
                    <a:moveTo>
                      <a:pt x="96" y="0"/>
                    </a:moveTo>
                    <a:cubicBezTo>
                      <a:pt x="48" y="0"/>
                      <a:pt x="9" y="37"/>
                      <a:pt x="9" y="87"/>
                    </a:cubicBezTo>
                    <a:cubicBezTo>
                      <a:pt x="1" y="134"/>
                      <a:pt x="40" y="181"/>
                      <a:pt x="95" y="189"/>
                    </a:cubicBezTo>
                    <a:lnTo>
                      <a:pt x="1926" y="338"/>
                    </a:lnTo>
                    <a:lnTo>
                      <a:pt x="1933" y="338"/>
                    </a:lnTo>
                    <a:cubicBezTo>
                      <a:pt x="1988" y="338"/>
                      <a:pt x="2027" y="307"/>
                      <a:pt x="2027" y="260"/>
                    </a:cubicBezTo>
                    <a:cubicBezTo>
                      <a:pt x="2035" y="205"/>
                      <a:pt x="1996" y="158"/>
                      <a:pt x="1941" y="158"/>
                    </a:cubicBezTo>
                    <a:lnTo>
                      <a:pt x="110" y="1"/>
                    </a:lnTo>
                    <a:cubicBezTo>
                      <a:pt x="106" y="1"/>
                      <a:pt x="101" y="0"/>
                      <a:pt x="96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3692225" y="2338625"/>
                <a:ext cx="50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91" extrusionOk="0">
                    <a:moveTo>
                      <a:pt x="102" y="1"/>
                    </a:moveTo>
                    <a:cubicBezTo>
                      <a:pt x="48" y="1"/>
                      <a:pt x="1" y="40"/>
                      <a:pt x="1" y="87"/>
                    </a:cubicBezTo>
                    <a:cubicBezTo>
                      <a:pt x="1" y="142"/>
                      <a:pt x="40" y="188"/>
                      <a:pt x="87" y="188"/>
                    </a:cubicBezTo>
                    <a:lnTo>
                      <a:pt x="1933" y="290"/>
                    </a:lnTo>
                    <a:cubicBezTo>
                      <a:pt x="1988" y="290"/>
                      <a:pt x="2027" y="251"/>
                      <a:pt x="2027" y="196"/>
                    </a:cubicBezTo>
                    <a:cubicBezTo>
                      <a:pt x="2035" y="149"/>
                      <a:pt x="1988" y="102"/>
                      <a:pt x="1941" y="102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3317625" y="2242975"/>
                <a:ext cx="1584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3382" extrusionOk="0">
                    <a:moveTo>
                      <a:pt x="63" y="1"/>
                    </a:moveTo>
                    <a:lnTo>
                      <a:pt x="1" y="525"/>
                    </a:lnTo>
                    <a:cubicBezTo>
                      <a:pt x="2689" y="2900"/>
                      <a:pt x="4907" y="3382"/>
                      <a:pt x="6242" y="3382"/>
                    </a:cubicBezTo>
                    <a:cubicBezTo>
                      <a:pt x="6274" y="3382"/>
                      <a:pt x="6307" y="3381"/>
                      <a:pt x="6339" y="3381"/>
                    </a:cubicBezTo>
                    <a:cubicBezTo>
                      <a:pt x="5454" y="3115"/>
                      <a:pt x="4625" y="2833"/>
                      <a:pt x="4038" y="2583"/>
                    </a:cubicBezTo>
                    <a:cubicBezTo>
                      <a:pt x="3318" y="2277"/>
                      <a:pt x="2638" y="1933"/>
                      <a:pt x="1996" y="1526"/>
                    </a:cubicBezTo>
                    <a:cubicBezTo>
                      <a:pt x="1300" y="1135"/>
                      <a:pt x="635" y="634"/>
                      <a:pt x="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3270675" y="1940550"/>
                <a:ext cx="360950" cy="416875"/>
              </a:xfrm>
              <a:custGeom>
                <a:avLst/>
                <a:gdLst/>
                <a:ahLst/>
                <a:cxnLst/>
                <a:rect l="l" t="t" r="r" b="b"/>
                <a:pathLst>
                  <a:path w="14438" h="16675" extrusionOk="0">
                    <a:moveTo>
                      <a:pt x="5478" y="1"/>
                    </a:moveTo>
                    <a:cubicBezTo>
                      <a:pt x="5478" y="1"/>
                      <a:pt x="1" y="1926"/>
                      <a:pt x="275" y="7700"/>
                    </a:cubicBezTo>
                    <a:cubicBezTo>
                      <a:pt x="353" y="9249"/>
                      <a:pt x="783" y="10454"/>
                      <a:pt x="1409" y="11409"/>
                    </a:cubicBezTo>
                    <a:cubicBezTo>
                      <a:pt x="1425" y="11448"/>
                      <a:pt x="1448" y="11495"/>
                      <a:pt x="1480" y="11534"/>
                    </a:cubicBezTo>
                    <a:cubicBezTo>
                      <a:pt x="1519" y="11573"/>
                      <a:pt x="1550" y="11612"/>
                      <a:pt x="1581" y="11652"/>
                    </a:cubicBezTo>
                    <a:cubicBezTo>
                      <a:pt x="1699" y="11808"/>
                      <a:pt x="1824" y="11957"/>
                      <a:pt x="1941" y="12098"/>
                    </a:cubicBezTo>
                    <a:cubicBezTo>
                      <a:pt x="2513" y="12731"/>
                      <a:pt x="3178" y="13232"/>
                      <a:pt x="3874" y="13623"/>
                    </a:cubicBezTo>
                    <a:cubicBezTo>
                      <a:pt x="4516" y="14030"/>
                      <a:pt x="5196" y="14374"/>
                      <a:pt x="5916" y="14680"/>
                    </a:cubicBezTo>
                    <a:cubicBezTo>
                      <a:pt x="6503" y="14930"/>
                      <a:pt x="7332" y="15212"/>
                      <a:pt x="8217" y="15478"/>
                    </a:cubicBezTo>
                    <a:cubicBezTo>
                      <a:pt x="9868" y="15986"/>
                      <a:pt x="11714" y="16456"/>
                      <a:pt x="12520" y="16659"/>
                    </a:cubicBezTo>
                    <a:cubicBezTo>
                      <a:pt x="12561" y="16670"/>
                      <a:pt x="12601" y="16675"/>
                      <a:pt x="12640" y="16675"/>
                    </a:cubicBezTo>
                    <a:cubicBezTo>
                      <a:pt x="12837" y="16675"/>
                      <a:pt x="13010" y="16550"/>
                      <a:pt x="13076" y="16354"/>
                    </a:cubicBezTo>
                    <a:cubicBezTo>
                      <a:pt x="13373" y="15446"/>
                      <a:pt x="14077" y="13256"/>
                      <a:pt x="14359" y="12434"/>
                    </a:cubicBezTo>
                    <a:cubicBezTo>
                      <a:pt x="14437" y="12223"/>
                      <a:pt x="14304" y="11996"/>
                      <a:pt x="14085" y="11941"/>
                    </a:cubicBezTo>
                    <a:cubicBezTo>
                      <a:pt x="13490" y="11808"/>
                      <a:pt x="12356" y="11558"/>
                      <a:pt x="11534" y="11315"/>
                    </a:cubicBezTo>
                    <a:cubicBezTo>
                      <a:pt x="9187" y="9789"/>
                      <a:pt x="4993" y="6088"/>
                      <a:pt x="5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3367325" y="2043450"/>
                <a:ext cx="241400" cy="19250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7700" extrusionOk="0">
                    <a:moveTo>
                      <a:pt x="1299" y="1"/>
                    </a:moveTo>
                    <a:lnTo>
                      <a:pt x="1299" y="1"/>
                    </a:lnTo>
                    <a:cubicBezTo>
                      <a:pt x="1299" y="1"/>
                      <a:pt x="1" y="5243"/>
                      <a:pt x="9656" y="7700"/>
                    </a:cubicBezTo>
                    <a:cubicBezTo>
                      <a:pt x="9656" y="7700"/>
                      <a:pt x="1690" y="5423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3940650" y="2200925"/>
                <a:ext cx="61650" cy="1099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99" extrusionOk="0">
                    <a:moveTo>
                      <a:pt x="807" y="0"/>
                    </a:moveTo>
                    <a:cubicBezTo>
                      <a:pt x="722" y="0"/>
                      <a:pt x="1" y="21"/>
                      <a:pt x="259" y="744"/>
                    </a:cubicBezTo>
                    <a:cubicBezTo>
                      <a:pt x="478" y="1346"/>
                      <a:pt x="1409" y="3302"/>
                      <a:pt x="1824" y="4155"/>
                    </a:cubicBezTo>
                    <a:cubicBezTo>
                      <a:pt x="1896" y="4310"/>
                      <a:pt x="2049" y="4398"/>
                      <a:pt x="2208" y="4398"/>
                    </a:cubicBezTo>
                    <a:cubicBezTo>
                      <a:pt x="2274" y="4398"/>
                      <a:pt x="2341" y="4383"/>
                      <a:pt x="2403" y="4351"/>
                    </a:cubicBezTo>
                    <a:lnTo>
                      <a:pt x="2465" y="4319"/>
                    </a:lnTo>
                    <a:lnTo>
                      <a:pt x="815" y="0"/>
                    </a:lnTo>
                    <a:cubicBezTo>
                      <a:pt x="815" y="0"/>
                      <a:pt x="812" y="0"/>
                      <a:pt x="8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4100875" y="2132650"/>
                <a:ext cx="15710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463" extrusionOk="0">
                    <a:moveTo>
                      <a:pt x="6244" y="1"/>
                    </a:moveTo>
                    <a:lnTo>
                      <a:pt x="0" y="5462"/>
                    </a:lnTo>
                    <a:cubicBezTo>
                      <a:pt x="4139" y="4609"/>
                      <a:pt x="6283" y="846"/>
                      <a:pt x="6283" y="846"/>
                    </a:cubicBezTo>
                    <a:lnTo>
                      <a:pt x="62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3832875" y="2215750"/>
                <a:ext cx="16760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4518" extrusionOk="0">
                    <a:moveTo>
                      <a:pt x="5632" y="0"/>
                    </a:moveTo>
                    <a:cubicBezTo>
                      <a:pt x="5617" y="0"/>
                      <a:pt x="5602" y="1"/>
                      <a:pt x="5587" y="2"/>
                    </a:cubicBezTo>
                    <a:cubicBezTo>
                      <a:pt x="5337" y="18"/>
                      <a:pt x="5086" y="49"/>
                      <a:pt x="4844" y="96"/>
                    </a:cubicBezTo>
                    <a:cubicBezTo>
                      <a:pt x="4437" y="166"/>
                      <a:pt x="4054" y="307"/>
                      <a:pt x="3694" y="471"/>
                    </a:cubicBezTo>
                    <a:cubicBezTo>
                      <a:pt x="3222" y="306"/>
                      <a:pt x="2518" y="88"/>
                      <a:pt x="2016" y="88"/>
                    </a:cubicBezTo>
                    <a:cubicBezTo>
                      <a:pt x="1736" y="88"/>
                      <a:pt x="1519" y="156"/>
                      <a:pt x="1440" y="338"/>
                    </a:cubicBezTo>
                    <a:cubicBezTo>
                      <a:pt x="1331" y="597"/>
                      <a:pt x="1878" y="917"/>
                      <a:pt x="2371" y="1144"/>
                    </a:cubicBezTo>
                    <a:cubicBezTo>
                      <a:pt x="1910" y="1379"/>
                      <a:pt x="1440" y="1582"/>
                      <a:pt x="924" y="1684"/>
                    </a:cubicBezTo>
                    <a:lnTo>
                      <a:pt x="360" y="1802"/>
                    </a:lnTo>
                    <a:cubicBezTo>
                      <a:pt x="165" y="1841"/>
                      <a:pt x="40" y="2028"/>
                      <a:pt x="79" y="2232"/>
                    </a:cubicBezTo>
                    <a:lnTo>
                      <a:pt x="87" y="2263"/>
                    </a:lnTo>
                    <a:cubicBezTo>
                      <a:pt x="118" y="2428"/>
                      <a:pt x="259" y="2545"/>
                      <a:pt x="415" y="2553"/>
                    </a:cubicBezTo>
                    <a:cubicBezTo>
                      <a:pt x="407" y="2561"/>
                      <a:pt x="392" y="2568"/>
                      <a:pt x="384" y="2576"/>
                    </a:cubicBezTo>
                    <a:lnTo>
                      <a:pt x="321" y="2592"/>
                    </a:lnTo>
                    <a:cubicBezTo>
                      <a:pt x="126" y="2631"/>
                      <a:pt x="0" y="2819"/>
                      <a:pt x="40" y="3022"/>
                    </a:cubicBezTo>
                    <a:lnTo>
                      <a:pt x="47" y="3053"/>
                    </a:lnTo>
                    <a:cubicBezTo>
                      <a:pt x="81" y="3222"/>
                      <a:pt x="226" y="3345"/>
                      <a:pt x="396" y="3345"/>
                    </a:cubicBezTo>
                    <a:cubicBezTo>
                      <a:pt x="423" y="3345"/>
                      <a:pt x="450" y="3342"/>
                      <a:pt x="478" y="3335"/>
                    </a:cubicBezTo>
                    <a:lnTo>
                      <a:pt x="486" y="3335"/>
                    </a:lnTo>
                    <a:cubicBezTo>
                      <a:pt x="439" y="3406"/>
                      <a:pt x="423" y="3492"/>
                      <a:pt x="439" y="3578"/>
                    </a:cubicBezTo>
                    <a:lnTo>
                      <a:pt x="446" y="3617"/>
                    </a:lnTo>
                    <a:cubicBezTo>
                      <a:pt x="475" y="3793"/>
                      <a:pt x="630" y="3919"/>
                      <a:pt x="810" y="3919"/>
                    </a:cubicBezTo>
                    <a:cubicBezTo>
                      <a:pt x="829" y="3919"/>
                      <a:pt x="849" y="3917"/>
                      <a:pt x="869" y="3914"/>
                    </a:cubicBezTo>
                    <a:lnTo>
                      <a:pt x="1049" y="3883"/>
                    </a:lnTo>
                    <a:cubicBezTo>
                      <a:pt x="1065" y="3883"/>
                      <a:pt x="1072" y="3883"/>
                      <a:pt x="1080" y="3891"/>
                    </a:cubicBezTo>
                    <a:cubicBezTo>
                      <a:pt x="1080" y="3891"/>
                      <a:pt x="1080" y="3899"/>
                      <a:pt x="1096" y="3906"/>
                    </a:cubicBezTo>
                    <a:cubicBezTo>
                      <a:pt x="1002" y="3969"/>
                      <a:pt x="955" y="4078"/>
                      <a:pt x="963" y="4196"/>
                    </a:cubicBezTo>
                    <a:lnTo>
                      <a:pt x="971" y="4227"/>
                    </a:lnTo>
                    <a:cubicBezTo>
                      <a:pt x="993" y="4397"/>
                      <a:pt x="1133" y="4518"/>
                      <a:pt x="1300" y="4518"/>
                    </a:cubicBezTo>
                    <a:cubicBezTo>
                      <a:pt x="1310" y="4518"/>
                      <a:pt x="1320" y="4518"/>
                      <a:pt x="1331" y="4517"/>
                    </a:cubicBezTo>
                    <a:lnTo>
                      <a:pt x="1910" y="4446"/>
                    </a:lnTo>
                    <a:cubicBezTo>
                      <a:pt x="1910" y="4446"/>
                      <a:pt x="1910" y="4446"/>
                      <a:pt x="1910" y="4446"/>
                    </a:cubicBezTo>
                    <a:cubicBezTo>
                      <a:pt x="1977" y="4446"/>
                      <a:pt x="6230" y="3522"/>
                      <a:pt x="6620" y="3351"/>
                    </a:cubicBezTo>
                    <a:cubicBezTo>
                      <a:pt x="6620" y="3351"/>
                      <a:pt x="6704" y="0"/>
                      <a:pt x="5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3840100" y="2268700"/>
                <a:ext cx="458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513" extrusionOk="0">
                    <a:moveTo>
                      <a:pt x="1736" y="1"/>
                    </a:moveTo>
                    <a:cubicBezTo>
                      <a:pt x="1729" y="1"/>
                      <a:pt x="1722" y="2"/>
                      <a:pt x="1715" y="4"/>
                    </a:cubicBezTo>
                    <a:lnTo>
                      <a:pt x="87" y="325"/>
                    </a:lnTo>
                    <a:cubicBezTo>
                      <a:pt x="32" y="341"/>
                      <a:pt x="1" y="388"/>
                      <a:pt x="9" y="443"/>
                    </a:cubicBezTo>
                    <a:cubicBezTo>
                      <a:pt x="24" y="482"/>
                      <a:pt x="64" y="513"/>
                      <a:pt x="103" y="513"/>
                    </a:cubicBezTo>
                    <a:lnTo>
                      <a:pt x="126" y="513"/>
                    </a:lnTo>
                    <a:lnTo>
                      <a:pt x="1754" y="184"/>
                    </a:lnTo>
                    <a:cubicBezTo>
                      <a:pt x="1801" y="177"/>
                      <a:pt x="1832" y="130"/>
                      <a:pt x="1824" y="75"/>
                    </a:cubicBezTo>
                    <a:cubicBezTo>
                      <a:pt x="1817" y="35"/>
                      <a:pt x="1777" y="1"/>
                      <a:pt x="17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3846375" y="2286950"/>
                <a:ext cx="4580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519" extrusionOk="0">
                    <a:moveTo>
                      <a:pt x="1723" y="1"/>
                    </a:moveTo>
                    <a:cubicBezTo>
                      <a:pt x="1717" y="1"/>
                      <a:pt x="1712" y="1"/>
                      <a:pt x="1706" y="2"/>
                    </a:cubicBezTo>
                    <a:lnTo>
                      <a:pt x="79" y="331"/>
                    </a:lnTo>
                    <a:cubicBezTo>
                      <a:pt x="32" y="338"/>
                      <a:pt x="0" y="393"/>
                      <a:pt x="8" y="440"/>
                    </a:cubicBezTo>
                    <a:cubicBezTo>
                      <a:pt x="16" y="487"/>
                      <a:pt x="55" y="518"/>
                      <a:pt x="102" y="518"/>
                    </a:cubicBezTo>
                    <a:cubicBezTo>
                      <a:pt x="110" y="518"/>
                      <a:pt x="110" y="518"/>
                      <a:pt x="118" y="511"/>
                    </a:cubicBezTo>
                    <a:lnTo>
                      <a:pt x="1745" y="190"/>
                    </a:lnTo>
                    <a:cubicBezTo>
                      <a:pt x="1800" y="174"/>
                      <a:pt x="1831" y="127"/>
                      <a:pt x="1816" y="80"/>
                    </a:cubicBezTo>
                    <a:cubicBezTo>
                      <a:pt x="1809" y="31"/>
                      <a:pt x="1770" y="1"/>
                      <a:pt x="1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3858100" y="2303575"/>
                <a:ext cx="460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464" extrusionOk="0">
                    <a:moveTo>
                      <a:pt x="1737" y="1"/>
                    </a:moveTo>
                    <a:cubicBezTo>
                      <a:pt x="1732" y="1"/>
                      <a:pt x="1727" y="1"/>
                      <a:pt x="1722" y="2"/>
                    </a:cubicBezTo>
                    <a:lnTo>
                      <a:pt x="87" y="276"/>
                    </a:lnTo>
                    <a:cubicBezTo>
                      <a:pt x="32" y="284"/>
                      <a:pt x="1" y="339"/>
                      <a:pt x="9" y="386"/>
                    </a:cubicBezTo>
                    <a:cubicBezTo>
                      <a:pt x="16" y="432"/>
                      <a:pt x="56" y="464"/>
                      <a:pt x="103" y="464"/>
                    </a:cubicBezTo>
                    <a:lnTo>
                      <a:pt x="118" y="464"/>
                    </a:lnTo>
                    <a:lnTo>
                      <a:pt x="1754" y="182"/>
                    </a:lnTo>
                    <a:cubicBezTo>
                      <a:pt x="1800" y="174"/>
                      <a:pt x="1840" y="127"/>
                      <a:pt x="1832" y="80"/>
                    </a:cubicBezTo>
                    <a:cubicBezTo>
                      <a:pt x="1818" y="31"/>
                      <a:pt x="1778" y="1"/>
                      <a:pt x="1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3948100" y="1925500"/>
                <a:ext cx="319850" cy="384100"/>
              </a:xfrm>
              <a:custGeom>
                <a:avLst/>
                <a:gdLst/>
                <a:ahLst/>
                <a:cxnLst/>
                <a:rect l="l" t="t" r="r" b="b"/>
                <a:pathLst>
                  <a:path w="12794" h="15364" extrusionOk="0">
                    <a:moveTo>
                      <a:pt x="8388" y="0"/>
                    </a:moveTo>
                    <a:lnTo>
                      <a:pt x="8388" y="0"/>
                    </a:lnTo>
                    <a:cubicBezTo>
                      <a:pt x="9820" y="7324"/>
                      <a:pt x="1510" y="10837"/>
                      <a:pt x="1510" y="10837"/>
                    </a:cubicBezTo>
                    <a:cubicBezTo>
                      <a:pt x="1041" y="11017"/>
                      <a:pt x="587" y="11174"/>
                      <a:pt x="282" y="11275"/>
                    </a:cubicBezTo>
                    <a:cubicBezTo>
                      <a:pt x="94" y="11346"/>
                      <a:pt x="0" y="11557"/>
                      <a:pt x="86" y="11745"/>
                    </a:cubicBezTo>
                    <a:cubicBezTo>
                      <a:pt x="430" y="12457"/>
                      <a:pt x="1283" y="14335"/>
                      <a:pt x="1643" y="15117"/>
                    </a:cubicBezTo>
                    <a:cubicBezTo>
                      <a:pt x="1715" y="15272"/>
                      <a:pt x="1864" y="15364"/>
                      <a:pt x="2021" y="15364"/>
                    </a:cubicBezTo>
                    <a:cubicBezTo>
                      <a:pt x="2070" y="15364"/>
                      <a:pt x="2119" y="15355"/>
                      <a:pt x="2167" y="15336"/>
                    </a:cubicBezTo>
                    <a:cubicBezTo>
                      <a:pt x="3255" y="14930"/>
                      <a:pt x="6455" y="13701"/>
                      <a:pt x="7879" y="12887"/>
                    </a:cubicBezTo>
                    <a:cubicBezTo>
                      <a:pt x="9061" y="12207"/>
                      <a:pt x="10125" y="11424"/>
                      <a:pt x="10970" y="10384"/>
                    </a:cubicBezTo>
                    <a:cubicBezTo>
                      <a:pt x="12058" y="9202"/>
                      <a:pt x="12793" y="8021"/>
                      <a:pt x="12723" y="6158"/>
                    </a:cubicBezTo>
                    <a:cubicBezTo>
                      <a:pt x="12504" y="627"/>
                      <a:pt x="8388" y="1"/>
                      <a:pt x="8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4067800" y="1995525"/>
                <a:ext cx="119950" cy="152225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6089" extrusionOk="0">
                    <a:moveTo>
                      <a:pt x="3608" y="1"/>
                    </a:moveTo>
                    <a:lnTo>
                      <a:pt x="3608" y="1"/>
                    </a:lnTo>
                    <a:cubicBezTo>
                      <a:pt x="3608" y="2"/>
                      <a:pt x="4327" y="2450"/>
                      <a:pt x="1" y="6088"/>
                    </a:cubicBezTo>
                    <a:cubicBezTo>
                      <a:pt x="1" y="6088"/>
                      <a:pt x="4797" y="3303"/>
                      <a:pt x="3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D80086-2137-20C4-2805-9BDDA80E9A54}"/>
              </a:ext>
            </a:extLst>
          </p:cNvPr>
          <p:cNvGrpSpPr/>
          <p:nvPr/>
        </p:nvGrpSpPr>
        <p:grpSpPr>
          <a:xfrm>
            <a:off x="3110432" y="217144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DF2421DD-B3A5-B82F-7E2E-F16755B10B4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69F4E1E4-96C0-75FC-F475-DED90718C3D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1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3BB28B90-9EDF-4750-FB8D-BFE52CEC6064}"/>
              </a:ext>
            </a:extLst>
          </p:cNvPr>
          <p:cNvSpPr txBox="1">
            <a:spLocks/>
          </p:cNvSpPr>
          <p:nvPr/>
        </p:nvSpPr>
        <p:spPr>
          <a:xfrm>
            <a:off x="3724487" y="250758"/>
            <a:ext cx="297473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dirty="0" err="1">
                <a:latin typeface="r0c0i Linotte" pitchFamily="2" charset="77"/>
              </a:rPr>
              <a:t>Đặt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rồi</a:t>
            </a:r>
            <a:r>
              <a:rPr lang="en-US" sz="2800" dirty="0">
                <a:latin typeface="r0c0i Linotte" pitchFamily="2" charset="77"/>
              </a:rPr>
              <a:t> </a:t>
            </a:r>
            <a:r>
              <a:rPr lang="en-US" sz="2800" dirty="0" err="1">
                <a:latin typeface="r0c0i Linotte" pitchFamily="2" charset="77"/>
              </a:rPr>
              <a:t>tính</a:t>
            </a:r>
            <a:r>
              <a:rPr lang="en-US" sz="2800" dirty="0">
                <a:latin typeface="r0c0i Linotte" pitchFamily="2" charset="77"/>
              </a:rPr>
              <a:t>: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F355E831-D3CD-ECA0-A82A-BD46F58000E1}"/>
              </a:ext>
            </a:extLst>
          </p:cNvPr>
          <p:cNvSpPr txBox="1">
            <a:spLocks/>
          </p:cNvSpPr>
          <p:nvPr/>
        </p:nvSpPr>
        <p:spPr>
          <a:xfrm>
            <a:off x="1604772" y="1243503"/>
            <a:ext cx="2027059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4 806 : 6 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F65A999A-A735-DFC2-549A-948A81C76760}"/>
              </a:ext>
            </a:extLst>
          </p:cNvPr>
          <p:cNvSpPr txBox="1">
            <a:spLocks/>
          </p:cNvSpPr>
          <p:nvPr/>
        </p:nvSpPr>
        <p:spPr>
          <a:xfrm>
            <a:off x="5532965" y="1287578"/>
            <a:ext cx="155934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b="0" dirty="0">
                <a:latin typeface="r0c0i Linotte" pitchFamily="2" charset="77"/>
              </a:rPr>
              <a:t>7 168 : 7</a:t>
            </a:r>
          </a:p>
        </p:txBody>
      </p:sp>
      <p:sp>
        <p:nvSpPr>
          <p:cNvPr id="2" name="Google Shape;897;p38">
            <a:extLst>
              <a:ext uri="{FF2B5EF4-FFF2-40B4-BE49-F238E27FC236}">
                <a16:creationId xmlns:a16="http://schemas.microsoft.com/office/drawing/2014/main" id="{775EE16C-4C7B-A7B2-D8E5-736AEA301B5C}"/>
              </a:ext>
            </a:extLst>
          </p:cNvPr>
          <p:cNvSpPr txBox="1">
            <a:spLocks/>
          </p:cNvSpPr>
          <p:nvPr/>
        </p:nvSpPr>
        <p:spPr>
          <a:xfrm>
            <a:off x="5451727" y="2025650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7 168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662552-1BCC-F1F9-9937-6BD736544D2E}"/>
              </a:ext>
            </a:extLst>
          </p:cNvPr>
          <p:cNvCxnSpPr>
            <a:cxnSpLocks/>
          </p:cNvCxnSpPr>
          <p:nvPr/>
        </p:nvCxnSpPr>
        <p:spPr>
          <a:xfrm>
            <a:off x="6569327" y="2025650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41880E-F0FF-F216-9CF0-A593BB479964}"/>
              </a:ext>
            </a:extLst>
          </p:cNvPr>
          <p:cNvCxnSpPr>
            <a:cxnSpLocks/>
          </p:cNvCxnSpPr>
          <p:nvPr/>
        </p:nvCxnSpPr>
        <p:spPr>
          <a:xfrm>
            <a:off x="6569327" y="2571750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897;p38">
            <a:extLst>
              <a:ext uri="{FF2B5EF4-FFF2-40B4-BE49-F238E27FC236}">
                <a16:creationId xmlns:a16="http://schemas.microsoft.com/office/drawing/2014/main" id="{0FE2489F-584F-A1AE-CAE4-347818C2CD31}"/>
              </a:ext>
            </a:extLst>
          </p:cNvPr>
          <p:cNvSpPr txBox="1">
            <a:spLocks/>
          </p:cNvSpPr>
          <p:nvPr/>
        </p:nvSpPr>
        <p:spPr>
          <a:xfrm>
            <a:off x="6743834" y="20954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7</a:t>
            </a:r>
          </a:p>
        </p:txBody>
      </p:sp>
      <p:sp>
        <p:nvSpPr>
          <p:cNvPr id="10" name="Google Shape;897;p38">
            <a:extLst>
              <a:ext uri="{FF2B5EF4-FFF2-40B4-BE49-F238E27FC236}">
                <a16:creationId xmlns:a16="http://schemas.microsoft.com/office/drawing/2014/main" id="{A0D363DA-D3C8-3B3B-D7A1-FB6A97C2E9BB}"/>
              </a:ext>
            </a:extLst>
          </p:cNvPr>
          <p:cNvSpPr txBox="1">
            <a:spLocks/>
          </p:cNvSpPr>
          <p:nvPr/>
        </p:nvSpPr>
        <p:spPr>
          <a:xfrm>
            <a:off x="6691387" y="27051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12" name="Google Shape;897;p38">
            <a:extLst>
              <a:ext uri="{FF2B5EF4-FFF2-40B4-BE49-F238E27FC236}">
                <a16:creationId xmlns:a16="http://schemas.microsoft.com/office/drawing/2014/main" id="{D000F42C-4FE1-3026-29BA-2454EADE01A6}"/>
              </a:ext>
            </a:extLst>
          </p:cNvPr>
          <p:cNvSpPr txBox="1">
            <a:spLocks/>
          </p:cNvSpPr>
          <p:nvPr/>
        </p:nvSpPr>
        <p:spPr>
          <a:xfrm>
            <a:off x="5443730" y="25082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14" name="Google Shape;897;p38">
            <a:extLst>
              <a:ext uri="{FF2B5EF4-FFF2-40B4-BE49-F238E27FC236}">
                <a16:creationId xmlns:a16="http://schemas.microsoft.com/office/drawing/2014/main" id="{89EBEF72-6CBB-5D64-0A98-3F934C4AA423}"/>
              </a:ext>
            </a:extLst>
          </p:cNvPr>
          <p:cNvSpPr txBox="1">
            <a:spLocks/>
          </p:cNvSpPr>
          <p:nvPr/>
        </p:nvSpPr>
        <p:spPr>
          <a:xfrm>
            <a:off x="5770070" y="25082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1" name="Google Shape;897;p38">
            <a:extLst>
              <a:ext uri="{FF2B5EF4-FFF2-40B4-BE49-F238E27FC236}">
                <a16:creationId xmlns:a16="http://schemas.microsoft.com/office/drawing/2014/main" id="{C5611E5B-B1AE-EE75-392B-B07E0DD57371}"/>
              </a:ext>
            </a:extLst>
          </p:cNvPr>
          <p:cNvSpPr txBox="1">
            <a:spLocks/>
          </p:cNvSpPr>
          <p:nvPr/>
        </p:nvSpPr>
        <p:spPr>
          <a:xfrm>
            <a:off x="6927526" y="270828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32" name="Google Shape;897;p38">
            <a:extLst>
              <a:ext uri="{FF2B5EF4-FFF2-40B4-BE49-F238E27FC236}">
                <a16:creationId xmlns:a16="http://schemas.microsoft.com/office/drawing/2014/main" id="{88478AC2-B391-C3E4-2E66-47FB52F36AF8}"/>
              </a:ext>
            </a:extLst>
          </p:cNvPr>
          <p:cNvSpPr txBox="1">
            <a:spLocks/>
          </p:cNvSpPr>
          <p:nvPr/>
        </p:nvSpPr>
        <p:spPr>
          <a:xfrm>
            <a:off x="5739590" y="290826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351410A5-75DA-9534-CA9E-FFA8A2315D90}"/>
              </a:ext>
            </a:extLst>
          </p:cNvPr>
          <p:cNvSpPr txBox="1">
            <a:spLocks/>
          </p:cNvSpPr>
          <p:nvPr/>
        </p:nvSpPr>
        <p:spPr>
          <a:xfrm>
            <a:off x="5934928" y="292350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992569AD-5ECB-F538-A752-3A4C2830D73D}"/>
              </a:ext>
            </a:extLst>
          </p:cNvPr>
          <p:cNvSpPr txBox="1">
            <a:spLocks/>
          </p:cNvSpPr>
          <p:nvPr/>
        </p:nvSpPr>
        <p:spPr>
          <a:xfrm>
            <a:off x="7166914" y="27051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35" name="Google Shape;897;p38">
            <a:extLst>
              <a:ext uri="{FF2B5EF4-FFF2-40B4-BE49-F238E27FC236}">
                <a16:creationId xmlns:a16="http://schemas.microsoft.com/office/drawing/2014/main" id="{4A7CE6F5-83C0-5011-51C3-F0EF33EF18B6}"/>
              </a:ext>
            </a:extLst>
          </p:cNvPr>
          <p:cNvSpPr txBox="1">
            <a:spLocks/>
          </p:cNvSpPr>
          <p:nvPr/>
        </p:nvSpPr>
        <p:spPr>
          <a:xfrm>
            <a:off x="5959351" y="32892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2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5C4D15CB-A4DD-DA4D-DC72-43BF32EEB627}"/>
              </a:ext>
            </a:extLst>
          </p:cNvPr>
          <p:cNvSpPr txBox="1">
            <a:spLocks/>
          </p:cNvSpPr>
          <p:nvPr/>
        </p:nvSpPr>
        <p:spPr>
          <a:xfrm>
            <a:off x="6194760" y="330453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8EBE708-E8E2-B57D-0290-127EF774D6C8}"/>
              </a:ext>
            </a:extLst>
          </p:cNvPr>
          <p:cNvSpPr txBox="1">
            <a:spLocks/>
          </p:cNvSpPr>
          <p:nvPr/>
        </p:nvSpPr>
        <p:spPr>
          <a:xfrm>
            <a:off x="7405802" y="27146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4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693057D6-0050-F8BE-8436-BD2A51BF7EDF}"/>
              </a:ext>
            </a:extLst>
          </p:cNvPr>
          <p:cNvSpPr txBox="1">
            <a:spLocks/>
          </p:cNvSpPr>
          <p:nvPr/>
        </p:nvSpPr>
        <p:spPr>
          <a:xfrm>
            <a:off x="6234423" y="36639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D2042463-4ED2-6EF2-0900-D9EC668D7A5E}"/>
              </a:ext>
            </a:extLst>
          </p:cNvPr>
          <p:cNvSpPr txBox="1">
            <a:spLocks/>
          </p:cNvSpPr>
          <p:nvPr/>
        </p:nvSpPr>
        <p:spPr>
          <a:xfrm>
            <a:off x="1604772" y="2025650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4 806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903910-A0F1-C926-CFF2-0C3E29FA0F51}"/>
              </a:ext>
            </a:extLst>
          </p:cNvPr>
          <p:cNvCxnSpPr>
            <a:cxnSpLocks/>
          </p:cNvCxnSpPr>
          <p:nvPr/>
        </p:nvCxnSpPr>
        <p:spPr>
          <a:xfrm>
            <a:off x="2722372" y="2025650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E69A84-6134-A4A8-06C1-C1870A4938A7}"/>
              </a:ext>
            </a:extLst>
          </p:cNvPr>
          <p:cNvCxnSpPr>
            <a:cxnSpLocks/>
          </p:cNvCxnSpPr>
          <p:nvPr/>
        </p:nvCxnSpPr>
        <p:spPr>
          <a:xfrm>
            <a:off x="2722372" y="2571750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897;p38">
            <a:extLst>
              <a:ext uri="{FF2B5EF4-FFF2-40B4-BE49-F238E27FC236}">
                <a16:creationId xmlns:a16="http://schemas.microsoft.com/office/drawing/2014/main" id="{8505B9B9-DB0D-D311-60F6-49AD887406E0}"/>
              </a:ext>
            </a:extLst>
          </p:cNvPr>
          <p:cNvSpPr txBox="1">
            <a:spLocks/>
          </p:cNvSpPr>
          <p:nvPr/>
        </p:nvSpPr>
        <p:spPr>
          <a:xfrm>
            <a:off x="2896879" y="20954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43" name="Google Shape;897;p38">
            <a:extLst>
              <a:ext uri="{FF2B5EF4-FFF2-40B4-BE49-F238E27FC236}">
                <a16:creationId xmlns:a16="http://schemas.microsoft.com/office/drawing/2014/main" id="{3B266441-6F95-91EA-A21E-5CA623E5C962}"/>
              </a:ext>
            </a:extLst>
          </p:cNvPr>
          <p:cNvSpPr txBox="1">
            <a:spLocks/>
          </p:cNvSpPr>
          <p:nvPr/>
        </p:nvSpPr>
        <p:spPr>
          <a:xfrm>
            <a:off x="2844432" y="27051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8</a:t>
            </a:r>
          </a:p>
        </p:txBody>
      </p:sp>
      <p:sp>
        <p:nvSpPr>
          <p:cNvPr id="44" name="Google Shape;897;p38">
            <a:extLst>
              <a:ext uri="{FF2B5EF4-FFF2-40B4-BE49-F238E27FC236}">
                <a16:creationId xmlns:a16="http://schemas.microsoft.com/office/drawing/2014/main" id="{374B294D-C020-26BE-8870-EF25F23E2EA8}"/>
              </a:ext>
            </a:extLst>
          </p:cNvPr>
          <p:cNvSpPr txBox="1">
            <a:spLocks/>
          </p:cNvSpPr>
          <p:nvPr/>
        </p:nvSpPr>
        <p:spPr>
          <a:xfrm>
            <a:off x="1905681" y="25082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5" name="Google Shape;897;p38">
            <a:extLst>
              <a:ext uri="{FF2B5EF4-FFF2-40B4-BE49-F238E27FC236}">
                <a16:creationId xmlns:a16="http://schemas.microsoft.com/office/drawing/2014/main" id="{B65E57E3-C763-0035-6AD2-14A412C18F14}"/>
              </a:ext>
            </a:extLst>
          </p:cNvPr>
          <p:cNvSpPr txBox="1">
            <a:spLocks/>
          </p:cNvSpPr>
          <p:nvPr/>
        </p:nvSpPr>
        <p:spPr>
          <a:xfrm>
            <a:off x="2165265" y="25082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6" name="Google Shape;897;p38">
            <a:extLst>
              <a:ext uri="{FF2B5EF4-FFF2-40B4-BE49-F238E27FC236}">
                <a16:creationId xmlns:a16="http://schemas.microsoft.com/office/drawing/2014/main" id="{91AAE4C5-C69A-8E05-E21C-FF0655820451}"/>
              </a:ext>
            </a:extLst>
          </p:cNvPr>
          <p:cNvSpPr txBox="1">
            <a:spLocks/>
          </p:cNvSpPr>
          <p:nvPr/>
        </p:nvSpPr>
        <p:spPr>
          <a:xfrm>
            <a:off x="3098172" y="270828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7" name="Google Shape;897;p38">
            <a:extLst>
              <a:ext uri="{FF2B5EF4-FFF2-40B4-BE49-F238E27FC236}">
                <a16:creationId xmlns:a16="http://schemas.microsoft.com/office/drawing/2014/main" id="{491D227A-EECB-51D7-40E5-2433FDAD8B87}"/>
              </a:ext>
            </a:extLst>
          </p:cNvPr>
          <p:cNvSpPr txBox="1">
            <a:spLocks/>
          </p:cNvSpPr>
          <p:nvPr/>
        </p:nvSpPr>
        <p:spPr>
          <a:xfrm>
            <a:off x="2166296" y="292098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  <p:sp>
        <p:nvSpPr>
          <p:cNvPr id="48" name="Google Shape;897;p38">
            <a:extLst>
              <a:ext uri="{FF2B5EF4-FFF2-40B4-BE49-F238E27FC236}">
                <a16:creationId xmlns:a16="http://schemas.microsoft.com/office/drawing/2014/main" id="{354EF954-EEEB-C9AA-9F47-CC45BB5DA979}"/>
              </a:ext>
            </a:extLst>
          </p:cNvPr>
          <p:cNvSpPr txBox="1">
            <a:spLocks/>
          </p:cNvSpPr>
          <p:nvPr/>
        </p:nvSpPr>
        <p:spPr>
          <a:xfrm>
            <a:off x="2416798" y="292098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6</a:t>
            </a:r>
          </a:p>
        </p:txBody>
      </p:sp>
      <p:sp>
        <p:nvSpPr>
          <p:cNvPr id="49" name="Google Shape;897;p38">
            <a:extLst>
              <a:ext uri="{FF2B5EF4-FFF2-40B4-BE49-F238E27FC236}">
                <a16:creationId xmlns:a16="http://schemas.microsoft.com/office/drawing/2014/main" id="{17C4ABE1-1AC5-D6B5-C708-15A62700DC40}"/>
              </a:ext>
            </a:extLst>
          </p:cNvPr>
          <p:cNvSpPr txBox="1">
            <a:spLocks/>
          </p:cNvSpPr>
          <p:nvPr/>
        </p:nvSpPr>
        <p:spPr>
          <a:xfrm>
            <a:off x="3355161" y="27051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1</a:t>
            </a:r>
          </a:p>
        </p:txBody>
      </p:sp>
      <p:sp>
        <p:nvSpPr>
          <p:cNvPr id="50" name="Google Shape;897;p38">
            <a:extLst>
              <a:ext uri="{FF2B5EF4-FFF2-40B4-BE49-F238E27FC236}">
                <a16:creationId xmlns:a16="http://schemas.microsoft.com/office/drawing/2014/main" id="{D943337C-28D0-F5B2-BC0A-026C58037946}"/>
              </a:ext>
            </a:extLst>
          </p:cNvPr>
          <p:cNvSpPr txBox="1">
            <a:spLocks/>
          </p:cNvSpPr>
          <p:nvPr/>
        </p:nvSpPr>
        <p:spPr>
          <a:xfrm>
            <a:off x="2353089" y="331518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>
                <a:solidFill>
                  <a:schemeClr val="tx1"/>
                </a:solidFill>
                <a:latin typeface="r0c0i Linotte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600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230072" y="281238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2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756218" y="281238"/>
            <a:ext cx="7320982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A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6 504 m.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A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đôi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B.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B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3 </a:t>
            </a:r>
            <a:r>
              <a:rPr lang="en-US" sz="2400" dirty="0" err="1">
                <a:latin typeface="r0c0i Linotte" pitchFamily="2" charset="77"/>
              </a:rPr>
              <a:t>lần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C. </a:t>
            </a:r>
            <a:r>
              <a:rPr lang="en-US" sz="2400" dirty="0" err="1">
                <a:latin typeface="r0c0i Linotte" pitchFamily="2" charset="77"/>
              </a:rPr>
              <a:t>Hỏi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C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bao </a:t>
            </a:r>
            <a:r>
              <a:rPr lang="en-US" sz="2400" dirty="0" err="1">
                <a:latin typeface="r0c0i Linotte" pitchFamily="2" charset="77"/>
              </a:rPr>
              <a:t>nhiêu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mét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230072" y="281238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2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756218" y="281238"/>
            <a:ext cx="7320982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A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6 504 m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Máy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bay A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gấp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đôi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độ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cao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máy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bay B.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Máy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bay B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đang</a:t>
            </a:r>
            <a:r>
              <a:rPr lang="en-US" sz="2400" dirty="0">
                <a:latin typeface="r0c0i Linotte" pitchFamily="2" charset="77"/>
              </a:rPr>
              <a:t> bay </a:t>
            </a:r>
            <a:r>
              <a:rPr lang="en-US" sz="2400" dirty="0" err="1">
                <a:latin typeface="r0c0i Linotte" pitchFamily="2" charset="77"/>
              </a:rPr>
              <a:t>ở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gấp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3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lần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độ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cao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r0c0i Linotte" pitchFamily="2" charset="77"/>
              </a:rPr>
              <a:t>máy</a:t>
            </a:r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 bay C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Hỏi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máy</a:t>
            </a:r>
            <a:r>
              <a:rPr lang="en-US" sz="2400" dirty="0">
                <a:solidFill>
                  <a:srgbClr val="7030A0"/>
                </a:solidFill>
                <a:latin typeface="r0c0i Linotte" pitchFamily="2" charset="77"/>
              </a:rPr>
              <a:t> bay C bay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ở</a:t>
            </a:r>
            <a:r>
              <a:rPr lang="en-US" sz="2400" dirty="0">
                <a:solidFill>
                  <a:srgbClr val="7030A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cao</a:t>
            </a:r>
            <a:r>
              <a:rPr lang="en-US" sz="2400" dirty="0">
                <a:solidFill>
                  <a:srgbClr val="7030A0"/>
                </a:solidFill>
                <a:latin typeface="r0c0i Linotte" pitchFamily="2" charset="77"/>
              </a:rPr>
              <a:t> bao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nhiêu</a:t>
            </a:r>
            <a:r>
              <a:rPr lang="en-US" sz="2400" dirty="0">
                <a:solidFill>
                  <a:srgbClr val="7030A0"/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0c0i Linotte" pitchFamily="2" charset="77"/>
              </a:rPr>
              <a:t>mét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6F1E1892-8154-3869-A466-F38BF9263AE3}"/>
              </a:ext>
            </a:extLst>
          </p:cNvPr>
          <p:cNvSpPr txBox="1">
            <a:spLocks/>
          </p:cNvSpPr>
          <p:nvPr/>
        </p:nvSpPr>
        <p:spPr>
          <a:xfrm>
            <a:off x="756218" y="1737360"/>
            <a:ext cx="7320982" cy="83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Bài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giải</a:t>
            </a:r>
            <a:endParaRPr lang="en-US" sz="2400" dirty="0">
              <a:latin typeface="r0c0i Linotte" pitchFamily="2" charset="77"/>
            </a:endParaRPr>
          </a:p>
        </p:txBody>
      </p:sp>
      <p:sp>
        <p:nvSpPr>
          <p:cNvPr id="3" name="Google Shape;741;p31">
            <a:extLst>
              <a:ext uri="{FF2B5EF4-FFF2-40B4-BE49-F238E27FC236}">
                <a16:creationId xmlns:a16="http://schemas.microsoft.com/office/drawing/2014/main" id="{53F19776-99A7-395D-B41E-EBFE2E445D29}"/>
              </a:ext>
            </a:extLst>
          </p:cNvPr>
          <p:cNvSpPr txBox="1">
            <a:spLocks/>
          </p:cNvSpPr>
          <p:nvPr/>
        </p:nvSpPr>
        <p:spPr>
          <a:xfrm>
            <a:off x="756218" y="2385762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B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: </a:t>
            </a:r>
          </a:p>
        </p:txBody>
      </p:sp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93A03E35-3E2E-50FE-C70E-439B543592DB}"/>
              </a:ext>
            </a:extLst>
          </p:cNvPr>
          <p:cNvSpPr txBox="1">
            <a:spLocks/>
          </p:cNvSpPr>
          <p:nvPr/>
        </p:nvSpPr>
        <p:spPr>
          <a:xfrm>
            <a:off x="756218" y="2910840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latin typeface="r0c0i Linotte" pitchFamily="2" charset="77"/>
              </a:rPr>
              <a:t>6 504 : 2 = 3 252 (m)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9268020A-DB6E-C728-9363-AEAC693BDEFC}"/>
              </a:ext>
            </a:extLst>
          </p:cNvPr>
          <p:cNvSpPr txBox="1">
            <a:spLocks/>
          </p:cNvSpPr>
          <p:nvPr/>
        </p:nvSpPr>
        <p:spPr>
          <a:xfrm>
            <a:off x="756218" y="3435918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Độ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cao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máy</a:t>
            </a:r>
            <a:r>
              <a:rPr lang="en-US" sz="2400" dirty="0">
                <a:latin typeface="r0c0i Linotte" pitchFamily="2" charset="77"/>
              </a:rPr>
              <a:t> bay C </a:t>
            </a:r>
            <a:r>
              <a:rPr lang="en-US" sz="2400" dirty="0" err="1">
                <a:latin typeface="r0c0i Linotte" pitchFamily="2" charset="77"/>
              </a:rPr>
              <a:t>là</a:t>
            </a:r>
            <a:r>
              <a:rPr lang="en-US" sz="2400" dirty="0">
                <a:latin typeface="r0c0i Linotte" pitchFamily="2" charset="77"/>
              </a:rPr>
              <a:t>: </a:t>
            </a:r>
          </a:p>
        </p:txBody>
      </p:sp>
      <p:sp>
        <p:nvSpPr>
          <p:cNvPr id="10" name="Google Shape;741;p31">
            <a:extLst>
              <a:ext uri="{FF2B5EF4-FFF2-40B4-BE49-F238E27FC236}">
                <a16:creationId xmlns:a16="http://schemas.microsoft.com/office/drawing/2014/main" id="{F0A819E8-CE2A-83B8-28CC-5B697B73FEAA}"/>
              </a:ext>
            </a:extLst>
          </p:cNvPr>
          <p:cNvSpPr txBox="1">
            <a:spLocks/>
          </p:cNvSpPr>
          <p:nvPr/>
        </p:nvSpPr>
        <p:spPr>
          <a:xfrm>
            <a:off x="756218" y="3960996"/>
            <a:ext cx="7320982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latin typeface="r0c0i Linotte" pitchFamily="2" charset="77"/>
              </a:rPr>
              <a:t>3 252 : 3 = 1084 (m)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5B43B968-B5A5-9BD2-E573-0A8300B08514}"/>
              </a:ext>
            </a:extLst>
          </p:cNvPr>
          <p:cNvSpPr txBox="1">
            <a:spLocks/>
          </p:cNvSpPr>
          <p:nvPr/>
        </p:nvSpPr>
        <p:spPr>
          <a:xfrm>
            <a:off x="3185160" y="4486074"/>
            <a:ext cx="4892040" cy="52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 err="1">
                <a:latin typeface="r0c0i Linotte" pitchFamily="2" charset="77"/>
              </a:rPr>
              <a:t>Đáp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số</a:t>
            </a:r>
            <a:r>
              <a:rPr lang="en-US" sz="2400" dirty="0">
                <a:latin typeface="r0c0i Linotte" pitchFamily="2" charset="77"/>
              </a:rPr>
              <a:t>: 1084 m</a:t>
            </a:r>
          </a:p>
        </p:txBody>
      </p:sp>
    </p:spTree>
    <p:extLst>
      <p:ext uri="{BB962C8B-B14F-4D97-AF65-F5344CB8AC3E}">
        <p14:creationId xmlns:p14="http://schemas.microsoft.com/office/powerpoint/2010/main" val="18795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92C579-708D-B1B7-B8B2-79F113FEC5CA}"/>
              </a:ext>
            </a:extLst>
          </p:cNvPr>
          <p:cNvGrpSpPr/>
          <p:nvPr/>
        </p:nvGrpSpPr>
        <p:grpSpPr>
          <a:xfrm>
            <a:off x="3811472" y="262864"/>
            <a:ext cx="448549" cy="441437"/>
            <a:chOff x="2727788" y="1591900"/>
            <a:chExt cx="553200" cy="553200"/>
          </a:xfrm>
        </p:grpSpPr>
        <p:sp>
          <p:nvSpPr>
            <p:cNvPr id="5" name="Google Shape;1333;p43">
              <a:extLst>
                <a:ext uri="{FF2B5EF4-FFF2-40B4-BE49-F238E27FC236}">
                  <a16:creationId xmlns:a16="http://schemas.microsoft.com/office/drawing/2014/main" id="{F3092003-9E42-A49C-BB44-338E4C11C2C2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6" name="Google Shape;1334;p43">
              <a:extLst>
                <a:ext uri="{FF2B5EF4-FFF2-40B4-BE49-F238E27FC236}">
                  <a16:creationId xmlns:a16="http://schemas.microsoft.com/office/drawing/2014/main" id="{1F881AFE-C852-1E02-3282-DEB8B41F7AA7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3</a:t>
              </a:r>
            </a:p>
          </p:txBody>
        </p:sp>
      </p:grpSp>
      <p:sp>
        <p:nvSpPr>
          <p:cNvPr id="7" name="Google Shape;741;p31">
            <a:extLst>
              <a:ext uri="{FF2B5EF4-FFF2-40B4-BE49-F238E27FC236}">
                <a16:creationId xmlns:a16="http://schemas.microsoft.com/office/drawing/2014/main" id="{D9992B38-B927-D00D-E156-02F2FA024A8A}"/>
              </a:ext>
            </a:extLst>
          </p:cNvPr>
          <p:cNvSpPr txBox="1">
            <a:spLocks/>
          </p:cNvSpPr>
          <p:nvPr/>
        </p:nvSpPr>
        <p:spPr>
          <a:xfrm>
            <a:off x="4425527" y="296478"/>
            <a:ext cx="847513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dirty="0" err="1">
                <a:latin typeface="r0c0i Linotte" pitchFamily="2" charset="77"/>
              </a:rPr>
              <a:t>Số</a:t>
            </a:r>
            <a:r>
              <a:rPr lang="en-US" sz="3200" dirty="0">
                <a:latin typeface="r0c0i Linotte" pitchFamily="2" charset="77"/>
              </a:rPr>
              <a:t>?</a:t>
            </a:r>
          </a:p>
        </p:txBody>
      </p:sp>
      <p:sp>
        <p:nvSpPr>
          <p:cNvPr id="8" name="Google Shape;741;p31">
            <a:extLst>
              <a:ext uri="{FF2B5EF4-FFF2-40B4-BE49-F238E27FC236}">
                <a16:creationId xmlns:a16="http://schemas.microsoft.com/office/drawing/2014/main" id="{741C6D17-502A-24DE-418F-FC7C08535EE3}"/>
              </a:ext>
            </a:extLst>
          </p:cNvPr>
          <p:cNvSpPr txBox="1">
            <a:spLocks/>
          </p:cNvSpPr>
          <p:nvPr/>
        </p:nvSpPr>
        <p:spPr>
          <a:xfrm>
            <a:off x="2027029" y="1576638"/>
            <a:ext cx="4017433" cy="63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a)             x 4 = 1 668</a:t>
            </a:r>
          </a:p>
        </p:txBody>
      </p: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DA6CAA89-2E10-C122-4BBA-230C99DFC70D}"/>
              </a:ext>
            </a:extLst>
          </p:cNvPr>
          <p:cNvSpPr txBox="1">
            <a:spLocks/>
          </p:cNvSpPr>
          <p:nvPr/>
        </p:nvSpPr>
        <p:spPr>
          <a:xfrm>
            <a:off x="2027029" y="2875057"/>
            <a:ext cx="4017433" cy="63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b)              : 3 = 819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B0B17B5-FD6A-13FF-B38D-589CD004628B}"/>
              </a:ext>
            </a:extLst>
          </p:cNvPr>
          <p:cNvSpPr/>
          <p:nvPr/>
        </p:nvSpPr>
        <p:spPr>
          <a:xfrm>
            <a:off x="2527832" y="1622358"/>
            <a:ext cx="885928" cy="6331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2043E8-E317-B48B-7C9C-9D4A259CE102}"/>
              </a:ext>
            </a:extLst>
          </p:cNvPr>
          <p:cNvSpPr/>
          <p:nvPr/>
        </p:nvSpPr>
        <p:spPr>
          <a:xfrm>
            <a:off x="2527832" y="2875057"/>
            <a:ext cx="1134842" cy="6331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Google Shape;741;p31">
            <a:extLst>
              <a:ext uri="{FF2B5EF4-FFF2-40B4-BE49-F238E27FC236}">
                <a16:creationId xmlns:a16="http://schemas.microsoft.com/office/drawing/2014/main" id="{760279F0-8AB0-85BA-153A-73F8A8D8F22C}"/>
              </a:ext>
            </a:extLst>
          </p:cNvPr>
          <p:cNvSpPr txBox="1">
            <a:spLocks/>
          </p:cNvSpPr>
          <p:nvPr/>
        </p:nvSpPr>
        <p:spPr>
          <a:xfrm>
            <a:off x="2676629" y="1635282"/>
            <a:ext cx="885928" cy="63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417</a:t>
            </a:r>
          </a:p>
        </p:txBody>
      </p:sp>
      <p:sp>
        <p:nvSpPr>
          <p:cNvPr id="13" name="Google Shape;741;p31">
            <a:extLst>
              <a:ext uri="{FF2B5EF4-FFF2-40B4-BE49-F238E27FC236}">
                <a16:creationId xmlns:a16="http://schemas.microsoft.com/office/drawing/2014/main" id="{D7F9E3F7-946D-EC87-5AFA-DDFADC33E6AC}"/>
              </a:ext>
            </a:extLst>
          </p:cNvPr>
          <p:cNvSpPr txBox="1">
            <a:spLocks/>
          </p:cNvSpPr>
          <p:nvPr/>
        </p:nvSpPr>
        <p:spPr>
          <a:xfrm>
            <a:off x="2600428" y="2908996"/>
            <a:ext cx="1134843" cy="63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2 457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230072" y="281238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756218" y="281238"/>
            <a:ext cx="7320982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a) Hai con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A, B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tôm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chỗ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cụm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rong</a:t>
            </a:r>
            <a:r>
              <a:rPr lang="en-US" sz="2400" dirty="0">
                <a:latin typeface="r0c0i Linotte" pitchFamily="2" charset="77"/>
              </a:rPr>
              <a:t> (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hình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vẽ</a:t>
            </a:r>
            <a:r>
              <a:rPr lang="en-US" sz="2400" dirty="0">
                <a:latin typeface="r0c0i Linotte" pitchFamily="2" charset="77"/>
              </a:rPr>
              <a:t>).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A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khúc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gồm</a:t>
            </a:r>
            <a:r>
              <a:rPr lang="en-US" sz="2400" dirty="0">
                <a:latin typeface="r0c0i Linotte" pitchFamily="2" charset="77"/>
              </a:rPr>
              <a:t> 4 </a:t>
            </a:r>
            <a:r>
              <a:rPr lang="en-US" sz="2400" dirty="0" err="1">
                <a:latin typeface="r0c0i Linotte" pitchFamily="2" charset="77"/>
              </a:rPr>
              <a:t>đoạn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B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khúc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gồm</a:t>
            </a:r>
            <a:r>
              <a:rPr lang="en-US" sz="2400" dirty="0">
                <a:latin typeface="r0c0i Linotte" pitchFamily="2" charset="77"/>
              </a:rPr>
              <a:t> 3 </a:t>
            </a:r>
            <a:r>
              <a:rPr lang="en-US" sz="2400" dirty="0" err="1">
                <a:latin typeface="r0c0i Linotte" pitchFamily="2" charset="77"/>
              </a:rPr>
              <a:t>đoạn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Hỏi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quãng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ngắn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hơn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B300B-F5F4-23A5-A56D-AA367DA96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"/>
          <a:stretch/>
        </p:blipFill>
        <p:spPr>
          <a:xfrm>
            <a:off x="1362597" y="2262438"/>
            <a:ext cx="6108224" cy="23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D4669C-65A3-FC88-BAB0-4689CB113C4E}"/>
              </a:ext>
            </a:extLst>
          </p:cNvPr>
          <p:cNvGrpSpPr/>
          <p:nvPr/>
        </p:nvGrpSpPr>
        <p:grpSpPr>
          <a:xfrm>
            <a:off x="230072" y="281238"/>
            <a:ext cx="448549" cy="441437"/>
            <a:chOff x="2727788" y="1591900"/>
            <a:chExt cx="553200" cy="553200"/>
          </a:xfrm>
        </p:grpSpPr>
        <p:sp>
          <p:nvSpPr>
            <p:cNvPr id="7" name="Google Shape;1333;p43">
              <a:extLst>
                <a:ext uri="{FF2B5EF4-FFF2-40B4-BE49-F238E27FC236}">
                  <a16:creationId xmlns:a16="http://schemas.microsoft.com/office/drawing/2014/main" id="{8108F2AA-F5B9-9DC0-8FB6-2C855E22F656}"/>
                </a:ext>
              </a:extLst>
            </p:cNvPr>
            <p:cNvSpPr/>
            <p:nvPr/>
          </p:nvSpPr>
          <p:spPr>
            <a:xfrm>
              <a:off x="2727788" y="1591900"/>
              <a:ext cx="553200" cy="55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8" name="Google Shape;1334;p43">
              <a:extLst>
                <a:ext uri="{FF2B5EF4-FFF2-40B4-BE49-F238E27FC236}">
                  <a16:creationId xmlns:a16="http://schemas.microsoft.com/office/drawing/2014/main" id="{9340E9A5-A9DF-2836-98D7-D79BF3FC6DF3}"/>
                </a:ext>
              </a:extLst>
            </p:cNvPr>
            <p:cNvSpPr txBox="1">
              <a:spLocks/>
            </p:cNvSpPr>
            <p:nvPr/>
          </p:nvSpPr>
          <p:spPr>
            <a:xfrm>
              <a:off x="2823488" y="1634025"/>
              <a:ext cx="3618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acifico"/>
                <a:buNone/>
                <a:defRPr sz="3600" b="0" i="0" u="none" strike="noStrike" cap="none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dirty="0"/>
                <a:t>4</a:t>
              </a:r>
            </a:p>
          </p:txBody>
        </p:sp>
      </p:grpSp>
      <p:sp>
        <p:nvSpPr>
          <p:cNvPr id="9" name="Google Shape;741;p31">
            <a:extLst>
              <a:ext uri="{FF2B5EF4-FFF2-40B4-BE49-F238E27FC236}">
                <a16:creationId xmlns:a16="http://schemas.microsoft.com/office/drawing/2014/main" id="{8C244520-8F05-E37E-96A9-408EC8688500}"/>
              </a:ext>
            </a:extLst>
          </p:cNvPr>
          <p:cNvSpPr txBox="1">
            <a:spLocks/>
          </p:cNvSpPr>
          <p:nvPr/>
        </p:nvSpPr>
        <p:spPr>
          <a:xfrm>
            <a:off x="756218" y="281238"/>
            <a:ext cx="7320982" cy="1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>
                <a:latin typeface="r0c0i Linotte" pitchFamily="2" charset="77"/>
              </a:rPr>
              <a:t>a) Hai con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A, B </a:t>
            </a:r>
            <a:r>
              <a:rPr lang="en-US" sz="2400" dirty="0" err="1">
                <a:latin typeface="r0c0i Linotte" pitchFamily="2" charset="77"/>
              </a:rPr>
              <a:t>và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tôm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cùng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đến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chỗ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cụm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rong</a:t>
            </a:r>
            <a:r>
              <a:rPr lang="en-US" sz="2400" dirty="0">
                <a:latin typeface="r0c0i Linotte" pitchFamily="2" charset="77"/>
              </a:rPr>
              <a:t> (</a:t>
            </a:r>
            <a:r>
              <a:rPr lang="en-US" sz="2400" dirty="0" err="1">
                <a:latin typeface="r0c0i Linotte" pitchFamily="2" charset="77"/>
              </a:rPr>
              <a:t>như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hình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vẽ</a:t>
            </a:r>
            <a:r>
              <a:rPr lang="en-US" sz="2400" dirty="0">
                <a:latin typeface="r0c0i Linotte" pitchFamily="2" charset="77"/>
              </a:rPr>
              <a:t>).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cuống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A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khúc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gồm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4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bằng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cuống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B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theo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gấp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khúc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gồm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3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bằng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nhau</a:t>
            </a:r>
            <a:r>
              <a:rPr lang="en-US" sz="2400" dirty="0">
                <a:latin typeface="r0c0i Linotte" pitchFamily="2" charset="77"/>
              </a:rPr>
              <a:t>. </a:t>
            </a:r>
            <a:r>
              <a:rPr lang="en-US" sz="2400" dirty="0" err="1">
                <a:latin typeface="r0c0i Linotte" pitchFamily="2" charset="77"/>
              </a:rPr>
              <a:t>Hỏi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quãng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đường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bơi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của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cà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cuống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latin typeface="r0c0i Linotte" pitchFamily="2" charset="77"/>
              </a:rPr>
              <a:t>nào</a:t>
            </a:r>
            <a:r>
              <a:rPr lang="en-US" sz="2400" dirty="0"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ngắn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r0c0i Linotte" pitchFamily="2" charset="77"/>
              </a:rPr>
              <a:t>hơn</a:t>
            </a:r>
            <a:r>
              <a:rPr lang="en-US" sz="2400" dirty="0">
                <a:latin typeface="r0c0i Linotte" pitchFamily="2" charset="77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8B300B-F5F4-23A5-A56D-AA367DA96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1"/>
          <a:stretch/>
        </p:blipFill>
        <p:spPr>
          <a:xfrm>
            <a:off x="267996" y="2576081"/>
            <a:ext cx="4304004" cy="1660119"/>
          </a:xfrm>
          <a:prstGeom prst="rect">
            <a:avLst/>
          </a:prstGeom>
        </p:spPr>
      </p:pic>
      <p:sp>
        <p:nvSpPr>
          <p:cNvPr id="2" name="Google Shape;741;p31">
            <a:extLst>
              <a:ext uri="{FF2B5EF4-FFF2-40B4-BE49-F238E27FC236}">
                <a16:creationId xmlns:a16="http://schemas.microsoft.com/office/drawing/2014/main" id="{C5128448-CAC4-6D7E-3FD5-B0233C71186D}"/>
              </a:ext>
            </a:extLst>
          </p:cNvPr>
          <p:cNvSpPr txBox="1">
            <a:spLocks/>
          </p:cNvSpPr>
          <p:nvPr/>
        </p:nvSpPr>
        <p:spPr>
          <a:xfrm>
            <a:off x="4726266" y="2096503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Quãng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đường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cuống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bơi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 </a:t>
            </a:r>
          </a:p>
        </p:txBody>
      </p:sp>
      <p:sp>
        <p:nvSpPr>
          <p:cNvPr id="3" name="Google Shape;741;p31">
            <a:extLst>
              <a:ext uri="{FF2B5EF4-FFF2-40B4-BE49-F238E27FC236}">
                <a16:creationId xmlns:a16="http://schemas.microsoft.com/office/drawing/2014/main" id="{295C204F-684D-7123-7230-77E3039EE014}"/>
              </a:ext>
            </a:extLst>
          </p:cNvPr>
          <p:cNvSpPr txBox="1">
            <a:spLocks/>
          </p:cNvSpPr>
          <p:nvPr/>
        </p:nvSpPr>
        <p:spPr>
          <a:xfrm>
            <a:off x="4726265" y="2571750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515 x 4 = 2 060 (m) </a:t>
            </a:r>
          </a:p>
        </p:txBody>
      </p:sp>
      <p:sp>
        <p:nvSpPr>
          <p:cNvPr id="4" name="Google Shape;741;p31">
            <a:extLst>
              <a:ext uri="{FF2B5EF4-FFF2-40B4-BE49-F238E27FC236}">
                <a16:creationId xmlns:a16="http://schemas.microsoft.com/office/drawing/2014/main" id="{A8C1EB6E-F62C-1215-9984-4BDFEAE1AF37}"/>
              </a:ext>
            </a:extLst>
          </p:cNvPr>
          <p:cNvSpPr txBox="1">
            <a:spLocks/>
          </p:cNvSpPr>
          <p:nvPr/>
        </p:nvSpPr>
        <p:spPr>
          <a:xfrm>
            <a:off x="4726264" y="3046997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Quãng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đường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cuống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B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bơi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: </a:t>
            </a:r>
          </a:p>
        </p:txBody>
      </p:sp>
      <p:sp>
        <p:nvSpPr>
          <p:cNvPr id="5" name="Google Shape;741;p31">
            <a:extLst>
              <a:ext uri="{FF2B5EF4-FFF2-40B4-BE49-F238E27FC236}">
                <a16:creationId xmlns:a16="http://schemas.microsoft.com/office/drawing/2014/main" id="{A6643532-0874-8A0A-D2D7-6BAE6A367399}"/>
              </a:ext>
            </a:extLst>
          </p:cNvPr>
          <p:cNvSpPr txBox="1">
            <a:spLocks/>
          </p:cNvSpPr>
          <p:nvPr/>
        </p:nvSpPr>
        <p:spPr>
          <a:xfrm>
            <a:off x="4726263" y="3522244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928 x 3 = 2 784 (m)</a:t>
            </a:r>
          </a:p>
        </p:txBody>
      </p:sp>
      <p:sp>
        <p:nvSpPr>
          <p:cNvPr id="10" name="Google Shape;741;p31">
            <a:extLst>
              <a:ext uri="{FF2B5EF4-FFF2-40B4-BE49-F238E27FC236}">
                <a16:creationId xmlns:a16="http://schemas.microsoft.com/office/drawing/2014/main" id="{D8364FD9-178C-A643-C340-30A659221E22}"/>
              </a:ext>
            </a:extLst>
          </p:cNvPr>
          <p:cNvSpPr txBox="1">
            <a:spLocks/>
          </p:cNvSpPr>
          <p:nvPr/>
        </p:nvSpPr>
        <p:spPr>
          <a:xfrm>
            <a:off x="4726262" y="3998576"/>
            <a:ext cx="4542807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0c0i Linotte" pitchFamily="2" charset="77"/>
              </a:rPr>
              <a:t>2 060 …… 2 784</a:t>
            </a:r>
          </a:p>
        </p:txBody>
      </p:sp>
      <p:sp>
        <p:nvSpPr>
          <p:cNvPr id="11" name="Google Shape;741;p31">
            <a:extLst>
              <a:ext uri="{FF2B5EF4-FFF2-40B4-BE49-F238E27FC236}">
                <a16:creationId xmlns:a16="http://schemas.microsoft.com/office/drawing/2014/main" id="{E1277671-610D-2177-E568-1F4E3FBD8CFD}"/>
              </a:ext>
            </a:extLst>
          </p:cNvPr>
          <p:cNvSpPr txBox="1">
            <a:spLocks/>
          </p:cNvSpPr>
          <p:nvPr/>
        </p:nvSpPr>
        <p:spPr>
          <a:xfrm>
            <a:off x="6917455" y="3931017"/>
            <a:ext cx="182623" cy="47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20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/>
            <a:r>
              <a:rPr lang="en-US" sz="2400" dirty="0">
                <a:solidFill>
                  <a:srgbClr val="00B050"/>
                </a:solidFill>
                <a:latin typeface="r0c0i Linotte" pitchFamily="2" charset="77"/>
              </a:rPr>
              <a:t>&lt;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83DC8-9294-CE90-DB05-375D85114DFD}"/>
              </a:ext>
            </a:extLst>
          </p:cNvPr>
          <p:cNvGrpSpPr/>
          <p:nvPr/>
        </p:nvGrpSpPr>
        <p:grpSpPr>
          <a:xfrm>
            <a:off x="1380552" y="4496882"/>
            <a:ext cx="6382895" cy="475247"/>
            <a:chOff x="1380552" y="4496882"/>
            <a:chExt cx="6382895" cy="4752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350CD09-D84A-81AD-2304-095DBFF5D11E}"/>
                </a:ext>
              </a:extLst>
            </p:cNvPr>
            <p:cNvSpPr/>
            <p:nvPr/>
          </p:nvSpPr>
          <p:spPr>
            <a:xfrm>
              <a:off x="1540042" y="4496882"/>
              <a:ext cx="6047874" cy="47524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Google Shape;741;p31">
              <a:extLst>
                <a:ext uri="{FF2B5EF4-FFF2-40B4-BE49-F238E27FC236}">
                  <a16:creationId xmlns:a16="http://schemas.microsoft.com/office/drawing/2014/main" id="{4A01E6C2-77BE-C9EA-700C-8EA56FB8D58D}"/>
                </a:ext>
              </a:extLst>
            </p:cNvPr>
            <p:cNvSpPr txBox="1">
              <a:spLocks/>
            </p:cNvSpPr>
            <p:nvPr/>
          </p:nvSpPr>
          <p:spPr>
            <a:xfrm>
              <a:off x="1380552" y="4496882"/>
              <a:ext cx="6382895" cy="475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2000" b="1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idact Gothic"/>
                <a:buNone/>
                <a:defRPr sz="1600" b="0" i="0" u="none" strike="noStrike" cap="none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/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Quãng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đường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bơi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của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cà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cuống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A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ngắn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hơn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r0c0i Linotte" pitchFamily="2" charset="7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8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1737</Words>
  <Application>Microsoft Macintosh PowerPoint</Application>
  <PresentationFormat>On-screen Show (16:9)</PresentationFormat>
  <Paragraphs>297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r0c0i Linotte</vt:lpstr>
      <vt:lpstr>Lexend Deca</vt:lpstr>
      <vt:lpstr>Pacifico</vt:lpstr>
      <vt:lpstr>Roboto Condensed Light</vt:lpstr>
      <vt:lpstr>Arial</vt:lpstr>
      <vt:lpstr>Didact Gothic</vt:lpstr>
      <vt:lpstr>Baloo 2</vt:lpstr>
      <vt:lpstr>Family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a) (2 000 + 7 015) :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cp:lastModifiedBy>Linh Khanh</cp:lastModifiedBy>
  <cp:revision>7</cp:revision>
  <dcterms:modified xsi:type="dcterms:W3CDTF">2022-07-31T09:25:20Z</dcterms:modified>
</cp:coreProperties>
</file>